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notesSlides/notesSlide2.xml" ContentType="application/vnd.openxmlformats-officedocument.presentationml.notesSlide+xml"/>
  <Override PartName="/ppt/ink/ink1008.xml" ContentType="application/inkml+xml"/>
  <Override PartName="/ppt/ink/ink1009.xml" ContentType="application/inkml+xml"/>
  <Override PartName="/ppt/notesSlides/notesSlide3.xml" ContentType="application/vnd.openxmlformats-officedocument.presentationml.notesSlide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1372" r:id="rId2"/>
    <p:sldId id="909" r:id="rId3"/>
    <p:sldId id="910" r:id="rId4"/>
    <p:sldId id="1397" r:id="rId5"/>
    <p:sldId id="911" r:id="rId6"/>
    <p:sldId id="912" r:id="rId7"/>
    <p:sldId id="913" r:id="rId8"/>
    <p:sldId id="1400" r:id="rId9"/>
    <p:sldId id="914" r:id="rId10"/>
    <p:sldId id="915" r:id="rId11"/>
    <p:sldId id="916" r:id="rId12"/>
    <p:sldId id="917" r:id="rId13"/>
    <p:sldId id="1399" r:id="rId14"/>
    <p:sldId id="918" r:id="rId15"/>
    <p:sldId id="919" r:id="rId16"/>
    <p:sldId id="843" r:id="rId17"/>
    <p:sldId id="844" r:id="rId18"/>
    <p:sldId id="846" r:id="rId19"/>
    <p:sldId id="848" r:id="rId20"/>
    <p:sldId id="850" r:id="rId21"/>
    <p:sldId id="851" r:id="rId22"/>
    <p:sldId id="1032" r:id="rId23"/>
    <p:sldId id="1036" r:id="rId24"/>
    <p:sldId id="1039" r:id="rId25"/>
    <p:sldId id="1040" r:id="rId26"/>
    <p:sldId id="1042" r:id="rId27"/>
    <p:sldId id="1045" r:id="rId28"/>
    <p:sldId id="1046" r:id="rId29"/>
    <p:sldId id="1047" r:id="rId30"/>
    <p:sldId id="574" r:id="rId31"/>
    <p:sldId id="1050" r:id="rId3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01" autoAdjust="0"/>
    <p:restoredTop sz="94660"/>
  </p:normalViewPr>
  <p:slideViewPr>
    <p:cSldViewPr snapToGrid="0">
      <p:cViewPr varScale="1">
        <p:scale>
          <a:sx n="77" d="100"/>
          <a:sy n="77" d="100"/>
        </p:scale>
        <p:origin x="5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6:12:4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1 0 2144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2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17684,'-59'27'2055,"39"-19"-1503,-1 2 0,1 0 0,0 1 0,-27 21 0,46-31-500,-1 0 0,0 1-1,1-1 1,-1 1-1,1-1 1,0 1-1,-1 0 1,1 0 0,0-1-1,0 1 1,0 0-1,0 0 1,0 0-1,1 0 1,-1 0-1,1 0 1,-1 3 0,1-3-43,0-1 1,0 0-1,1 0 1,-1 0-1,1 0 1,-1 0-1,1 0 1,-1 0-1,1 0 1,0 0-1,-1 0 1,1 0-1,0 0 1,0 0-1,0 0 1,0-1-1,0 1 1,0 0-1,0-1 1,0 1-1,0 0 1,0-1-1,0 0 1,0 1-1,0-1 1,0 0-1,1 1 1,-1-1-1,0 0 1,0 0-1,2 0 1,11 1-14,-1-1 1,0 0 0,0 0-1,0-2 1,0 0 0,0 0-1,0-1 1,0-1-1,-1 0 1,0 0 0,0-2-1,13-6 1,11-9 33,0-1-1,47-39 1,-64 49 34,-26 24 43,-4 6-83,6-9-17,0 0 0,1 0 0,0 0 0,1 0 0,-3 16 0,5-23-39,0 0-1,1 0 0,-1 1 0,1-1 0,0 0 0,0 1 0,0-1 0,0 0 1,0 1-1,0-1 0,1 0 0,-1 1 0,1-1 0,0 0 0,-1 0 0,1 1 0,0-1 1,0 0-1,1 0 0,-1 0 0,0 0 0,1 0 0,-1-1 0,1 1 0,-1 0 1,1-1-1,0 1 0,4 2 0,1-1-19,0-1 0,1 0 0,-1-1 0,1 1 0,0-1 0,-1-1 0,14 0 0,26-3-228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1:34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46 140 12811,'0'-2'521,"-1"0"1,1 0 0,0 0-1,0 0 1,0 0 0,0 0-1,0 0 1,0 0-1,0 0 1,1 0 0,-1 0-1,1 0 1,-1 0 0,1 0-1,2-3 1,19-30 134,-5 8 68,-13 20-580,-2 3-68,0 1-1,0 0 0,-1-1 0,0 0 0,1 1 0,-1-1 0,1-6 0,-3 10-67,1 0-1,0 0 1,0 0-1,-1 0 0,1-1 1,0 1-1,-1 0 1,1 0-1,0 0 1,-1 0-1,1 0 1,0 0-1,-1 0 0,1 1 1,0-1-1,-1 0 1,1 0-1,0 0 1,-1 0-1,1 0 0,0 0 1,0 1-1,-1-1 1,1 0-1,0 0 1,-1 0-1,1 1 0,0-1 1,0 0-1,0 0 1,-1 1-1,1-1 1,-8 11 20,0-1 1,0 1-1,1 1 0,1-1 1,0 1-1,0 1 1,1-1-1,-4 16 1,10-17 55,6-11 77,10-13 133,-13 8-203,0 0 0,0 0 0,0-1 0,0 1 0,-1-1 0,0 0 0,-1 0 0,1 0 0,-1 0 1,0 0-1,0 0 0,0-11 0,-2 17-85,0 0-1,1-1 1,-1 1 0,0 0 0,0-1 0,-1 1-1,1 0 1,0 0 0,0-1 0,0 1 0,0 0-1,0-1 1,0 1 0,0 0 0,0 0 0,-1-1-1,1 1 1,0 0 0,0 0 0,0-1 0,0 1-1,-1 0 1,1 0 0,0-1 0,0 1 0,-1 0-1,1 0 1,0 0 0,0 0 0,-1 0 0,1-1-1,0 1 1,-1 0 0,-10 4 87,-9 15-40,12-10-76,0 0 1,1 0 0,0 1-1,0 0 1,1 1-1,1-1 1,-8 22 0,16-38-204,11-16 158,-9 16-660,-4 10-967,-3 28 796,2-13 329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2:4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2123 10146,'-2'0'115,"-47"19"1443,45-17-1334,-1 0-1,1 0 1,0 1 0,0 0-1,0 0 1,0 0 0,0 0 0,-4 5-1,8-7-197,-1-1 0,1 1 0,0-1 0,-1 1 0,1-1 0,0 1 0,0-1 0,-1 1 0,1-1 0,0 1 0,0-1 0,0 1 0,0 0 0,0-1 0,0 1 0,0-1 0,0 1 0,0-1 0,0 1 0,0 0-1,0-1 1,0 1 0,1-1 0,-1 1 0,0-1 0,0 1 0,0-1 0,1 1 0,-1-1 0,0 1 0,1-1 0,-1 1 0,1-1 0,-1 0 0,0 1 0,1-1 0,-1 1 0,1-1 0,-1 0 0,1 0 0,-1 1 0,1-1 0,-1 0 0,2 1 0,28 10 206,-22-9-128,7 2 37,1 0 1,0-1-1,0 0 1,21-1 0,68-3 507,-72 0-467,172-8 621,30-2-471,438 25-152,-285-2-160,115-7-10,255 7 5,-142 16-19,321 10-10,0-41 3,-367-23 7,581-14 5,-780 42-1,552-9-7,-711 2-1,59-3 18,-235 6-5,-1-1 0,54-13 1,-80 14-4,1 0 1,-1-1-1,1-1 0,-1 1 1,0-2-1,0 1 0,-1-1 1,1 0-1,-1-1 1,0 0-1,-1 0 0,1-1 1,-1 0-1,6-8 1,-10 10 2,0 0 0,0 0 0,0 0 0,-1 0 0,0 0 0,0-1 0,0 1 0,-1-1 0,1 1 0,-1-1 0,-1 1 0,1-1 0,-1 0 0,0-6 0,-2 3 4,1-1 0,-1 1-1,0-1 1,-1 1 0,0 0 0,-1 0 0,-7-14 0,-6-5 16,-2 1-1,-1 1 1,-39-42 0,-40-34 5,-101-122 31,132 126-52,4-3-1,-57-123 1,94 170-7,-3 1 0,-2 1 0,-3 2 0,-53-61 0,66 88-9,-1 0 1,-1 2-1,-1 0 1,-1 2-1,0 1 1,-2 1-1,0 1 0,0 1 1,-59-20-1,13 14-42,-131-21 0,-82 8-33,36 6 61,-550-129-106,443 82-335,-455-35 0,-372 58 203,187 64 220,1 62 44,737-39-50,3 12 0,-386 120 0,580-146 31,1 2-1,1 3 1,-74 43 0,113-56 5,1 1 1,0 2-1,0 0 1,2 1-1,0 1 0,1 0 1,1 2-1,0 0 1,2 1-1,0 1 0,-14 28 1,-8 36-70,-36 128 1,-1 3 15,-117 165 80,68-153 90,117-215-112,-1-1-1,2 1 1,0 0 0,1 1-1,0-1 1,1 1 0,0 0-1,0 28 1,3-38-4,0 0 0,1 0 0,0 1-1,0-1 1,0 0 0,0 0 0,1 0 0,0-1 0,0 1 0,0 0 0,0-1-1,1 1 1,0-1 0,0 0 0,0 1 0,0-2 0,1 1 0,0 0 0,-1-1 0,1 1-1,1-1 1,-1 0 0,0-1 0,1 1 0,-1-1 0,1 0 0,0 0 0,9 3-1,1-2-10,0 0 0,0-2 0,18 1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2:48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4856 675 13371,'-4'-5'201,"0"0"0,0 0-1,-1 0 1,1 0 0,-1 1 0,-1-1 0,-9-6 0,-48-22 636,26 13-349,-341-177 1789,268 147-2160,-178-54 1,-170 2 75,-8 36 14,435 62-195,-240-27 103,-455 8 1,535 32-121,1 9 0,0 7 1,-227 62-1,327-62-28,2 4 1,-129 63-1,157-62-39,2 4 0,1 1 0,1 3-1,-63 58 1,94-72 24,0 0 0,2 1 0,1 2 0,1 0-1,2 1 1,0 1 0,2 1 0,-22 54 0,31-63 33,1 0 1,1 0-1,1 1 0,0 0 0,2 0 1,1 0-1,1 1 0,0-1 1,2 0-1,1 1 0,0-1 1,2 0-1,0 0 0,10 28 1,1-14-4,1-1 0,1-1 0,2 0 0,1-2 0,2 0 0,1-1 0,2-1 1,55 51-1,-25-32-9,3-2 1,1-4-1,114 64 1,-96-69 12,1-2-1,2-4 1,132 34 0,260 23-22,-191-59 33,0-13 1,344-21 0,-249-25 17,428-89-1,-630 82-2,187-63-1,-279 70 12,-2-3-1,-1-3 1,-1-4 0,98-66-1,-144 81 13,0-1-1,-2-1 0,-1-1 0,-1-2 1,-2-1-1,0-1 0,-2-1 1,-2-1-1,-1-2 0,29-64 0,-37 68-4,-1 0-1,-2-1 0,-1-1 1,-2 0-1,-1 0 1,-1 0-1,-2-1 0,-2 1 1,-1-1-1,-1 1 0,-2-1 1,-1 1-1,-10-37 0,8 49-21,-1 0-1,-1 1 1,-1 0-1,-1 0 1,0 1-1,-2 0 1,0 1-1,-1 1 1,0 0-1,-2 0 1,0 1-1,0 1 0,-2 1 1,0 0-1,0 1 1,-1 1-1,-1 1 1,0 0-1,-33-12 1,3 5-88,0 3 1,-1 1 0,-1 3 0,0 2-1,0 2 1,-1 3 0,-73 2-1,-8 10-138,-223 40 0,82 6-2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0:39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13851,'3'-3'72,"1"0"0,-1 1 1,0-1-1,1 1 0,-1 0 0,1 0 0,0 1 0,0-1 1,0 1-1,0-1 0,0 1 0,0 0 0,0 1 1,7-1-1,4-2 100,48-9-126,-1 3 0,81-1 0,132 13-47,114 17-1,169 5 35,2418-45 1286,-740-94-798,-1582 83 25,-1 54-318,-610-18-387,5 0 401,57-1 0,-98-4-238,0 0 0,0-1 0,0 0 0,0 0 0,7-2 0,-8 0 2,0 0 0,1-1 1,-1 1-1,9-9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0:40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43 197 12883,'-37'38'1776,"31"-27"-1275,11-7 228,16-3 56,320-46 1479,3-1-1835,862-30-104,-639 49 42,532-18 244,-4 76-475,-926-15-105,95 7 11,-263-23-40,8 0 2,1 1 0,-1-2 1,0 1-1,11-3 0,-19 3 1,0 0-1,0 0 0,0 0 1,0-1-1,0 1 0,0 0 0,0 0 1,0-1-1,0 1 0,0-1 1,0 1-1,0-1 0,0 1 0,-1-1 1,1 0-1,0 1 0,0-1 1,-1 0-1,1 0 0,0 0 1,-1 1-1,1-1 0,-1 0 0,1 0 1,-1 0-1,1 0 0,-1 0 1,0 0-1,0 0 0,1 0 0,-1 0 1,0 0-1,0 0 0,0 0 1,0 0-1,0 0 0,0 0 1,0 0-1,0 0 0,-1 0 0,1 0 1,0 0-1,-1 0 0,1 0 1,0 0-1,-1 0 0,0-1 1,-1-1-8,0 0 0,1 1 0,-1-1 0,-1 1 1,1-1-1,0 1 0,0 0 0,-1 0 1,0 0-1,1 0 0,-1 0 0,0 1 1,0-1-1,0 1 0,0-1 0,0 1 1,0 0-1,0 1 0,0-1 0,-4 0 0,-9-1-145,0 0 0,-31 2 0,25 1 405,-79-1-293,52 0-99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0:41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2198 14219,'6'14'1385,"-6"-14"-1365,0 0-1,0 0 1,0 0 0,0 0-1,1 1 1,-1-1 0,0 0 0,0 0-1,0 0 1,1 0 0,-1 0-1,0 0 1,0 0 0,1 0 0,-1 0-1,0 0 1,0 0 0,0 0-1,1 0 1,-1 0 0,0 0 0,0 0-1,1 0 1,-1 0 0,0 0-1,0 0 1,0 0 0,1 0 0,-1 0-1,0 0 1,0 0 0,0-1-1,1 1 1,2-3 132,-1 0 1,1 0-1,-1 0 0,0 0 0,0 0 0,3-6 1,117-209 1963,219-379 522,20 14-2004,-211 353-569,165-241-323,-307 460 185,1-2-299,0 0 0,12-24 0,-17 26-499,-10 14 210,1 1 413,-6 2-338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0:42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6 513 17548,'-1'-1'77,"1"1"1,-1-1-1,1 0 0,-1 1 1,1-1-1,0 0 1,-1 1-1,1-1 0,0 0 1,0 0-1,-1 1 1,1-1-1,0 0 0,0 0 1,0 0-1,0 1 1,0-1-1,0 0 0,0 0 1,0 1-1,0-1 1,0 0-1,0 0 1,1 0-1,0-1 0,13-18 265,7 0 183,0 2 1,26-16 0,-1 1-194,375-281 227,-407 303-571,-7 5-2,1 0 1,-1 0-1,1 1 0,1 0 0,14-6 0,-22 10 12,0 1 0,-1 0 0,1-1 0,0 1 0,-1 0 0,1 0-1,0 0 1,0 0 0,-1 0 0,1 0 0,0 0 0,-1 0-1,1 0 1,0 0 0,0 0 0,-1 0 0,1 0 0,0 1 0,-1-1-1,1 0 1,0 0 0,-1 1 0,1-1 0,0 1 0,0 0 0,0 0-1,-1 0 1,1 0-1,0 0 1,-1 0-1,1 0 1,-1 0-1,0 0 1,1 1 0,-1-1-1,0 0 1,0 0-1,0 0 1,0 1-1,0 0 1,-1 8-7,0 0 0,-1-1 0,-3 13 1,4-19 6,-58 200 63,-21 86-289,67-230-100,2 1-1,-4 116 1,15-116 98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0:4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35 12651,'13'-26'1221,"-5"17"-529,-8 9-671,0 1 1,1-1 0,-1 0 0,0 0 0,0 1 0,0-1 0,1 0 0,-1 1 0,0-1 0,0 0 0,0 1 0,0-1 0,0 1 0,0-1-1,0 0 1,0 1 0,0-1 0,0 0 0,0 1 0,0-1 0,0 0 0,0 1 0,0-1 0,0 1 0,0-1 0,0 0 0,0 1-1,0-1 1,-1 0 0,1 1 0,-7 24 723,0 0-1,-16 33 1,5-10-388,-10 26 114,-25 68 246,-48 203 0,100-340-708,-2 6 18,0 0-1,1 1 1,1-1-1,0 1 1,0-1-1,1 1 1,1-1-1,2 15 1,-3-24-23,1 0 0,-1 1 0,1-1 0,0 0 0,0 0 0,0 0 0,0 0 0,0 0-1,0 0 1,1 0 0,-1 0 0,1 0 0,-1-1 0,1 1 0,0-1 0,0 1 0,-1-1 0,5 3 0,-3-3 4,1 0 1,-1 0-1,0 0 1,0 0-1,1-1 1,-1 1-1,1-1 1,-1 0-1,0 0 1,1 0-1,5-2 1,5-1 41,1-1 0,-1-1 0,0 0 0,24-14 0,536-310 2228,-488 272-1917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3:10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9826,'0'0'61,"0"0"1,0 0-1,0-1 1,0 1-1,0 0 0,0 0 1,0 0-1,0 0 1,0 0-1,0 0 0,0 0 1,0 0-1,0-1 1,0 1-1,0 0 0,0 0 1,0 0-1,0 0 1,0 0-1,0 0 0,0 0 1,0-1-1,0 1 0,0 0 1,0 0-1,0 0 1,0 0-1,0 0 0,0 0 1,0 0-1,0-1 1,0 1-1,0 0 0,0 0 1,0 0-1,0 0 1,1 0-1,-1 0 0,0 0 1,0 0-1,0 0 0,0 0 1,0 0-1,0 0 1,0 0-1,0 0 0,1 0 1,-1-1-1,0 1 1,0 0-1,0 0 0,0 0 1,0 0-1,0 0 1,1 0-1,-1 0 0,0 1 1,14-4 1165,23 3-1167,-33 0 181,47 2-52,79 15 0,-22-2-161,398 2 11,-318-17-20,1497-7-3,-526-27-85,0 39 18,-788 7 40,642 16 123,-3-35-5,-976 6-102,694 1 314,-665 3 61,-61 0-381,-2-3-4,0 0 1,-1 1-1,1-1 0,0 0 0,0 0 0,0 1 0,1-1 0,-1 0 0,0 0 0,0 1 0,0-1 0,0 0 0,0 0 1,0 1-1,0-1 0,0 0 0,0 0 0,1 0 0,-1 1 0,0-1 0,0 0 0,0 0 0,0 0 0,1 1 1,-1-1-1,0 0 0,0 0 0,0 0 0,1 0 0,-1 0 0,0 1 0,0-1 0,1 0 0,-1 0 0,0 0 0,0 0 1,1 0-1,-1 0 0,0 0 0,1 0 0,-1 0 0,0 0 0,0 0 0,1 0 0,-1 0 0,1 0 0,26-4-127,-8 1-8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4:1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0 234 13443,'111'-2'5676,"194"-15"-5263,-211 10-369,167 9-1,-154 1-44,108-13-1,12 0 8,348 7 32,0-24-52,440-33 52,-321 24-62,-399 18 16,652 3-131,-712 15 121,490-31-117,-697 30 106,5 0-108,0 1 0,0 2 1,41 8-1,-56-9 101,-1 0 1,1-1-1,31-5 1,-34 4 37,-13 1 1,-1 0 1,1-1-1,-1 1 1,1 1-1,-1-1 1,1 0-1,-1 0 1,0 1-1,1-1 1,-1 0-1,1 1 1,-1-1-1,0 1 1,1 0-1,-1 0 1,0-1-1,3 3 1,-16-4-642,11 1 617,0 0 0,1 1 0,-1-1 0,0 0 0,0 0 0,0 0 0,0 0 1,0 0-1,0-1 0,0 1 0,0 0 0,0 0 0,0 0 0,1-1 0,-2 0 0,-6-7-157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4:35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8 140 13843,'-8'-2'2020,"11"2"-51,14 3-113,5-2-1008,45 9 0,-44-6-831,0-1 0,24 0 0,100-8 0,55 0 56,-43 6-61,217-27 0,-14 0 2,-141 21-15,418-19-84,-534 19 85,0 4 0,192 24 0,303 48-116,315 0 96,-832-64 12,1567 59-160,-519-133-203,-329 25-21,382 4-261,-1096 33 647,91-11-31,189-44 0,-46 6 122,-217 47 10,-37 4-2179,-60 0 1755,-2-6-87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8:41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1411 15291,'2'-1'97,"1"0"-1,0 0 1,-1 0-1,0 0 1,1-1-1,-1 1 1,0-1-1,0 1 1,1-1-1,-1 0 1,0 0-1,-1 0 1,1 0-1,0 0 1,-1 0-1,1 0 1,-1-1-1,2-3 1,3-2 104,264-444 3514,-37-23-2589,-15 62-1330,-216 411 92,-1 1 0,0-1 0,0 0 0,0 0 0,0 0-1,-1 0 1,1 0 0,0 0 0,0-3 0,-6 0-485,-11 8 426,-11 7-291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5:41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3215 68 10954,'-109'-24'1458,"0"6"1,-172-8-1,-465 50-301,722-23-1125,-512 49 640,414-31-556,1 5-1,-160 54 1,200-49-98,1 4 1,-93 54-1,118-55-15,1 3 0,2 2 0,-81 76 0,108-87-10,0 2 0,2 0 0,1 1 0,2 1 0,1 1 0,1 1 0,2 1 0,1 0 0,1 1 0,-12 50 0,16-41-10,1 0-1,2 1 1,3 0 0,1 1-1,2-1 1,2 1-1,2-1 1,10 52-1,1-26-23,2 0 0,49 125 0,-52-164 32,2 0 1,1 0 0,1-2 0,2 0 0,1-1 0,1-1-1,1-1 1,30 27 0,-3-13 4,1-1-1,3-3 1,0-2-1,70 33 1,-18-19 2,155 48-1,-165-68 0,1-4-1,129 14 0,-85-24-6,145-5-1,143-31-11,-5-22 11,-378 39 11,528-74-77,-8-45-9,-412 79 69,251-110-1,-320 115 31,-2-4 0,-2-3 1,-2-4-1,98-83 0,24-51 107,-174 158-52,-2-1 1,-1-1 0,-1-2 0,-1 0-1,21-43 1,-35 57-12,1 0 0,-2 0-1,-1-1 1,0 0 0,-1 0 0,-1 0-1,0 0 1,-2 0 0,0-1 0,-1 1-1,-1-1 1,-1 1 0,0 0 0,-1 0-1,-1 0 1,-1 0 0,-1 0 0,0 1-1,-1 0 1,-1 1 0,0-1 0,-2 1-1,1 1 1,-2 0 0,0 0 0,-25-24-1,6 11-16,-1 2-1,-2 1 1,-38-22-1,-114-53 34,99 60-73,-1 4-1,-2 5 1,-147-33-1,112 40-226,0 6-1,-151-2 1,-255 40-633,9 50 324,234-19 184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5:49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2175 179 11026,'-6'-7'142,"-1"-1"-1,0 1 0,0 0 0,-1 1 0,0 0 1,0 0-1,0 1 0,-1 0 0,1 0 0,-2 1 1,-15-6-1,-11-1 105,-66-11 0,70 16-119,1 0 0,-252-41 791,228 41-819,0 2-1,0 3 0,-67 8 0,-198 45 52,258-37-121,1 2-1,1 4 1,-63 30-1,91-34-9,1 1 0,0 2 1,2 2-1,0 0 0,2 2 0,0 1 1,2 1-1,-28 38 0,7-3-9,4 3 0,-66 130 0,76-123-11,3 1 0,3 1 0,4 2 0,-14 77 1,19-51 0,4 1 1,1 161 0,13-214 8,2 1-1,2-1 1,15 64-1,-15-91-5,1-1 0,1 0 0,1 0 0,1-1 0,1 0 0,1-1 0,0 0 0,1 0 0,27 29 0,-10-19-2,2-2 0,0-1 0,44 27 0,113 57 5,156 53 19,-272-132-21,54 21 3,3-6 0,2-6 1,1-5-1,1-7 0,2-5 0,196 9 1,723-32 30,-757-25 31,-220 13-5,139-40-1,-153 32 16,-1-3 1,-1-3-1,-2-3 0,0-2 0,74-53 0,-56 28-24,-3-4 0,111-116 0,-155 142-47,-3-1 0,0-2 0,-3 0-1,-1-2 1,-2 0 0,-1-2-1,-3 0 1,-1-1 0,-2-1-1,-2 0 1,-2-1 0,-1 0-1,3-75 1,-10 80-8,-2-1 1,-2 1-1,-1 0 1,-2 0-1,-2 0 1,-2 1-1,-1 0 1,-1 0-1,-3 1 0,-1 1 1,-2 0-1,-1 1 1,-1 1-1,-2 1 1,-45-53-1,26 43-24,-2 3 0,-2 1-1,-1 3 1,-2 1 0,-2 3 0,-56-29 0,-18 0-2,-191-65 1,85 50 5,-311-59-1,-252 25-221,59 98-700,3 71-360,485-31 938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6:56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469 206 12131,'-61'30'937,"1"-1"-449,-95 61 0,140-79-428,1 0 0,0 2 0,0-1 0,1 2 0,1 0 0,0 0-1,1 1 1,-16 31 0,17-26-5,0 2 0,2-1-1,0 1 1,2 0 0,1 1 0,-5 35-1,7-23-6,2-1-1,2 1 1,0 0-1,3 0 1,1-1-1,1 0 0,2 0 1,1 0-1,22 50 1,-5-27-27,3-2 1,2 0 0,3-2-1,2-2 1,2-1 0,2-2-1,2-2 1,2-1 0,2-3-1,2-1 1,105 67 0,-120-90-18,1 0 0,0-2 0,1-2 0,1-1 0,0-1 1,0-3-1,1 0 0,63 4 0,-69-11-4,-1-1 1,1-2-1,0-2 0,-1 0 1,1-2-1,-1-1 0,0-2 1,-1-1-1,0-1 0,0-1 1,27-16-1,-23 8 19,-1-2 1,0-1-1,-2-1 1,52-53-1,-38 29 58,-3-2-1,40-61 1,-52 64-13,-2-1 1,-3-2 0,-1 0-1,-3-2 1,-2 0 0,-2-1-1,-2-1 1,-3 0-1,-2-1 1,-3 0 0,-2 0-1,-2 0 1,-2-1 0,-9-59-1,4 82-14,0 0-1,-3 0 1,0 1 0,-2 0-1,-1 1 1,-2 0-1,-26-47 1,25 56 1,-1 0 0,0 0 0,-2 1 0,0 1 0,-1 1 0,-1 1 0,-1 0 0,0 2 0,-1 0 0,-25-13 0,22 16 9,0 1 1,0 2-1,-1 0 1,0 2-1,-1 0 1,0 2-1,0 1 1,0 1 0,0 1-1,-45 2 1,16 5-3,0 2-1,0 3 1,-106 33 0,159-42 7,-63 16 952,61-16-980,0 0 0,-1 0 0,1-1 0,0 0 0,-1 0 0,1 0 0,0 0 0,-1-1 0,1 1 0,0-1 0,-8-3 0,11 4-29,1 0 1,0-1-1,-1 1 0,1 0 0,0 0 1,-1-1-1,1 1 0,0 0 1,-1-1-1,1 1 0,0 0 0,0-1 1,-1 1-1,1-1 0,0 1 0,0 0 1,0-1-1,0 1 0,0-1 1,0 1-1,-1-1 0,1 1 0,0-1 1,0 1-1,0 0 0,0-1 1,1 0-1,-1 1-7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6:57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648 46 10994,'-44'-1'457,"0"2"-1,0 1 1,-81 17-1,100-13-294,0 1-1,1 0 0,0 2 1,0 1-1,1 1 0,0 1 1,-42 29-1,53-30-108,1 0 0,0 0 0,0 1 0,1 0 1,1 1-1,0 0 0,0 1 0,2 0 0,0 0 0,0 0 0,1 1 0,-6 24 0,2 5 34,1 1 1,2 0-1,0 51 0,3-6-32,4 0 1,4 0 0,4 0-1,4-1 1,42 156-1,-44-210-52,3-1 0,0 0-1,2-1 1,2-1 0,37 55 0,-44-73-5,0-1-1,1-1 1,1 0 0,0 0 0,0-1 0,1-1 0,0 0 0,1 0 0,0-2 0,0 1 0,1-2 0,0 0 0,1-1 0,31 8 0,-26-10 4,-1-1 1,1-1-1,0-2 1,0 1 0,-1-2-1,1-1 1,0-1-1,-1 0 1,21-7-1,-12 1 30,-1-2-1,0-1 0,-1-1 0,0-1 0,37-26 0,-16 4 110,83-79 0,26-50 173,-64 57-7,92-139 1,55-137 125,-230 367-428,-1 0 0,0-1 0,-2 0 0,10-31-1,-15 44-6,-1 0 0,0-1 0,-1 1 0,1 0 0,-1 0 0,0-1 0,0 1 0,0 0 0,-1-1 0,0 1 0,0 0 0,0 0 0,-1-1 0,0 1 0,0 0 0,0 1 0,0-1 0,-1 0 0,0 1 0,0-1 0,-6-6 0,-2 1-1,0 0-1,-1 0 0,0 1 1,-1 1-1,1 0 1,-24-9-1,-88-30-8,99 38 6,-128-45-5,-104-33-448,232 79 168,-44-8 0,62 14 249,1 1 0,-1 1 0,0 0 1,0 0-1,0 0 0,1 0 0,-1 1 1,0 0-1,1 1 0,-1 0 0,-9 3 1,12-2-4,0-1 1,1 0 0,0 1 0,-1 0 0,-4 5-1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7:12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5177 12539,'-1'-2'62,"1"1"1,-1-1-1,1 0 0,0 1 1,0-1-1,0 0 1,0 0-1,0 1 1,0-1-1,0 0 0,0 1 1,1-1-1,-1 0 1,0 1-1,2-3 1,11-27-40,-6 18 123,4-14-39,31-69 216,64-107-1,-27 71-219,264-408-263,14 52-86,28 15 141,423-386 482,135-15 608,372-127 1038,-822 681-1761,-383 248-410,-89 53 42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7:13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18140,'1'2'178,"0"1"0,0-1 0,0 0 1,0 1-1,0-1 0,-1 1 0,1-1 0,-1 1 1,0 0-1,0-1 0,0 1 0,0-1 0,0 1 1,-1 2-1,1 5 307,-1 81 16,9 197 908,-7-283-1763,-1-15-461,-2-23-718,-13-56 504,4 32 324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7:13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14067,'0'-1'148,"0"1"0,0-1-1,1 1 1,-1-1 0,0 1 0,0-1 0,0 1 0,0-1-1,1 1 1,-1-1 0,0 1 0,0-1 0,1 1-1,-1-1 1,1 1 0,-1 0 0,0-1 0,1 1 0,-1 0-1,1-1 1,-1 1 0,0 0 0,1-1 0,-1 1-1,1 0 1,-1 0 0,1 0 0,-1 0 0,1-1-1,-1 1 1,1 0 0,-1 0 0,1 0 0,0 0 0,-1 0-1,1 0 1,0 0 0,29 4 2622,-9-1-2046,135-8 1480,-59-1-3405,-70 8-189,-15 2 450,-12-4 911,0 1 1,1-1 0,-1 0 0,0 0-1,0 1 1,0-1 0,0 0-1,0 0 1,1 1 0,-1-1 0,0 0-1,0 1 1,0-1 0,0 0-1,0 1 1,0-1 0,0 0-1,0 0 1,0 1 0,0-1 0,0 0-1,0 1 1,0-1 0,0 0-1,0 0 1,0 1 0,-1-1 0,1 0-1,0 1 1,0-1 0,0 0-1,0 0 1,0 1 0,-1-1-1,-9 10-715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7:14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44 16580,'-5'18'1784,"8"-9"-896,6-2-248,10-8 881,3-4-137,11-5-328,5-1-184,2-4-392,0 3-240,-4 0-584,-5 2-392,-8 9-656,-10 2-785,-17 6 1601,-8 8-440,-11 3-224</inkml:trace>
  <inkml:trace contextRef="#ctx0" brushRef="#br0" timeOffset="1">25 251 16187,'4'10'2273,"5"-4"-1225,6-6-344,4-4 1129,7-5-577,4-2-120,3-4-472,1 3-328,1-1-880,-1 0-448,-1 3-560,-3-2 1144,-1 5-304,0-1-313</inkml:trace>
  <inkml:trace contextRef="#ctx0" brushRef="#br0" timeOffset="2">605 24 19948,'-4'15'1881,"-3"8"-1225,1 6-264,2 4 800,-1 0-336,3 3-336,2-3-232,5-8-552,1-5-296,4-10-480,0-7-288,-4-11 904,1-9-280,-6-16-161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7:14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27 16388,'-2'-23'1880,"2"20"-1048,-4 7-352,1 11 1225,0 2-505,5 1-792,2 2-456,6-4-880,4-1-281,5-5 889,2-8-256,8-2-232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7:14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17612,'1'2'147,"-1"-1"1,1 1-1,-1 0 0,0-1 1,0 1-1,0-1 1,0 1-1,0 0 0,0-1 1,0 1-1,0 0 0,-1-1 1,1 1-1,-1-1 1,1 1-1,-1-1 0,1 1 1,-1-1-1,0 1 1,0-1-1,0 1 0,-1 0 1,-30 32 1315,18-20-480,-8 7-151,16-16-680,0 1 0,0-1 0,0 1 0,1 1 0,-8 11 0,13-18-154,0 0 0,0 1 0,-1-1 0,1 1 0,0-1 0,0 0-1,0 1 1,0-1 0,0 1 0,0-1 0,0 1 0,-1-1 0,1 1 0,1-1 0,-1 0 0,0 1 0,0-1 0,0 1-1,0-1 1,0 1 0,0-1 0,0 0 0,1 1 0,-1-1 0,0 1 0,0-1 0,1 0 0,-1 1 0,0-1 0,0 0-1,1 1 1,-1-1 0,0 0 0,1 1 0,-1-1 0,0 0 0,1 0 0,-1 0 0,1 1 0,-1-1 0,1 0 0,-1 0-1,0 0 1,1 0 0,-1 0 0,1 0 0,-1 0 0,1 0 0,0 0 0,27 1-172,-25-1 153,70-6-278,-40 3 186,0 0 0,0 2 1,1 2-1,63 9 0,-92-9 111,-1 0-1,1 0 0,-1 1 1,0-1-1,0 1 0,1 0 1,-1 0-1,0 1 0,5 4 1,-8-6 13,0 0 1,0 0-1,0 0 1,0 0 0,0 1-1,0-1 1,-1 0 0,1 0-1,0 1 1,-1-1 0,1 0-1,-1 1 1,0-1 0,1 1-1,-1-1 1,0 0 0,0 1-1,0-1 1,0 1-1,0-1 1,0 1 0,0-1-1,-1 0 1,1 1 0,0-1-1,-1 1 1,1-1 0,-1 0-1,0 1 1,1-1 0,-1 0-1,-1 2 1,-4 6 145,-1 0 0,0-1 1,0 0-1,-1 0 0,0-1 0,-1 0 1,1 0-1,-1-1 0,0 0 0,-14 7 1,9-7 64,0 1 1,-1-2-1,0 0 1,1 0-1,-1-2 1,-28 4-1,36-6-272,0-1 0,1 0 1,-1 0-1,0-1 0,0 0 0,0 0 0,1 0 0,-1-1 0,1 0 1,-1 0-1,1-1 0,-7-4 0,9 5-75,0-1 0,0 0 1,0 0-1,1 0 0,0 0 0,-1-1 0,1 1 1,1-1-1,-1 0 0,0 0 0,1 0 0,0 0 1,0-1-1,0 1 0,1 0 0,-1-1 1,1 1-1,-1-8 0,0-10-694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8:41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16323,'0'0'97,"1"0"-1,-1 0 0,0 0 0,1 0 0,-1 0 0,0 1 0,1-1 0,-1 0 0,0 0 0,1 0 0,-1 1 0,0-1 0,0 0 0,1 0 0,-1 1 0,0-1 0,0 0 1,0 1-1,1-1 0,-1 0 0,0 1 0,0-1 0,0 0 0,0 1 0,0-1 0,0 1 0,0-1 0,0 0 0,0 1 0,0-1 0,0 0 0,0 1 0,0-1 1,0 0-1,0 1 0,0-1 0,0 1 0,-4 18 439,3-15-296,-61 209 1113,37-139-1211,3 2 0,-16 110 0,37-175-121,0 0 0,0 0 0,1 0 0,1-1 0,2 17 0,-3-25-10,1 0 1,-1 0 0,1 0-1,-1 0 1,1 1-1,0-1 1,0 0-1,0 0 1,0 0 0,0 0-1,0-1 1,1 1-1,-1 0 1,1 0-1,-1-1 1,1 1 0,0-1-1,-1 1 1,1-1-1,0 0 1,0 0-1,0 0 1,0 0 0,0 0-1,0 0 1,0 0-1,1-1 1,-1 1-1,0-1 1,0 0 0,0 1-1,1-1 1,3-1-1,4 0 65,0 0 0,0-1 0,0-1 0,0 0 0,0 0 0,18-9 0,57-36 343,-63 34-317,52-32-58,-15 9 178,75-35 0,-96 56-275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7:15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903 108 13355,'-71'4'859,"1"3"0,-112 25 0,150-24-652,0 2 0,1 1 0,1 2 0,0 1 0,1 1 0,0 1 0,-49 38 0,51-31-122,0 1 1,2 0-1,1 2 1,1 1-1,1 1 1,2 1-1,1 1 1,-23 47 0,31-52-46,1 0 1,1 1 0,1 0 0,2 0 0,0 1 0,2-1 0,1 1 0,1 0-1,1 1 1,2-1 0,6 43 0,0-34-36,2-1 0,1-1 0,2 0 1,1-1-1,2 0 0,1-1 0,2 0 0,1-2 0,1 0 0,2-1 0,1-1 1,1-1-1,1-2 0,1 0 0,1-1 0,1-2 0,2-1 0,55 30 0,-57-38 3,-1-2-1,2-1 1,-1-1-1,1-2 0,1-1 1,-1-1-1,1-1 0,0-2 1,0-1-1,31-3 1,-21-2 70,0-1 0,-1-3 0,1-1 0,-1-1 1,-1-3-1,0-1 0,38-20 0,-17 2 158,-1-2-1,-3-3 1,0-2-1,-3-2 1,-1-3-1,50-56 1,-59 53 9,-2-1 0,-3-1 1,-1-2-1,-3-2 1,-3-1-1,42-102 0,-58 117-161,-1-1 0,-3 0 0,-1 0 0,5-58 0,-12 75-105,-1 0 1,-1 0-1,-1 0 1,-1 0-1,-1 0 1,-2 1-1,0-1 1,-1 1-1,-11-28 1,11 38-15,0 0-1,0 0 1,-1 1 0,-1 0 0,0 0-1,0 1 1,-1 0 0,0 1 0,-1 0-1,0 0 1,-17-11 0,14 12-103,-2 1 0,1 0 0,-1 0 0,0 2 1,0 0-1,-1 0 0,0 2 0,-23-3 0,3 3-152,-1 3-1,1 1 1,-1 2-1,1 1 1,0 2-1,0 2 1,-55 18-1,21-3-166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9:03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1939 150 11498,'-59'-27'470,"0"3"-1,-2 2 1,-1 3-1,0 2 1,-1 4-1,-1 2 0,0 2 1,-87 1-1,84 9-452,1 3 0,0 3 0,-96 22-1,116-17 3,-1 2-1,2 3 0,0 1 1,2 2-1,-66 40 1,24-5 75,2 3 0,3 4 0,-89 90 0,151-132-76,0 1 0,2 1 0,0 1 1,2 0-1,0 1 0,2 0 0,1 1 0,0 1 1,2-1-1,-6 31 0,6-14-26,2-1-1,1 1 1,3 1-1,1-1 1,8 79-1,-3-101 2,0-1-1,1 1 1,1-1-1,1 0 1,0 0-1,2 0 1,0-1-1,1 0 1,15 21-1,-6-14-8,1-1-1,2 0 0,0-2 0,1 0 0,32 23 0,-12-13 7,1-3 1,1-1-1,2-3 0,0-1 0,2-3 1,0-1-1,2-3 0,0-2 0,0-2 1,1-2-1,1-3 0,72 3 0,27-5 9,0-7-1,160-22 0,-209 9 3,0-5-1,-1-4 0,187-70 0,355-199 526,-608 275-454,0-1 1,-1-1-1,51-39 0,-76 51-38,-1-1 1,1 0-1,-1-1 0,0 0 1,-1 0-1,0 0 0,0-1 0,-1 0 1,-1-1-1,0 1 0,0-1 1,-1 0-1,0 0 0,-1-1 0,0 1 1,2-17-1,-5 15 13,0 1 0,0-1 1,-1 1-1,0-1 0,-1 1 0,-1-1 0,0 1 1,0 0-1,-2 0 0,1 0 0,-1 1 0,-1 0 1,0 0-1,-1 0 0,0 1 0,0 0 0,-10-10 0,-11-10 56,-2 2-1,-1 0 0,-66-43 0,-348-203-182,304 191-498,97 58 421,-53-23-1,33 23-56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0:30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3234 280 10338,'-176'-37'1595,"-269"-23"-1,-185 45-569,434 22-824,1 9 0,-345 74 0,423-59-91,1 5 1,-132 61-1,199-73-64,0 2-1,2 1 1,1 3-1,-44 38 1,58-41-12,2 1 0,1 1 0,2 2 0,0 0 1,2 2-1,-21 37 0,35-49-23,0 0 1,2 0-1,0 1 1,1 0 0,1 1-1,2-1 1,0 1-1,-3 37 1,7-41-23,1 0-1,1 1 1,0-1-1,2 0 1,0 0-1,1 0 1,1 0 0,1 0-1,0-1 1,16 30-1,-4-18-17,1-1-1,1-1 0,1-1 0,2-1 0,1 0 0,1-2 0,0-1 0,35 23 0,9 1-21,2-2-1,94 42 0,-20-19 37,155 49 0,-206-87 44,1-5 0,184 26 1,-125-40-3,0-6 1,-1-7-1,156-23 1,452-95-202,-755 119 171,509-99-155,-6-32 96,-373 87 68,212-102 1,-258 100 10,-1-4 1,-2-4-1,87-73 1,-151 108 25,0 0 0,-1-1 0,-2-2 0,0 0 0,19-29 0,-31 39 23,0 1 0,-2-1 0,1-1 0,-1 1 0,-1-1 0,-1 0 1,0 0-1,0 0 0,-2-1 0,0 1 0,0-1 0,-2-27 0,-2 25 53,0-1 1,-2 1-1,0 0 0,-2 1 0,1-1 1,-2 1-1,0 0 0,-1 0 1,-1 1-1,0 0 0,-19-22 0,0 3 125,-2 2-1,-2 1 0,-50-38 1,12 16-136,-3 4 0,-2 3 0,-2 4 0,-1 2 0,-92-31 0,45 29-288,-2 4 0,-228-36 0,121 45 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0:41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39 11883,'-9'0'694,"-1"1"0,0-1 0,0 2 0,0-1 0,1 1 0,-1 1 0,1 0 0,-16 7 0,25-10-662,1 0 1,-1 0-1,0 0 0,0 0 0,1 0 0,-1 0 1,0 0-1,0 0 0,1 0 0,-1 0 0,0 1 1,0-1-1,0 0 0,1 0 0,-1 0 1,0 0-1,0 1 0,0-1 0,0 0 0,1 0 1,-1 0-1,0 1 0,0-1 0,0 0 0,0 0 1,0 1-1,0-1 0,0 0 0,0 0 0,0 1 1,0-1-1,0 0 0,0 0 0,0 1 0,0-1 1,0 0-1,0 0 0,0 1 0,0-1 1,0 0-1,0 0 0,0 1 0,0-1 0,0 0 1,0 0-1,0 1 0,-1-1 0,1 0 0,0 0 1,0 0-1,0 1 0,0-1 0,-1 0 0,1 0 1,0 0-1,0 0 0,0 0 0,-1 1 0,1-1 1,0 0-1,0 0 0,-1 0 0,1 0 1,0 0-1,24 6 377,-20-6-295,117 20 160,2-6 0,0-5 0,0-5 1,173-17-1,64-35-238,-36 4 8,2 25-135,-321 21 63,-14 2 27,-15 4 26,-35 2 18,-2-2 0,-62-2 1,42-2-30,-102 8 14,-333 65 0,119 34-9,213-56 2,167-49-32,12-4-5,0 0 0,0-1 0,0 1 0,0-1 0,0 0 0,0-1 0,0 1 0,-9-1 0,14 0 14,0 0 0,0 0 0,0 0 0,0 0 0,0 0 0,0 0 0,0 0 0,0 0 0,0 0 0,0 0 0,0 0 0,0 0 0,0 0 0,0 0 0,0 0 0,0 0 0,1 0 0,-1 0 0,0-1 0,0 1 0,0 0 0,0 0 0,0 0 0,0 0 0,0 0 0,0 0 0,0 0 0,0 0 0,0 0 0,0 0 0,0 0 0,0 0 0,0 0 0,0 0 0,0 0 0,0 0 0,0-1 0,0 1 0,-1 0 0,1 0 0,0 0 0,0 0-1,0 0 1,0 0 0,0 0 0,0 0 0,0 0 0,0 0 0,0 0 0,11-4-54,17-2-21,49-2-1044,146 4 0,-145 6 10,135-15 0,-126-2 378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9:15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23773,'7'98'600,"10"115"-228,-15-200-385,-2-10-28,0-1-1,0 1 1,0-1-1,0 0 1,1 1-1,-1-1 1,1 0-1,0 1 1,2 3-1,12-36-2030,-2-7 609,39-98-2104,-43 115 3509,1 1 1,1 0-1,0 1 0,22-27 0,-31 43 170,0 0 0,0 0-1,0 0 1,0 0 0,1 0-1,-1 1 1,0-1 0,1 0 0,-1 1-1,1 0 1,3-2 0,-5 3-42,1 0 1,-1 0-1,0 0 1,0 0 0,0 0-1,0 0 1,0 0-1,0 0 1,0 0 0,1 1-1,-1-1 1,0 0-1,0 1 1,0-1 0,0 1-1,0-1 1,0 1-1,0-1 1,-1 1 0,1 0-1,0 0 1,0-1-1,0 1 1,-1 0-1,1 0 1,0 0 0,-1 0-1,1 0 1,0 0-1,0 1 1,3 9 266,1-1 1,-2 1-1,1 0 0,-1 1 1,-1-1-1,0 1 1,0 16-1,5 21 195,-7-47-522,0-1 0,1 1 0,-1 0-1,1-1 1,-1 1 0,1 0 0,-1-1-1,1 1 1,0-1 0,0 1 0,0-1-1,0 1 1,0-1 0,0 0 0,0 0-1,3 3 1,-3-4-7,0 1 0,1-1 0,-1 1 0,0-1 0,0 0 0,1 1 0,-1-1 0,0 0 0,0 0 0,1 0 0,-1 0 0,0 0 0,0 0 0,1 0 0,-1-1 0,0 1 0,3-1 0,4-3 4,-1 0 0,1 0-1,-1-1 1,1 0-1,8-8 1,-5 4 40,21-17 69,-24 19-54,-1 0-1,1 0 1,0 1-1,1 0 1,0 0 0,0 1-1,0 0 1,0 1 0,15-5-1,-22 9-50,-1-1-1,1 1 0,-1 0 0,1 0 0,0 0 1,-1 0-1,1 0 0,-1 0 0,1 0 1,-1 1-1,1-1 0,0 0 0,-1 1 0,1 0 1,-1-1-1,0 1 0,1 0 0,-1-1 1,0 1-1,1 0 0,-1 0 0,0 0 0,2 2 1,-1-1-3,-1 1 1,1 0 0,-1 0-1,1 0 1,-1 0-1,0-1 1,0 2 0,0-1-1,0 0 1,-1 0 0,1 3-1,0 7-29,-1 0 0,0 0-1,-1 0 1,-4 21 0,4-29-95,-3 21-727,5-18 402,-1-8 435,0 0-1,0 1 0,0-1 0,0 0 1,1 0-1,-1 0 0,0 0 1,0 0-1,0 0 0,0 0 1,1 0-1,-1 0 0,0 0 1,0 0-1,0 0 0,0 0 1,1 0-1,-1 0 0,0 0 1,0 0-1,0 0 0,1 0 1,-1 0-1,0 0 0,0 0 1,0-1-1,0 1 0,0 0 0,1 0 1,-1 0-1,0 0 0,0 0 1,0 0-1,0-1 0,0 1 1,0 0-1,1 0 0,-1 0 1,0 0-1,8-11-337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9:15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13 15667,'-3'-12'3285,"2"29"-1567,0 33-221,19 279 1037,-2-100-2999,-17-223 128,1 5 174,0-11 158,0 0 1,1 0-1,-1 0 0,0 0 0,0 0 0,0 0 1,0 0-1,0 1 0,0-1 0,0 0 0,0 0 1,0 0-1,0 0 0,0 0 0,0 0 0,0 0 1,0 0-1,1 0 0,-1 0 0,0 0 1,0 1-1,0-1 0,0 0 0,0 0 0,0 0 1,0 0-1,0 0 0,1 0 0,-1 0 0,0 0 1,0 0-1,0 0 0,0 0 0,0 0 0,0 0 1,0 0-1,1 0 0,-1 0 0,0 0 0,0 0 1,0 0-1,0 0 0,0-1 0,0 1 1,0 0-1,0 0 0,1 0 0,-1 0 0,0 0 1,0 0-1,0 0 0,0 0 0,0 0 0,0 0 1,0 0-1,0-1 0,0 1 0,0 0 0,0 0 1,0 0-1,0 0 0,0 0 0,0 0 1,0 0-1,0 0 0,1-1 0,-1 1 0,5-7-320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9:16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 17772,'-3'4'316,"-1"0"0,1 1 0,0 0-1,0 0 1,1 0 0,-1 0 0,1 0 0,0 0 0,-2 10 0,-9 55 662,10-43-441,-27 195 1006,25-165-1195,7 108 0,-2-163-335,4 29 94,-4-31-97,1 1 0,-1 0 0,0 0 0,0 0 0,0-1 0,1 1 0,-1 0 0,0 0 0,1-1 0,-1 1 0,1 0 0,-1 0 0,1-1 0,-1 1 0,1-1 0,-1 1 0,1 0 0,-1-1 0,1 1 0,0-1 1,-1 1-1,1-1 0,0 0 0,0 1 0,-1-1 0,1 0 0,0 0 0,0 1 0,0-1 0,0 0 0,0 0 6,0-1-1,0 1 1,0-1-1,0 1 1,0-1-1,0 1 1,-1-1 0,1 0-1,0 1 1,0-1-1,-1 0 1,1 0-1,0 1 1,-1-1-1,1 0 1,-1 0 0,1 0-1,-1 0 1,0 0-1,1 0 1,-1 0-1,0 0 1,1 0-1,-1-2 1,5-29 209,-5 31-215,2-18 77,-1 0-1,-1-1 1,-1 1-1,0 0 1,-2-1-1,0 1 1,-6-19-1,9 37-86,-1-1 0,1 1 0,-1 0 0,1 0 0,-1-1 0,0 1 0,1 0 0,-1 0 0,0 0-1,0-1 1,0 1 0,0 0 0,0 0 0,0 0 0,-2 0 0,-2 4-15,5 11-5,0-10 17,1 0-1,-1-1 0,1 1 0,0 0 1,0 0-1,1-1 0,-1 1 1,1-1-1,-1 1 0,1-1 0,0 0 1,1 0-1,-1 1 0,0-2 0,1 1 1,0 0-1,-1 0 0,1-1 1,0 0-1,1 1 0,-1-1 0,0 0 1,1 0-1,-1-1 0,1 1 1,-1-1-1,1 0 0,0 0 0,4 1 1,-1-1 0,1 0 0,0-1 1,0 0-1,-1 0 0,1-1 1,0 0-1,-1 0 0,1-1 0,-1 0 1,1 0-1,-1 0 0,0-1 1,11-6-1,-6 2 9,0-1 1,-1 0 0,0-1-1,0 0 1,-1-1-1,-1 0 1,1 0-1,-1-1 1,-1 0 0,0-1-1,11-21 1,-47 79 9,15-21-13,5-13-2,2 0 0,0 1 0,0 0 0,1 0-1,1 1 1,-4 16 0,8-29-1,0 0 1,0-1-1,0 1 1,0 0-1,0 0 0,0-1 1,1 1-1,-1 0 1,0 0-1,0-1 1,0 1-1,1 0 0,-1-1 1,1 1-1,-1 0 1,0-1-1,1 1 0,-1 0 1,1-1-1,-1 1 1,1-1-1,0 1 1,-1-1-1,1 1 0,-1-1 1,1 0-1,0 1 1,-1-1-1,1 0 0,0 1 1,0-1-1,-1 0 1,1 0-1,0 0 1,0 0-1,-1 1 0,1-1 1,1 0-1,33-3 3,-32 3-1,93-20 11,-68 13-6,0 1 0,1 1-1,0 1 1,57 1 0,-81 4 0,1 0-1,-1 0 1,0 0 0,1 0-1,-1 1 1,0 0 0,0 0-1,0 0 1,0 1 0,0 0-1,8 6 1,-12-9 3,-1 0 0,1 0 0,0 1 0,-1-1 0,1 0 0,0 0 0,-1 0 0,1 0 0,0 0 0,-1 0 0,1 0 0,0-1 0,-1 1 0,1 0 0,0 0 0,-1 0 0,1-1 0,0 1 0,-1 0 0,1-1 0,-1 1 0,1 0 0,-1-1 0,1 1 0,-1-1 0,1 1 0,-1-1 0,1 1 0,-1-1 0,1 1 0,-1-1 0,0 0 0,1 1 0,-1-1 0,0 1 0,0-1 0,1 0 0,15-33 146,-13 26-100,3-5 2,-3 5-49,1 1-1,0-1 0,0 0 0,1 1 0,-1 0 0,2 0 0,8-9 0,-14 16-13,0 0 0,0 0-1,0-1 1,1 1 0,-1 0 0,0 0 0,0-1 0,1 1 0,-1 0 0,0 0-1,0 0 1,1-1 0,-1 1 0,0 0 0,1 0 0,-1 0 0,0 0-1,1 0 1,-1 0 0,0 0 0,1 0 0,-1 0 0,0 0 0,1 0 0,-1 0-1,0 0 1,1 0 0,-1 0 0,0 0 0,1 0 0,-1 0 0,0 0 0,1 1-1,-1-1 1,0 0 0,1 0 0,-1 0 0,0 0 0,1 1 0,3 16-250,-7 20-685,-12-6-1462,13-27 2239,-2 4-345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9:17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44 542 16812,'0'1'247,"0"3"568,0 0 0,0 1 0,1-1-1,-1 0 1,3 7 0,-3-11-771,0 0 1,0 1-1,0-1 1,0 0-1,1 1 1,-1-1-1,0 0 0,0 1 1,0-1-1,1 0 1,-1 1-1,0-1 0,1 0 1,-1 0-1,0 1 1,0-1-1,1 0 1,-1 0-1,0 1 0,1-1 1,-1 0-1,1 0 1,-1 0-1,0 0 0,1 0 1,0 0-13,1 0 1,-1 0-1,0-1 1,0 1-1,0 0 0,-1-1 1,1 1-1,0-1 1,0 1-1,0-1 0,0 1 1,0-1-1,0 0 1,1-1-1,8-8 279,0 0 0,0-1 0,16-22 0,-23 28-279,0 0-1,0 0 1,-1 0 0,0-1 0,0 1-1,0 0 1,0-1 0,-1 1 0,0-1-1,0 0 1,0 1 0,-1-1 0,0-6-1,0 11-22,0 0 0,0 1-1,0-1 1,0 0-1,0 0 1,0 0 0,0 0-1,0 0 1,0 1-1,0-1 1,-1 0-1,1 0 1,0 0 0,-1 0-1,1 1 1,-1-1-1,1 0 1,0 0 0,-1 1-1,0-1 1,1 0-1,-1 1 1,1-1 0,-1 1-1,0-1 1,1 1-1,-1-1 1,0 1-1,0-1 1,1 1 0,-1 0-1,0-1 1,0 1-1,0 0 1,0 0 0,1-1-1,-1 1 1,0 0-1,0 0 1,0 0-1,0 0 1,0 0 0,0 0-1,1 1 1,-1-1-1,0 0 1,0 0 0,0 1-1,-1 0 1,-2 1 21,-1 0 1,1 0-1,0 1 1,1-1-1,-1 1 1,0 0-1,1 0 1,-4 4 0,-3 5 7,1 0 1,1 1 0,0 0 0,0 0 0,2 0-1,-1 1 1,2 0 0,-7 24 0,9-27-16,1 0 0,0 0 1,1 0-1,0 0 0,0 0 1,1 0-1,1 0 0,0 0 0,1 0 1,0-1-1,0 1 0,6 16 1,-7-24-25,0-1 1,0 1-1,0-1 0,0 0 1,1 1-1,-1-1 1,1 0-1,-1 0 1,1 0-1,0 0 0,-1 0 1,1 0-1,0 0 1,0-1-1,1 1 1,-1-1-1,0 0 1,0 1-1,1-1 0,-1 0 1,1 0-1,-1 0 1,1-1-1,-1 1 1,1-1-1,-1 1 0,1-1 1,0 0-1,-1 0 1,1 0-1,0 0 1,-1 0-1,1-1 0,-1 1 1,1-1-1,-1 0 1,1 0-1,-1 0 1,4-1-1,5-4 4,1 0 1,-1-1-1,0 0 0,-1-1 0,0 0 0,17-17 1,18-26 117,-2-1 1,-2-2-1,-3-2 1,-2-1-1,-2-2 1,-3-1-1,25-73 1,-54 129-114,25-73 116,-25 68-113,0 0 1,0 0 0,0 0-1,-2 0 1,1-1 0,-1-11-1,0 20-10,0-1-1,0 1 1,0 0 0,-1 0-1,1 0 1,0 0-1,0 0 1,-1 0-1,1 0 1,0 0 0,-1 0-1,1 0 1,-1 0-1,0 0 1,1 0-1,-1 0 1,0 0 0,1 0-1,-1 1 1,-1-2-1,1 2 1,0-1 0,1 1-1,-1 0 1,0 0 0,0 0 0,1 0-1,-1 0 1,0 0 0,0 0 0,0 0-1,1 0 1,-1 0 0,0 1-1,0-1 1,1 0 0,-1 0 0,0 1-1,1-1 1,-1 1 0,0-1 0,0 1-1,-3 2 3,0 0-1,1 0 1,-1 0-1,1 1 1,0 0-1,0-1 1,-4 7-1,-2 8-3,2-1 0,0 1-1,1 0 1,0 0 0,2 0-1,0 1 1,-1 24 0,1 15-5,4 61 1,10 37 9,-7-126-3,2 0 0,2-1 0,11 33 0,-17-59-1,12 29 0,-13-31 0,1 1 0,0-1 0,0 1 0,0 0 0,0-1 0,0 0 0,1 1 0,-1-1 0,0 0 0,1 0 0,-1 1 0,0-1 0,1 0 0,3 1 0,-5-2 0,0 1 0,1-1 0,-1 0 0,0 0 0,1 0 0,-1 0 0,0 0 0,1 0 0,-1 0 0,0 0 0,1 0 0,-1 0 0,0 0 0,1 0 0,-1 0 0,0 0 0,1 0 0,-1-1 0,0 1 0,1 0 0,-1 0 0,0 0 0,1 0 1,-1-1-1,0 1 0,0 0 0,1 0 0,-1 0 0,0-1 0,0 1 0,1 0 0,-1-1 0,0 1 0,0 0 0,0 0 0,1-1 0,0-17 5,-8-17 4,-4 7-6,0 1 0,-2 0 0,-20-33 1,-55-70 68,77 115-49,6 8-3,-11-18 38,15 24-51,0 0 1,0 0 0,1 0-1,-1-1 1,1 1-1,-1 0 1,1 0-1,0-1 1,-1 1-1,1 0 1,0-1 0,0 1-1,0-1 1,0 1-1,0 0 1,1-2-1,-1 2 0,1 0 0,-1 1 0,1-1-1,0 0 1,-1 1 0,1-1 0,0 1-1,-1-1 1,1 1 0,0-1-1,0 1 1,-1 0 0,1-1 0,0 1-1,0 0 1,0 0 0,0-1 0,0 1-1,-1 0 1,1 0 0,2 0 0,24 0 73,-19 1-43,25-1 167,-9 1-551,1-1 1,-1-1 0,0-1-1,0-1 1,0-1 0,27-8-1,-16-3-75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9:18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258 117 18260,'1'-4'167,"0"0"0,-1 0 0,1 0 0,-1 0 0,0 0 0,-1-1 1,1 1-1,-1 0 0,1 0 0,-1 0 0,-1 0 0,1 0 0,0 0 0,-1 1 0,0-1 0,0 0 1,0 1-1,0-1 0,-1 1 0,1 0 0,-1 0 0,0 0 0,0 0 0,0 0 0,0 0 0,0 1 0,-1 0 1,1-1-1,-1 1 0,0 1 0,0-1 0,1 0 0,-9-1 0,8 2-136,0 0 0,-1 1-1,1-1 1,-1 1 0,1 0 0,0 0 0,-1 0-1,1 1 1,-1-1 0,1 1 0,0 0-1,0 1 1,-1-1 0,1 1 0,0 0-1,0 0 1,0 0 0,1 0 0,-1 1 0,0-1-1,1 1 1,0 0 0,0 0 0,0 0-1,0 1 1,0-1 0,-4 7 0,-2 4 1,1 0 0,0 1 0,1 0 0,0 1 1,2-1-1,-5 19 0,4-11 38,-6 42 0,11-57-53,0 1 0,1-1 1,0 0-1,1 1 0,0-1 0,0 0 0,0 0 1,5 14-1,-5-20-13,0 0 1,0 0-1,0-1 0,0 1 1,0-1-1,0 1 1,0-1-1,0 1 1,1-1-1,-1 0 1,1 0-1,-1 1 0,1-1 1,-1 0-1,1 0 1,0-1-1,-1 1 1,1 0-1,0 0 0,0-1 1,-1 1-1,1-1 1,0 0-1,0 1 1,0-1-1,0 0 0,0 0 1,-1 0-1,1 0 1,0-1-1,0 1 1,2-1-1,4-1 13,-1 0-1,1 0 1,0-1 0,-1 0-1,0-1 1,10-5-1,12-12 137,0-1 0,-2-1-1,40-44 1,-33 32 83,-31 32-191,-1 0 0,1 0 0,0 0 0,0 1 0,1-1 0,5-2 0,-9 4-37,0 1-1,1 0 1,-1 0-1,0 0 1,1 0-1,-1 0 1,0 0-1,1 0 1,-1 0-1,0 0 1,1 0-1,-1 0 1,0 0-1,1 0 1,-1 0-1,0 1 1,0-1-1,1 0 1,-1 0-1,0 0 1,0 0-1,1 0 1,-1 1-1,0-1 1,0 0-1,1 0 1,-1 1 0,0-1-1,1 0 1,4 18 142,-3 15-43,3 22-38,-4-51-63,0 1 0,0-1 0,0 0 0,1 0 0,0 0 0,0 0 0,0 0 0,0 0 1,0-1-1,3 4 0,-3-5-2,-1-1 1,0 0-1,1 1 1,-1-1-1,1 0 0,0 0 1,-1 0-1,1 0 1,0-1-1,-1 1 1,1 0-1,0-1 0,0 1 1,0-1-1,-1 0 1,1 0-1,0 1 0,0-1 1,0 0-1,0 0 1,0-1-1,0 1 1,-1 0-1,1-1 0,0 1 1,0-1-1,0 0 1,-1 1-1,1-1 1,0 0-1,-1 0 0,3-1 1,6-5 30,-1 0 0,1 0 1,15-17-1,-15 15-7,19-20 59,-23 21-61,1 0-1,0 1 0,0 0 1,1 0-1,0 1 1,1 0-1,13-7 0,-21 13-22,0-1-1,0 1 1,0-1-1,1 1 1,-1 0 0,0 0-1,0 0 1,1 0-1,-1 0 1,0 0-1,0 0 1,1 0-1,-1 0 1,0 0-1,0 1 1,0-1-1,1 1 1,-1-1 0,0 1-1,0-1 1,0 1-1,0 0 1,0-1-1,0 1 1,0 0-1,0 0 1,0 0-1,0-1 1,0 1-1,-1 0 1,1 0-1,0 0 1,-1 1 0,1-1-1,-1 0 1,1 0-1,-1 0 1,1 2-1,2 5 2,-1 0 0,0 0 0,0 1 0,1 10 0,-3-14 0,2 28 7,-2-22-81,1 0 0,0 0 0,3 12 0,-3-23 40,-1 0 0,0 1 1,0-1-1,0 0 1,0 0-1,0 1 1,0-1-1,1 0 1,-1 0-1,0 1 0,0-1 1,0 0-1,1 0 1,-1 1-1,0-1 1,0 0-1,1 0 0,-1 0 1,0 0-1,0 1 1,1-1-1,-1 0 1,0 0-1,1 0 0,-1 0 1,0 0-1,0 0 1,1 0-1,-1 0 1,0 0-1,1 0 0,-1 0 1,0 0-1,1 0 1,-1 0-1,0 0 1,0 0-1,1 0 0,-1 0 1,0-1-1,1 1 1,-1 0-1,0 0 1,0 0-1,1 0 1,-1-1-1,0 1 0,0 0 1,0 0-1,1 0 1,-1-1-1,0 1 1,0 0-1,0-1 0,0 1 1,1 0-1,15-19-1573,-14 15 1280,27-30-1920,2 0-1,0 2 0,46-34 1,50-26 3210,-116 85-357,-8 6-301,0-1 1,-1 1-1,1-1 0,0 0 0,-1 0 1,1 0-1,-1 0 0,0 0 0,1 0 1,-1 0-1,0-1 0,2-4 0,-5 7-160,1-1-1,-1 1 0,0 0 1,0-1-1,0 1 0,1 0 0,-1 0 1,0 0-1,0 0 0,0-1 1,0 1-1,1 0 0,-1 0 0,0 0 1,0 1-1,0-1 0,0 0 1,1 0-1,-1 0 0,-1 1 0,-11 3 109,1 1 0,-1 0 0,1 1 0,0 0-1,1 1 1,0 1 0,0-1 0,0 2-1,1 0 1,-14 14 0,23-21-262,-1 0-1,1 0 1,-1 0-1,1 0 1,-1 0 0,1 0-1,0 0 1,0 0-1,0 1 1,0-1 0,1 0-1,-1 1 1,0 4-1,1-6-5,0 0-1,0 0 1,1 0-1,-1 0 1,1 0-1,-1 0 0,1 0 1,-1 0-1,1 0 1,-1 0-1,1 0 1,0 0-1,0 0 0,-1 0 1,1 0-1,0-1 1,0 1-1,0 0 1,0-1-1,0 1 0,0 0 1,0-1-1,0 1 1,0-1-1,0 0 1,0 1-1,0-1 0,1 0 1,-1 0-1,0 0 1,0 1-1,2-2 1,14 3-137,1-1 0,0-1 0,0-1 0,0 0 0,18-5 0,-20 3 18,0 1-1,-1 0 1,1 1-1,0 1 0,0 1 1,30 4-1,-45-5 129,0 0 1,1 0-1,-1 1 0,0-1 1,1 0-1,-1 1 0,0-1 1,0 1-1,0-1 1,0 1-1,1 0 0,-1-1 1,0 1-1,0 0 0,0 0 1,0 0-1,0-1 0,0 1 1,-1 0-1,1 0 1,0 1-1,0-1 0,-1 0 1,1 0-1,-1 0 0,1 0 1,-1 1-1,1-1 0,-1 0 1,0 0-1,0 1 1,1-1-1,-1 0 0,0 0 1,0 1-1,0-1 0,0 0 1,-1 1-1,1-1 0,0 0 1,0 0-1,-1 1 1,1-1-1,-1 0 0,1 0 1,-1 0-1,0 1 0,1-1 1,-2 1-1,-2 5 85,-1-1 0,0 0 0,0 1 0,0-2 0,-1 1 0,-11 8 0,12-10-54,0 0 1,-1-1 0,0 0-1,1-1 1,-1 1 0,0-1-1,0 0 1,0 0 0,-1-1 0,1 0-1,-7 1 1,11-2-111,0 0 0,0 0 1,0 0-1,0 0 0,-1 0 0,1-1 1,0 1-1,0-1 0,0 1 0,0-1 1,0 0-1,0 0 0,0 0 0,0 0 0,1 0 1,-1 0-1,0 0 0,0-1 0,1 1 1,-1 0-1,1-1 0,-1 0 0,1 1 1,0-1-1,0 0 0,0 0 0,0 0 1,0 1-1,0-1 0,0 0 0,0 0 0,1 0 1,-1-1-1,1 1 0,-1-4 0,2-17-541,9-1-199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9:19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34 343 17396,'3'-1'382,"13"-2"771,-16 3-1129,0 0 1,0-1-1,1 1 1,-1 0-1,0 0 1,0 0 0,1 0-1,-1 0 1,0 0-1,0 0 1,1 1-1,-1-1 1,0 0 0,0 0-1,1 0 1,-1 0-1,0 0 1,0 0-1,1 0 1,-1 0 0,0 1-1,0-1 1,0 0-1,1 0 1,-1 0-1,0 0 1,0 1 0,0-1-1,0 0 1,0 0-1,1 0 1,-1 1-1,0-1 1,0 0 0,0 0-1,0 1 1,0-1-1,0 0 1,0 0-1,0 1 1,0-1 0,0 0-1,0 0 1,0 1-1,0-1 1,0 0-1,0 0 1,0 1 0,0-1-1,0 0 1,0 1-1,-24 62 2427,17-44-2140,0-1-1,0 1 1,-3 20-1,9-29-225,-1 0 0,1 0 0,1 0 0,0 0 0,0 0 0,3 15 0,-2-22-72,-1-1 1,1 0-1,-1 0 0,1 1 1,0-1-1,0 0 1,0 0-1,0 0 1,0 0-1,0 0 0,0 0 1,1 0-1,-1-1 1,1 1-1,0 0 0,-1-1 1,1 1-1,0-1 1,0 0-1,0 0 1,0 1-1,0-1 0,0 0 1,0-1-1,0 1 1,1 0-1,-1-1 0,0 1 1,0-1-1,1 1 1,-1-1-1,0 0 0,0 0 1,5-1-1,1 0 7,0-1-1,-1 0 0,1 0 1,0-1-1,-1 0 0,0 0 0,0 0 1,0-1-1,0-1 0,-1 1 1,10-9-1,2-2 63,-1-2-1,25-31 0,-24 25-1,-2-1-1,-1 0 1,0-1-1,-2-1 1,18-49-1,-25 58-57,-1-1 0,0 1 0,-2-1 0,0 0 0,-1-1 0,-1 1-1,0 0 1,-2 0 0,0-1 0,-4-21 0,4 35-25,0 0 0,0 0 1,-1 1-1,0-1 0,0 0 0,0 1 1,0 0-1,-1-1 0,1 1 1,-1 0-1,0 0 0,0 0 0,-1 1 1,1-1-1,-1 1 0,0 0 0,0 0 1,0 0-1,0 0 0,-7-2 0,5 3 4,1 0 0,0 1 0,-1-1 0,1 2-1,-1-1 1,0 0 0,1 1 0,-1 0 0,1 1 0,-1-1-1,1 1 1,-1 0 0,1 0 0,-1 1 0,1-1 0,0 1-1,-9 5 1,5-2 26,-1 1-1,1 0 0,1 0 0,-1 1 1,1 0-1,0 1 0,1 0 0,-8 9 1,11-11-3,0-1 0,0 0 0,1 1 0,0-1 0,0 1 0,0 0 0,1 0 0,0 1-1,0-1 1,0 0 0,1 1 0,0-1 0,0 1 0,0 9 0,2-12-16,0 0 0,0-1 0,0 1 0,1-1 0,-1 0 0,1 1 0,0-1 0,0 0 1,0 0-1,0 0 0,1 0 0,-1 0 0,1-1 0,0 1 0,-1-1 0,1 1 0,0-1 0,0 0 0,1 0 0,-1-1 0,6 3 0,8 4-55,1-2 1,34 9-1,-45-13 28,25 6-56,-13-4-7,1 1 1,-1 0-1,-1 2 0,21 9 1,-34-13 57,0 0 0,0 0 0,0 0 0,-1 1 1,1-1-1,-1 1 0,0 0 0,0 0 1,-1 1-1,1-1 0,-1 1 0,0 0 0,0 0 1,-1 0-1,1 0 0,-1 0 0,0 1 0,0-1 1,0 7-1,0-1-291,-1 0 0,0 0 0,-1 1 0,0-1 0,0 0 1,-2 0-1,1 1 0,-2-1 0,-5 18 0,8-29 303,0 0 1,0-1-1,0 1 0,0 0 0,0 0 0,0 0 1,0 0-1,0 0 0,0 0 0,0 0 1,0 0-1,0 0 0,0 0 0,0 0 0,0 0 1,0 0-1,0 0 0,0 0 0,0 0 1,-1 0-1,1 0 0,0 0 0,0 0 0,0 0 1,0 0-1,0 0 0,0-1 0,0 1 1,0 0-1,0 0 0,0 0 0,0 0 0,0 0 1,0 0-1,0 0 0,0 0 0,0 1 0,-1-1 1,1 0-1,0 0 0,0 0 0,0 0 1,0 0-1,0 0 0,0 0 0,0 0 0,0 0 1,0 0-1,0 0 0,0 0 0,0 0 1,0 0-1,0 0 0,0 0 0,0 0 0,0 0 1,0 0-1,0 0 0,0 0 0,0 0 1,-1 0-1,1 1 0,0-1 0,0 0 0,0 0 1,0 0-1,-1-6-308,0-12-461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8:42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18340,'3'-12'2041,"0"18"-810,1 21-26,-6 86-77,5 139-1131,16-152-2908,-19-94 2399,-2-1-59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9:20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 19204,'0'20'765,"-1"0"-1,-1 0 1,-5 24 0,-2 15 360,6-26-486,2 0 0,1 0 0,7 52 1,-5-71-567,1 0 0,0-1 0,1 1 0,0-1 0,1 0 0,1 0 0,0-1 0,0 1 0,2-2 1,-1 1-1,10 11 0,-14-20-69,0 0 0,0 0 1,1 0-1,-1 0 0,1 0 1,-1 0-1,1-1 0,0 0 1,0 0-1,0 0 0,7 2 1,-8-3-6,-1-1 1,1 1 0,-1-1 0,1 0 0,-1 0 0,1 0-1,-1-1 1,1 1 0,-1 0 0,1-1 0,-1 0 0,0 1-1,1-1 1,-1 0 0,0 0 0,1-1 0,-1 1 0,0 0-1,0-1 1,0 1 0,0-1 0,1-2 0,5-4-4,-1-1 0,0 1 0,0-2 0,-1 1 1,-1-1-1,1 0 0,-2 0 0,1-1 0,3-14 1,-4 10-9,0 0 0,-1 0 1,0 0-1,-1-1 0,-1 0 0,-1-18 1,0 31 7,0 1 0,-1-1 0,1 0 0,-1 1 0,1-1 0,-1 1 0,0 0 0,0-1 0,0 1 0,0-1 0,0 1 0,0 0 0,-3-3 0,4 5 4,-1 0-1,1-1 0,0 1 0,-1 0 0,1-1 0,0 1 0,-1 0 0,1 0 0,-1 0 1,1-1-1,-1 1 0,1 0 0,-1 0 0,1 0 0,-1 0 0,1 0 0,0 0 0,-1 0 0,1 0 1,-1 0-1,1 0 0,-1 0 0,1 0 0,-1 0 0,0 1 0,0 0 2,-1-1-1,1 1 1,0 0-1,0 0 1,-1 0-1,1 0 1,0 1 0,0-1-1,0 0 1,0 0-1,-1 3 1,-1 2 8,1-1 1,-1 1 0,1-1-1,0 1 1,0 0 0,-1 9-1,3-13 0,0-1-1,-1 0 1,1 1 0,0-1-1,0 1 1,-1-1-1,1 1 1,0-1 0,1 0-1,-1 1 1,0-1-1,0 1 1,1-1 0,-1 0-1,0 1 1,1-1 0,-1 0-1,1 1 1,0-1-1,0 0 1,-1 0 0,1 0-1,0 1 1,0-1-1,0 0 1,0 0 0,0 0-1,0 0 1,0-1-1,1 1 1,-1 0 0,0 0-1,2 0 1,-2-1 2,1 0 0,-1 0 0,0-1 0,1 1 0,-1 0 0,0-1 0,1 1 0,-1 0 0,0-1 0,1 0 0,-1 1 0,0-1 0,0 0 0,0 0 0,0 1 0,0-1 0,0 0 0,0 0 0,0 0 0,0 0 0,0-1 0,0 1 0,0 0 0,0-2 1,2-1 7,-1 1 0,-1-1 1,1 1-1,0-1 0,-1 0 1,0 0-1,2-6 1,-4 1-15,-4 13-12,-3 11 5,8-5 158,6-18-44,0-3-52,-6 9-50,-2 5-15,-1 2 3,0 0 1,1 0 0,-1 0-1,1 0 1,1 1-1,-1-1 1,1 1-1,0 0 1,-1 7-1,0 53 40,2-49-19,2 0 0,5 27 0,-7-40-10,1 1-1,1 0 1,-1-1 0,1 1 0,0-1 0,0 1-1,0-1 1,0 0 0,1 0 0,0 0-1,0 0 1,0 0 0,6 5 0,-7-8-3,0 0-1,0 0 1,0 0 0,0 0 0,0 0 0,0-1 0,0 1 0,0-1-1,0 0 1,0 1 0,0-1 0,0 0 0,0 0 0,0 0 0,0-1 0,1 1-1,-1 0 1,0-1 0,0 1 0,0-1 0,0 0 0,0 0 0,-1 0-1,1 0 1,0 0 0,0 0 0,-1 0 0,1 0 0,0-1 0,-1 1 0,3-3-1,4-5 24,1 0 0,-2-1 0,13-19 0,-19 28-27,19-32 58,19-42 0,-31 58-48,-2 0 0,0-1 1,0 1-1,4-32 0,-11 30-7,1 19-4,0 0-1,0 0 0,0 0 0,0 0 1,0 0-1,0 0 0,-1-1 1,1 1-1,0 0 0,0 0 0,0 0 1,0 0-1,0 0 0,0 0 0,-1 0 1,1 0-1,0 0 0,0-1 1,0 1-1,0 0 0,-1 0 0,1 0 1,0 0-1,0 0 0,0 0 1,0 0-1,-1 0 0,1 0 0,0 0 1,0 0-1,0 1 0,0-1 1,-1 0-1,1 0 0,0 0 0,0 0 1,0 0-1,0 0 0,0 0 1,-1 0-1,1 0 0,0 0 0,0 1 1,0-1-1,0 0 0,0 0 0,-2 2 6,0 1-1,0-1 1,0 0-1,0 1 0,1 0 1,-1-1-1,1 1 1,0 0-1,-1 3 0,-2 6 29,1 1 0,0 1-1,0-1 1,2 0-1,-1 16 1,2-22-23,0-1 0,1 1 0,0 0 1,0 0-1,0-1 0,1 1 0,0-1 0,0 1 0,1-1 1,-1 0-1,1 0 0,5 6 0,-7-10-79,0-1 0,0 1-1,0 0 1,1-1 0,-1 0 0,1 1 0,-1-1-1,1 0 1,-1 0 0,1 1 0,0-1-1,0 0 1,-1-1 0,1 1 0,0 0-1,0-1 1,0 1 0,0-1 0,0 1 0,0-1-1,0 0 1,0 0 0,0 0 0,0 0-1,0 0 1,0 0 0,0 0 0,0-1-1,-1 1 1,1-1 0,0 0 0,0 1 0,0-1-1,0 0 1,-1 0 0,1 0 0,2-2-1,6-4-494,0-1 0,0-1 0,-1 1 0,14-17 0,-17 17 553,21-22-937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9:20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9 18636,'-1'-1'123,"1"0"-1,-1 1 1,0-1 0,1 0 0,-1 1 0,0-1-1,1 1 1,-1-1 0,0 1 0,1-1-1,-1 1 1,0 0 0,0-1 0,0 1-1,0 0 1,1 0 0,-1-1 0,0 1-1,0 0 1,0 0 0,0 0 0,0 0-1,1 0 1,-1 0 0,0 0 0,0 0-1,0 1 1,-1-1 0,-29 4 1550,15-1-768,0 2 0,-21 7-1,32-10-816,0 0-1,0 1 0,1-1 1,-1 1-1,0 0 0,1 0 1,0 1-1,-1-1 0,2 1 1,-1 0-1,-4 4 0,8-7-82,0 0-1,-1-1 1,1 1-1,-1 0 1,1-1-1,0 1 1,-1 0-1,1-1 1,0 1-1,0 0 1,-1 0-1,1 0 1,0-1-1,0 1 0,0 0 1,0 0-1,0 0 1,0-1-1,0 1 1,0 0-1,1 0 1,-1-1-1,0 1 1,0 0-1,1 0 1,0 1-8,0-1 0,0 0 0,0 0 1,0 0-1,0 0 0,0 0 0,1 0 1,-1 0-1,0 0 0,1-1 0,-1 1 1,2 0-1,4 2-35,0-1-1,1 0 1,-1 0 0,9 0 0,49 3-261,-41-5 156,-1 2-1,1 1 0,-1 1 1,25 7-1,-45-10 133,-1 0 0,1 0 0,-1 0 0,1 0 0,-1 0 0,1 0 0,-1 1 0,0-1 0,0 1 0,0 0 0,0 0 0,0-1 0,0 1 0,2 3 0,-4-3 17,1-1 0,-1 1 0,1-1 0,-1 1 0,1-1 0,-1 1 0,0-1 1,0 1-1,0-1 0,0 1 0,0-1 0,0 1 0,0-1 0,-1 1 0,1-1 0,-1 1 0,1-1 0,-1 1 0,1-1 0,-1 1 1,0-1-1,1 0 0,-1 0 0,0 1 0,0-1 0,-2 2 0,-4 5 73,0 0 1,-1 0-1,0-1 1,-1 0-1,0-1 0,0 1 1,-11 5-1,13-8-76,0-1-1,0 0 1,-1 0 0,1 0-1,-1-1 1,1 0 0,-1 0-1,0-1 1,1 0-1,-16-1 1,22 0-73,-1 0 0,1 0-1,-1 0 1,1-1 0,-1 1-1,0 0 1,1-1 0,0 0 0,-1 1-1,1-1 1,-1 0 0,1 0 0,0 1-1,-1-1 1,1 0 0,0-1-1,0 1 1,0 0 0,0 0 0,0 0-1,0-1 1,0 1 0,0 0-1,1-1 1,-1 1 0,0-1 0,1 1-1,-1-1 1,1 1 0,-1-1 0,1 1-1,0-1 1,0 1 0,0-1-1,0 0 1,0 1 0,0-3 0,1-2-115,-1 0 1,2 0 0,-1 1 0,0-1 0,1 0 0,0 0 0,1 1 0,4-10 0,17-17-699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9:21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12 17412,'19'-9'1989,"-13"7"-1011,-12 5-22,-13 6 421,1 0 0,-22 16 1,14-6-764,0 1 1,-26 27 0,51-46-603,0 0-1,0 0 1,-1 0-1,1 0 1,0 1-1,0-1 0,0 0 1,0 1-1,1-1 1,-1 1-1,0-1 1,1 1-1,-1-1 1,1 1-1,-1-1 1,1 1-1,0-1 1,-1 3-1,1-3-12,1 0 0,-1 0 0,0 0 0,1 0 0,-1 0 0,1 0 0,-1 0 0,1-1 1,0 1-1,-1 0 0,1 0 0,0-1 0,-1 1 0,1 0 0,0-1 0,0 1 0,0-1 0,-1 1 0,1-1 0,0 1 0,2 0 0,4 1-22,0 0 0,0-1 0,0 1-1,0-1 1,0-1 0,9 1 0,46-3-187,-41 0 81,1 1 1,-1 1-1,0 1 0,1 0 0,-1 2 1,30 8-1,-50-11 120,1 1 1,0-1-1,0 1 1,-1 0 0,1-1-1,0 1 1,-1 0-1,1 0 1,-1 0-1,1 1 1,-1-1-1,0 0 1,1 0-1,-1 1 1,0-1-1,0 1 1,0-1-1,2 4 1,-3-4 22,0 1 0,1-1 0,-1 1 0,0 0 0,0-1 0,0 1 0,0-1 0,0 1 0,-1-1 0,1 1 0,0 0 0,-1-1 0,1 1 0,-1-1 0,0 0 0,1 1 0,-2 1 0,-3 4 86,1-1 1,-1 0-1,-1 0 0,1 0 1,-1-1-1,0 0 0,-7 5 0,-18 9-313,0-2-1,-1-1 1,-59 20-1,41-16-1611,34-13 1037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1:00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323 36 14651,'1'-2'469,"0"-1"1,0 0-1,0 0 0,0 1 1,0-1-1,-1 0 0,1-4 1,-1 6-379,0 1 1,0 0-1,0-1 0,0 1 1,0 0-1,0-1 0,0 1 1,0 0-1,0-1 1,0 1-1,0-1 0,-1 1 1,1 0-1,0-1 0,0 1 1,0 0-1,0 0 0,-1-1 1,1 1-1,0 0 1,0-1-1,-1 1 0,1 0 1,-1-1-1,0 1 22,1 0 1,-1 0-1,0 0 1,0 0-1,0 0 1,1 0-1,-1 0 0,0 0 1,0 0-1,0 0 1,1 1-1,-1-1 0,0 0 1,0 0-1,1 1 1,-2 0-1,-14 8 299,2 1-1,-1 0 1,1 1-1,1 1 1,-17 17-1,5-4-222,-15 10-32,-36 37 40,65-60-174,0 0 0,1 1 0,1-1 0,-11 20 0,19-31-24,1 1 0,-1-1 0,1 0-1,-1 0 1,1 1 0,0-1 0,-1 0-1,1 1 1,0-1 0,0 0 0,0 1-1,0-1 1,0 0 0,0 1 0,0-1-1,1 0 1,-1 0 0,0 1 0,1-1-1,-1 0 1,1 0 0,0 1 0,-1-1-1,1 0 1,0 0 0,-1 0 0,1 0-1,0 0 1,0 0 0,0 0 0,0 0-1,0 0 1,0-1 0,0 1 0,0 0-1,1 0 1,-1-1 0,0 1 0,0-1-1,2 1 1,8 3-23,0 0 0,0 0 0,20 2 0,-16-3-3,-3 0 2,13 3-66,28 10 1,-47-14 69,0 1 0,-1-1-1,1 1 1,-1 0 0,1 1-1,-1-1 1,0 1 0,0 0-1,-1 0 1,6 7 0,-8-9 26,-1-1 0,0 1 1,0 0-1,0 0 0,0-1 1,0 1-1,0 0 0,-1 0 1,1 0-1,-1 0 0,1 0 1,-1 0-1,0 0 0,0 0 1,0 0-1,0 0 0,0 1 1,-1 2-1,0-2 37,0 1-1,0-1 1,0 0 0,-1 0 0,0 0-1,0 1 1,1-2 0,-2 1-1,1 0 1,-3 3 0,-2 1 127,0-1 1,-1 1-1,0-1 1,-1 0 0,1-1-1,-15 7 1,8-6 98,0 0 1,0-2-1,-21 5 1,28-7-249,0-1 1,0 0-1,-1-1 1,1 0-1,0 0 1,0 0 0,0-1-1,-12-3 1,8-3-863,17 1-507,25-4-1337,-22 8 2214,55-16-1374,-23 4 812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1:01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141 338 18668,'0'-1'81,"1"1"-1,-1-1 1,0 1-1,1-1 1,-1 1 0,0-1-1,1 1 1,-1-1-1,0 0 1,0 1-1,1-1 1,-1 1 0,0-1-1,0 0 1,0 1-1,0-1 1,0 0 0,0 1-1,0-1 1,0 0-1,0 1 1,0-1 0,0 1-1,0-1 1,-1 0-1,1 1 1,0-1 0,-1 0-1,0 0 29,0 0 1,0 0-1,0 0 0,0 0 0,0 1 1,0-1-1,0 0 0,0 1 1,0-1-1,-1 1 0,1-1 0,0 1 1,-2-1-1,-2 0 93,1 1 0,0-1 0,-1 1 1,1 0-1,-1 0 0,1 0 0,-1 1 0,-5 0 1,6 2-166,-1-1 0,0 1 0,0 0 0,1 0 1,0 0-1,-1 0 0,1 1 0,0 0 0,1 0 1,-1 0-1,1 0 0,0 0 0,0 1 1,0 0-1,0-1 0,1 1 0,0 0 0,0 0 1,0 0-1,-1 11 0,1-9-22,0 0 0,1 0-1,0 0 1,1 0 0,-1 0 0,1 0-1,1 0 1,-1 0 0,1 0 0,1 0-1,-1 0 1,1-1 0,0 1 0,1 0-1,4 9 1,-5-13-6,0-1 0,-1 1 0,1-1 0,0 1 0,1-1 0,-1 0 0,0 0 0,1 0 1,-1-1-1,1 1 0,-1 0 0,1-1 0,0 0 0,-1 1 0,1-1 0,0 0 0,0-1 0,5 2 0,-3-2 1,1 0 0,-1 0 0,0 0 0,1-1 0,-1 0 0,0 0 0,1 0 1,-1 0-1,9-5 0,1-1 3,-2-1 1,1 0 0,-1 0 0,0-2 0,-1 0 0,15-14 0,-14 10-3,-2 0 0,0-1 0,0 0 0,-1 0 0,-1-1 0,-1 0 0,0-1 0,-1 0 0,-1 0 0,-1 0 0,0-1 0,-1 0 0,-1 0 1,-1 0-1,0 0 0,-1 0 0,-1-1 0,-1 1 0,-1 0 0,0 0 0,-2 0 0,-5-20 0,8 34-10,-1 0 0,1 0 0,-1-1 0,0 1 0,-1 0 0,1 1 1,-1-1-1,1 0 0,-1 1 0,0-1 0,0 1 0,-6-5 0,7 7-1,0 0 1,0 0-1,0 0 1,1 1 0,-1-1-1,0 0 1,0 1-1,0-1 1,-1 1-1,1 0 1,0 0 0,0 0-1,0 0 1,0 0-1,0 0 1,0 0-1,0 1 1,0-1 0,0 1-1,0-1 1,0 1-1,0 0 1,0 0-1,1 0 1,-1 0 0,0 0-1,0 0 1,1 0-1,-3 3 1,-6 5 18,0 1 1,1 0-1,1 1 0,0-1 1,0 2-1,1-1 0,-9 19 1,5-6 67,1 0 1,-14 51-1,22-68-65,1 0-1,0 0 1,0-1-1,0 1 1,1 0 0,0 0-1,2 12 1,-2-17-16,1 0 0,-1 1 0,1-1 0,0 0 0,0 0-1,0 0 1,0 0 0,0 0 0,0 0 0,1 0 0,-1 0 0,1 0 0,-1-1 0,1 1 0,-1-1 0,1 1 0,0-1 0,0 0 0,0 1 0,0-1 0,0 0 0,0 0 0,0 0 0,0-1 0,1 1 0,2 0 0,9 1-4,1-1 0,0-1 1,-1 0-1,1-1 1,-1 0-1,1-1 0,-1-1 1,25-8-1,-15 5-39,41-5-1,-61 10 29,0 1 0,0 0 0,0 0 0,0 0 0,0 1 0,0 0 0,0-1 0,0 1-1,-1 0 1,1 1 0,4 1 0,-6-2 5,0 1 1,0-1-1,0 1 0,0-1 0,0 1 0,0 0 1,-1-1-1,1 1 0,-1 0 0,1 0 0,-1 0 1,0 0-1,0 1 0,0-1 0,0 0 0,0 0 1,0 1-1,0 3 0,1 9 23,0 0 1,-1 1-1,-1-1 0,-3 24 1,1 11 23,9-65-1759,4-14 1116,-2-1 175,3-5-128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1:02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0 20884,'-7'18'918,"1"0"-1,1 1 1,1 0-1,-3 24 1,6-36-827,1-1 1,0 1-1,1 0 1,0-1-1,0 1 1,0 0 0,1-1-1,0 1 1,0-1-1,0 0 1,1 0-1,0 0 1,0 0-1,1 0 1,7 9-1,-9-12-58,0 0-1,1-1 0,-1 1 0,1-1 1,-1 0-1,1 0 0,0 0 0,0 0 0,-1 0 1,2 0-1,-1-1 0,0 1 0,0-1 0,0 0 1,1 0-1,-1 0 0,0-1 0,1 1 1,-1-1-1,7 0 0,-5 0 20,0-1 0,0-1 0,0 1 0,-1 0 0,1-1 0,0 0 0,-1 0 0,1-1 0,-1 1 0,0-1 0,0 0 0,0 0 0,6-6 0,2-5 58,0 1-1,-1-2 1,0 1 0,-2-2 0,1 1 0,-2-1 0,0-1-1,-1 1 1,-1-1 0,8-33 0,-13 35 44,-8 20-3,-7 23 15,10-17-144,1 1-1,1 0 1,0 0 0,0 1 0,1-1 0,1 0 0,0 0 0,1 0-1,0 1 1,1-1 0,0 0 0,6 17 0,-7-27-18,0 1 0,0 0 0,0-1 0,0 1 0,1-1 0,-1 1 0,1-1 0,-1 0 0,1 0 0,0 1 0,0-1 0,0 0 1,0-1-1,1 1 0,-1 0 0,0-1 0,1 1 0,-1-1 0,1 0 0,0 0 0,-1 0 0,1 0 0,0 0 0,-1 0 0,1-1 0,0 1 0,0-1 0,0 0 0,4 0 1,-2-1 5,-1 0-1,0 0 1,0 0 0,1 0 0,-1-1 0,0 0 0,0 0 0,-1 0 0,1 0 0,0 0 0,-1-1 0,1 0 0,-1 0 0,0 0 0,0 0 0,0 0 0,0 0 0,0-1 0,2-4 0,1-2 17,-1-1 1,0 0-1,0 0 0,-1 0 1,-1-1-1,0 0 0,0 1 0,-2-1 1,1 0-1,-1-22 0,-5 20-12,-2 12 6,5 3-19,0-1 0,0 1 1,0 0-1,0-1 0,0 1 0,0 0 1,0 0-1,0 0 0,1 0 0,-1 0 1,0 0-1,1 0 0,-1 0 0,1 0 1,-1 0-1,1 0 0,-1 2 0,0 2 12,-1 1 0,1 0 0,0-1 0,0 1 0,0 0-1,1 0 1,0 0 0,0-1 0,1 1 0,0 0 0,1 6 0,-1-10-7,-1 0 0,1 0 0,0 0 0,0 0 0,0 0 0,0 0 0,0 0 1,0-1-1,1 1 0,-1 0 0,1-1 0,-1 1 0,1-1 0,0 1 0,-1-1 1,1 0-1,0 0 0,0 1 0,0-1 0,0-1 0,0 1 0,0 0 0,0 0 1,0-1-1,0 1 0,0-1 0,0 0 0,1 0 0,-1 0 0,0 0 0,0 0 1,4 0-1,8-3 4,0 0 0,0-1 0,0-1 0,0 0 0,-1 0 0,1-2 1,-1 0-1,12-8 0,-11 6-32,1 1-1,0 0 1,0 1-1,1 1 1,25-7 0,-36 12 7,0 1 0,0 0 1,0 0-1,0 0 0,0 1 1,1-1-1,-1 1 0,0 1 1,0-1-1,-1 1 0,1 0 1,0 0-1,0 0 0,5 3 1,-6-2 12,1 0 0,1-1 0,-1 1 0,0-2 0,0 1 0,1 0 0,-1-1 0,1 0 0,0 0 0,8-1 0,0-2 7,0-1 1,0 0 0,0-1 0,-1-1-1,1 0 1,24-14 0,-27 13-71,1 0 0,1 0 0,-1 1 1,1 1-1,0 0 0,0 1 0,0 0 1,20-2-1,-30 6 20,-1-1 1,1 1 0,-1-1-1,1 1 1,0 0 0,-1 0-1,1 0 1,-1 0-1,0 0 1,1 0 0,-1 1-1,0-1 1,0 1 0,0 0-1,0 0 1,0 0-1,0 0 1,-1 0 0,1 0-1,-1 0 1,3 4-1,-2-4-57,-2-2 51,0 0 1,0 0 0,0-1-1,0 1 1,0 0 0,0 0-1,0 0 1,0 0 0,0-1-1,0 1 1,0 0 0,0 0-1,0 0 1,0 0 0,1 0-1,-1-1 1,0 1 0,0 0-1,0 0 1,0 0 0,0 0-1,1 0 1,-1 0 0,0 0-1,0-1 1,0 1 0,0 0-1,1 0 1,-1 0 0,0 0-1,0 0 1,0 0 0,0 0-1,1 0 1,-1 0 0,0 0-1,0 0 1,0 0 0,1 0-1,-1 0 1,0 0 0,0 0-1,0 0 1,0 1 0,1-1-1,-1 0 1,0 0 0,0 0-1,0 0 1,0 0 0,0 0-1,1 0 1,-1 0 0,0 1-1,0-1 1,0 0 0,0 0-1,0 0 1,0 0 0,0 1-1,1-1 1,-1 0 0,0 0-1,0 1 1,0-20-1188,0 14 1042,2-12-777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1:03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 20636,'1'4'279,"0"-1"-1,0 1 0,0-1 1,0 1-1,0 0 0,-1 0 1,1-1-1,-1 1 0,0 0 1,0 0-1,-1-1 0,1 1 0,-2 6 1,0 1 537,1 1-559,0 0-1,0 0 0,1 0 0,0 1 0,1-1 1,1 0-1,0-1 0,6 22 0,-8-31-247,1 0-1,0 0 1,0-1 0,0 1-1,0 0 1,0-1-1,0 1 1,0-1-1,1 1 1,-1-1 0,0 1-1,1-1 1,-1 0-1,1 0 1,-1 0-1,1 0 1,0 0 0,0 0-1,-1 0 1,1 0-1,2 0 1,-1-1-1,1 1 1,-1-1-1,1 0 0,-1 0 1,0 0-1,1-1 0,-1 1 1,0-1-1,1 0 0,-1 0 1,4-2-1,8-4 39,0-1 0,0 0 0,25-20-1,-35 24-14,28-22 107,-18 14-33,0 0 0,1 1 0,31-16 0,-45 26-91,-1 0-1,1 0 1,0 1-1,0-1 1,0 0-1,0 1 1,-1 0-1,1-1 1,0 1 0,0 0-1,0 0 1,0 0-1,0 0 1,0 0-1,0 1 1,0-1-1,0 0 1,0 1-1,-1 0 1,1-1 0,0 1-1,0 0 1,2 2-1,0 0 17,0 1 0,-1-1 0,0 1 0,0 0 0,0 0-1,-1 0 1,5 9 0,-7-12-23,1-1 1,-1 1-1,1 0 0,-1-1 0,1 1 0,-1 0 0,1-1 0,-1 1 0,1 0 1,-1-1-1,1 1 0,0-1 0,-1 1 0,1-1 0,0 1 0,-1-1 0,1 0 1,0 1-1,0-1 0,-1 0 0,1 0 0,0 1 0,0-1 0,1 0 0,-1 0 2,1 0-1,-1-1 0,1 1 1,-1-1-1,1 1 1,-1-1-1,1 1 0,-1-1 1,0 0-1,1 1 0,-1-1 1,2-2-1,4-4 18,0 0-1,0 0 1,8-12 0,-9 11-7,8-9 15,-10 11-28,0 0 0,0 1 0,0-1 0,1 1 0,0 1 0,0-1 0,0 1 0,0-1 0,1 1 0,0 1 0,10-6 0,-15 9-12,1 0 0,-1 0 0,0-1 0,1 1 1,-1 0-1,0 1 0,0-1 0,1 0 0,-1 0 0,0 1 0,0-1 0,1 0 0,-1 1 1,0-1-1,0 1 0,0 0 0,0-1 0,1 1 0,-1 0 0,0 0 0,0 0 0,-1 0 1,1 0-1,0-1 0,0 2 0,0-1 0,-1 0 0,1 0 0,0 0 0,-1 0 0,1 0 1,-1 1-1,1-1 0,-1 0 0,0 2 0,3 6-191,0 1 0,-1 0 0,2 14 0,-4-18-42,3 10-536,-2-10 83,0-1 1,0 1 0,0 0 0,-1 8-1,2-28-229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1:03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0 20924,'-14'36'2604,"-21"63"2437,32-86-4650,0 1-1,0-1 1,1 1 0,1 0 0,1 20-1,-1-32-382,1-1-1,0 0 0,0 1 1,0-1-1,1 0 1,-1 1-1,0-1 0,0 0 1,1 1-1,-1-1 1,1 0-1,-1 0 0,1 1 1,0-1-1,-1 0 1,1 0-1,0 0 0,0 0 1,0 0-1,0 0 1,0 0-1,0 0 0,0 0 1,0 0-1,0 0 1,0-1-1,0 1 0,0-1 1,1 1-1,-1-1 1,0 1-1,1-1 0,-1 1 1,0-1-1,1 0 1,-1 0-1,0 0 0,1 0 1,-1 0-1,2 0 1,6-1-72,0-1 1,-1 0-1,1-1 1,-1 0-1,11-4 1,-3 0-40,-2 2-47,1 0 1,0 1-1,0 1 0,1 0 0,25-1 1,-37 4 111,1 0 0,-1 0 1,0 0-1,0 1 0,0 0 1,0 0-1,0 0 0,0 1 1,0-1-1,0 1 0,5 3 1,-7-3 23,1 0 0,-1 0 0,0 0 1,0 0-1,0 0 0,0 1 0,0-1 0,0 1 1,-1-1-1,1 1 0,-1 0 0,0 0 0,0 0 0,0-1 1,0 1-1,0 0 0,0 5 0,-1-3 45,0-1 0,0 0-1,0 1 1,-1-1 0,1 0-1,-1 1 1,0-1 0,0 0-1,-1 0 1,1 0 0,-1 0-1,0 0 1,0 0 0,0-1-1,-1 1 1,1 0 0,-1-1-1,0 0 1,0 0 0,0 0-1,0 0 1,-1 0 0,1-1-1,-1 1 1,-4 1 0,-2 2 66,0 0 0,-1-1 0,0 0 1,1-1-1,-1-1 0,-1 0 0,1 0 0,-15 1 1,12-3-124,0 0 0,1-1 1,-17-3-1,26 3-142,1 0 0,-1-1-1,1 1 1,-1-1 0,1 0-1,-1 0 1,1-1 0,0 1 0,-1-1-1,1 0 1,0 1 0,0-1 0,0-1-1,0 1 1,0 0 0,1-1-1,-3-2 1,4 4 19,1 0-1,0 0 0,-1 0 1,1 0-1,0 0 0,0 1 0,-1-1 1,1 0-1,0 0 0,0 0 1,0 0-1,0 0 0,0 0 1,0 0-1,0 0 0,1 0 1,-1 0-1,0 0 0,1 0 1,-1 0-1,0 1 0,1-1 1,-1 0-1,1 0 0,-1 0 1,1 0-1,-1 1 0,1-1 0,0 0 1,-1 1-1,1-1 0,0 0 1,0 1-1,0-1 0,-1 1 1,1-1-1,0 1 0,2-1 1,5-3-411,1-1 1,0 2-1,11-4 0,-8 3-80,26-10-763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1:03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55 16468,'5'-6'985,"14"-15"923,-18 20-1814,-1 1-1,1-1 0,-1 0 1,1 0-1,-1 1 1,1-1-1,-1 0 1,1 0-1,-1 0 0,0 0 1,1 0-1,-1 0 1,0 0-1,0 0 1,0 0-1,0 0 0,0 1 1,0-1-1,0 0 1,0 0-1,0-2 1,-1 2 10,1 1 0,0-1 0,-1 1 1,1 0-1,-1-1 0,1 1 0,-1-1 1,1 1-1,-1 0 0,1-1 0,-1 1 1,1 0-1,-1 0 0,0 0 0,1-1 1,-1 1-1,1 0 0,-1 0 0,1 0 1,-1 0-1,0 0 0,1 0 0,-1 0 1,0 0-1,1 0 0,-1 0 0,1 0 1,-1 0-1,1 1 0,-1-1 0,0 0 1,1 0-1,-1 1 0,1-1 0,-1 0 1,0 1-1,-21 15 1253,14-7-1142,0 0-1,1 1 1,0 0 0,0 0-1,1 0 1,0 1-1,1 0 1,-5 13 0,7-14-151,0 0 0,0 0 1,1 0-1,0 0 0,0 0 1,2 1-1,-1-1 0,1 0 1,1 1-1,1 9 0,-2-17-48,0-1-1,1 1 0,-1-1 0,1 1 1,0-1-1,-1 1 0,1-1 0,0 0 1,0 1-1,1-1 0,-1 0 0,1 0 1,-1 0-1,1 0 0,-1 0 1,1 0-1,0 0 0,0-1 0,0 1 1,0-1-1,0 1 0,0-1 0,1 0 1,-1 1-1,0-1 0,1-1 1,-1 1-1,1 0 0,-1 0 0,1-1 1,-1 0-1,1 1 0,-1-1 0,1 0 1,-1 0-1,1 0 0,-1-1 0,5 0 1,3-1 9,-1-1 0,0 0 1,0-1-1,0 0 0,0 0 0,-1-1 1,1 0-1,14-12 0,-11 6-25,-1 0 0,0 0-1,0-1 1,-1 0 0,-1-1 0,0 0 0,-1-1-1,0 1 1,-1-2 0,-1 1 0,6-21-1,-10 16-189,-2 19 177,0 0 0,0 0 1,0 0-1,0-1 0,-1 1 1,1 0-1,0 0 0,0 0 0,0 0 1,0 0-1,-1 0 0,1 0 1,0 0-1,0 0 0,0 0 0,0 0 1,-1 0-1,1 0 0,0 0 1,0 0-1,0 0 0,-1 0 0,1 0 1,0 0-1,0 0 0,0 0 1,-1 0-1,1 0 0,0 0 0,0 0 1,0 0-1,0 0 0,-1 1 1,1-1-1,0 0 0,0 0 0,0 0 1,0 0-1,0 0 0,0 0 1,-1 1-1,1-1 0,0 0 0,-2 3-138,-1 0-1,1 0 0,0 0 1,-1 0-1,2 0 1,-1 0-1,-2 6 0,1-2-324,1 0-1,0 0 0,0 0 1,1 0-1,0 0 0,0 1 1,1 11-1,0-17 377,0-1 0,1 1 0,-1-1 0,0 1 0,1-1 0,-1 0 0,0 1 0,1-1 0,0 1 1,-1-1-1,1 0 0,0 1 0,0-1 0,0 0 0,0 0 0,0 0 0,0 0 0,0 0 0,0 0 0,0 0 0,1 0 0,-1 0 0,0 0 0,1 0 0,-1-1 0,0 1 0,1-1 0,-1 1 1,1-1-1,-1 0 0,1 1 0,-1-1 0,1 0 0,-1 0 0,1 0 0,-1 0 0,1 0 0,-1 0 0,1 0 0,-1-1 0,1 1 0,2-2 0,26-7-1104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1:04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177 193 16844,'1'-1'127,"-1"0"1,0 0 0,0 0-1,0-1 1,-1 1 0,1 0-1,0 0 1,0 0 0,-1-1-1,1 1 1,-1 0 0,1 0-1,-1 0 1,1 0 0,-1 0-1,0 0 1,1 0 0,-1 0-1,0 0 1,0 0 0,0 0-1,1 1 1,-1-1 0,-2-1-1,1 2-14,1 0 0,0 0 0,-1 0 0,1 0-1,-1 0 1,1 0 0,-1 0 0,1 0 0,-1 1 0,1-1 0,0 0-1,-1 1 1,1-1 0,0 1 0,-1 0 0,1-1 0,-2 2 0,-5 4 406,-1 1 0,1 0 1,0 0-1,-10 13 1,6-7-62,2 2-1,0-1 1,0 1 0,-11 27 0,17-33-335,0 1 0,1-1 1,0 1-1,0-1 0,1 1 1,0 0-1,1 0 0,0 0 1,1 16-1,0-24-100,1 1 0,-1-1-1,0 0 1,1 0 0,-1 1 0,1-1 0,-1 0 0,1 0-1,0 0 1,0 0 0,0 0 0,0 0 0,1 0-1,-1 0 1,0 0 0,1-1 0,-1 1 0,1 0-1,2 1 1,-2-2-7,0 0-1,0-1 1,0 1-1,0 0 1,0-1-1,1 1 1,-1-1-1,0 1 1,0-1-1,1 0 1,-1 0-1,0 0 1,0 0-1,0-1 0,5 0 1,2-2 10,0 0 1,0-1-1,-1 0 0,1 0 1,-1-1-1,0 0 1,12-10-1,5-7 51,-1-1 0,-1-1 0,-2-1 0,0-1 0,28-48 0,-13 9 96,41-98 0,-73 151-167,-5 14-9,-9 23 15,-6 23 131,3 1 1,1 0 0,-6 68-1,15-85-482,1 1-1,2-1 1,1 1-1,2-1 1,1 0-1,11 44 1,-13-69 159,0 0-1,0-1 1,1 1-1,0-1 1,7 12-1,1-4-532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8:42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0 245 15915,'19'2'1569,"5"-7"-865,7-7-192,7-9 632,4-1-128,7-4-119,2-1-137,-2 1-256,-3 2-160,-8 4-368,-5 4-256,-5 5-464,-7 1-232,-9 1 712,-5-2-193,-11 5-159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1:58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662 126 13011,'-62'23'1108,"-1"-2"0,-109 21 0,156-38-990,0 2-1,-1-1 0,2 2 0,-1 0 0,1 1 0,0 0 0,1 1 0,0 1 0,0 1 0,1 0 0,0 0 0,1 1 0,0 1 0,1 0 0,-14 22 0,7-7-48,1 0 0,2 1-1,1 1 1,1 1 0,1 0-1,2 0 1,-7 38-1,12-38-15,2 1-1,1-1 0,1 1 1,2-1-1,1 1 0,2-1 1,1 1-1,1-1 0,14 41 1,13 21 90,74 147 1,-94-214-129,14 31-13,61 94-1,-77-135-3,0-1 0,1 0 0,1-1-1,0-1 1,1 0 0,1-1 0,0 0-1,0-1 1,1-1 0,24 12 0,-9-10 31,0-2 0,0 0 1,1-3-1,0 0 0,51 3 1,165-5 270,273-38 231,-437 26-484,-13 0-21,86-19-1,-117 16 27,-1-1 0,0-2 0,63-31 0,-46 14 132,-2-3 0,-1-3 1,-2-1-1,-1-3 0,-3-2 0,51-57 0,-43 36 68,-3-3 0,-3-1 0,-3-3 0,45-91 0,-76 131-218,-2 1 1,-1-2-1,-1 0 1,8-37-1,-16 54-25,-1 0 0,0 0 0,-1 0-1,-1 0 1,0 0 0,-1 0 0,0 0 0,-1 0-1,0 0 1,-2 0 0,1 0 0,-8-16-1,1 10 18,-1 1-1,-1 1 1,0 0-1,-1 0 1,-1 1-1,-17-16 1,-10-5 76,-54-40 0,48 43-11,-1 2 0,-2 3 1,-1 1-1,-1 3 0,-62-22 0,79 36-153,-1 2 0,0 1 0,0 1 0,-1 2 0,0 2 0,0 1 0,-1 2 0,1 2 0,-41 6 0,17 3-85,-28 4-26,19-12-34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2:04.1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3819 158 11594,'-50'-39'4648,"39"31"-4477,0 0-1,0 1 0,-1 1 1,0-1-1,0 2 0,-1 0 1,1 0-1,-1 1 1,0 1-1,0 0 0,0 1 1,-18-1-1,-18 1-44,-96 8 0,1 6-12,-246 12 448,366-24-522,-288 5 266,218 1-284,-123 24 0,-226 77-148,-43 7-32,339-86 74,-165 54-1,254-62 35,1 2 0,0 3-1,2 2 1,1 2-1,-83 61 1,68-35-27,-63 64 0,93-79-13,3 1 1,-57 82-1,87-115 78,1 1 0,0 1 0,1-1 1,0 1-1,0-1 0,1 1 0,0 0 0,1 0 0,0 1 0,0-1 0,1 0 0,1 1 0,0-1 0,0 0 0,1 1 0,0-1 0,1 0 0,0 1 0,1-1 0,0 0 0,0-1 1,7 13-1,2 3-33,1 0 1,1-1 0,1-1 0,1 0 0,2-2 0,0 0 0,1 0 0,23 18 0,-3-7-24,1-1 1,2-2-1,69 36 1,-59-41 57,1-1 0,0-4-1,2-1 1,0-3 0,83 12 0,291 10 15,-321-31-1,579 26 17,1-36-4,488-57 7,-1028 49-34,178-37-1,-254 32 3,-1-2 0,-1-3 0,0-4 0,94-48 0,-34-2 149,-4-5 0,203-171 0,-316 241-108,-1-1 0,0 0 0,0-1 0,-1 0 0,-1-1 0,0 0 0,-1 0 1,0-1-1,-2-1 0,1 1 0,-2-1 0,0 0 0,-1 0 0,-1-1 0,3-21 0,-2 8 1,-2 1 1,-1 0-1,-1-1 0,-2 1 0,-1 0 0,-1-1 0,-2 1 1,0 0-1,-16-43 0,12 48-15,-1 0-1,-1 1 1,-1 1 0,-1 0 0,-1 0 0,0 1-1,-2 1 1,-1 1 0,0 0 0,-1 1-1,-30-22 1,12 15-10,-2 1 1,-1 3-1,0 0 0,-2 3 1,-67-22-1,-222-41 23,134 45-189,-2 10-1,-1 7 0,0 10 1,0 8-1,-1 9 1,-361 62-1,272-12-59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2:16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1679 14643,'-33'64'2166,"32"-60"-1283,6-8-410,12-12-25,229-266 1037,-98 107-1152,702-733 240,-796 853-628,162-176-911,-214 229 884,0-1-1,0 1 1,0-1-1,0 0 1,-1 1-1,1-1 1,-1 0 0,0 0-1,0 0 1,0 0-1,1-6 1,-2 8 57,0 0-1,-1-1 1,1 1 0,0 0 0,-1-1 0,1 1-1,-1 0 1,1 0 0,-1-1 0,0 1 0,0 0-1,0 0 1,1 0 0,-1 0 0,0 0-1,0 0 1,0 0 0,-1 0 0,1 0 0,0 1-1,0-1 1,0 0 0,0 1 0,-1-1 0,1 1-1,0-1 1,-3 0 0,-25-8-283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2:17.1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13771,'2'2'254,"0"1"0,0-1-1,0 0 1,1 0 0,-1-1 0,0 1 0,1 0-1,0-1 1,-1 1 0,1-1 0,0 0 0,-1 0-1,1 0 1,0 0 0,4 0 0,4 1 548,1-1 0,19-1 0,2 1-408,-19 0-262,0 0 0,0 1 0,-1 0 0,1 1 0,21 8 0,-31-9-127,0 0 0,0 0 0,0 1-1,0-1 1,-1 1 0,1 0 0,-1 0 0,0 0 0,0 0 0,0 1 0,0-1 0,-1 1-1,1 0 1,-1-1 0,0 1 0,0 0 0,0 0 0,-1 1 0,1-1 0,-1 0-1,1 9 1,1 5-20,-2 0 0,-1-1 0,0 1 1,-1 0-1,-5 27 0,-27 88-213,15-84 180,-4-13-1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2:17.9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0 18148,'10'3'1520,"-6"13"-1064,0 4-208,-11 16 537,-6 8-225,0 12-160,0 1-96,-1-1-304,3-3-152,5-10-320,6-13-120,10-25-377,7-15 1409,8-28-704,3-12-96,8-14 16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2:18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329 1 14363,'3'7'1384,"-11"26"-776,-4 5-183,-7 15 767,0 8-184,4 7-312,-3 1-72,10-10-176,3-7-160,7-12-304,4-6-240,1-11-496,-1-10-160,-6-19 168,-18-10 144</inkml:trace>
  <inkml:trace contextRef="#ctx0" brushRef="#br0" timeOffset="1">6 403 12683,'-5'-3'1624,"15"2"-544,5-2-264,11 0 1553,1 0-817,8-1-263,3-2-113,4-2-232,1-1-280,-6 1-848,-1 0-576,-6 3 624,-3 2-168,-5 0-160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2:18.9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246 33 15387,'1'0'127,"0"0"1,0-1-1,-1 1 0,1-1 0,-1 0 0,1 1 0,0-1 1,-1 1-1,1-1 0,-1 0 0,1 0 0,-1 1 0,0-1 1,1 0-1,-1 0 0,0 1 0,1-1 0,-1 0 0,0 0 1,0 0-1,0 1 0,0-3 0,0 2-12,0 1 0,-1-1-1,1 0 1,0 1 0,-1-1 0,1 1-1,-1-1 1,1 0 0,-1 1 0,1-1 0,-1 1-1,0-1 1,1 1 0,-1 0 0,0-1 0,1 1-1,-1 0 1,0-1 0,-1 1 0,-2-2 210,0 1 1,0 0 0,0 1 0,-1-1 0,1 1 0,0 0-1,-8 0 1,2 3-214,0-1-1,0 2 1,1-1 0,-1 1-1,1 1 1,0 0-1,0 0 1,1 0-1,-1 1 1,1 1 0,0-1-1,1 1 1,0 1-1,0-1 1,0 1-1,-6 11 1,6-9-110,0 1 1,1 0-1,1 0 1,0 0-1,0 1 1,1-1-1,0 1 1,1 0-1,1 0 1,0 1-1,0-1 0,2 0 1,-1 14-1,1-23 6,1 0 0,-1-1 0,0 1 0,1 0-1,-1 0 1,1-1 0,0 1 0,0 0 0,0-1 0,0 1-1,0-1 1,1 0 0,-1 1 0,1-1 0,0 0-1,-1 0 1,1 0 0,0 0 0,0 0 0,0 0 0,4 2-1,-3-3 14,0 1-1,1-1 1,-1 0-1,0-1 0,1 1 1,-1 0-1,1-1 1,-1 0-1,1 0 0,-1 0 1,1 0-1,-1-1 1,1 1-1,-1-1 0,1 0 1,5-2-1,4-2 73,0-1 1,-1 0-1,1-1 0,-1 0 1,-1-1-1,0-1 0,17-15 1,-13 9 83,0 0 1,-2-1-1,0-1 0,16-26 1,-25 35-111,0 1 0,-1 0 1,1-1-1,-2 0 0,1 0 1,-1 1-1,0-2 0,-1 1 1,1-9-1,-2 15-75,0 0 1,0 0-1,0 0 0,0 0 0,-1 0 1,1 0-1,-1 0 0,1 0 0,-1 0 0,0 0 1,1 0-1,-1 0 0,0 0 0,0 0 1,-1 1-1,1-1 0,0 0 0,0 1 1,-1-1-1,1 1 0,-1 0 0,1-1 0,-1 1 1,0 0-1,1 0 0,-1 0 0,0 0 1,0 0-1,0 0 0,0 1 0,0-1 1,0 0-1,0 1 0,0 0 0,0 0 0,0-1 1,0 1-1,0 0 0,0 0 0,-4 1 1,3 0-180,-1-1 0,0 1 0,1 0 0,-1 0 0,0 0 0,1 0 0,-1 1 0,1-1 0,0 1 0,-1 0 0,1 0 0,0 0 0,-5 5 0,7-6 92,-1 0-1,1 0 1,0 1 0,0-1 0,0 0-1,0 1 1,0-1 0,0 1 0,0-1 0,1 1-1,-1-1 1,0 1 0,1 0 0,-1-1-1,1 1 1,0 0 0,-1-1 0,1 1-1,0 0 1,0 0 0,0-1 0,0 1-1,0 0 1,1-1 0,-1 1 0,0 0 0,1-1-1,-1 1 1,1 0 0,0-1 0,1 3-1,9 8-830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2:19.4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106 325 17188,'-2'1'204,"-1"0"0,1 1 0,0-1 0,0 0 1,0 1-1,0 0 0,0-1 0,0 1 0,0 0 0,1 0 1,-3 2-1,0 2 145,-5 4 52,0 1 0,1 0 0,0 0 0,1 1 1,-7 14-1,11-19-339,-1 0-1,2 0 1,-1 1 0,1-1-1,0 1 1,0-1 0,1 1 0,0 0-1,1 0 1,0 11 0,0-18-51,0 0-1,0 0 1,0 0-1,1 0 1,-1 0-1,0 0 1,1 0-1,-1 0 1,0 0 0,1 0-1,-1 0 1,1 0-1,0-1 1,-1 1-1,1 0 1,-1 0 0,1-1-1,0 1 1,0 0-1,0-1 1,-1 1-1,1-1 1,0 1-1,0-1 1,0 1 0,0-1-1,0 1 1,0-1-1,0 0 1,0 0-1,0 0 1,0 1 0,0-1-1,0 0 1,0 0-1,0 0 1,0 0-1,0-1 1,0 1 0,0 0-1,0 0 1,0-1-1,1 1 1,3-2 32,1 0 1,0-1-1,-1 1 1,0-1-1,1 0 1,5-5-1,8-7 85,-2 0 0,0-2 1,0 0-1,-2-1 0,0 0 0,-1-2 0,20-35 0,-15 19 49,-2 0 0,-2-1 1,19-68-1,-33 99-160,3-9 29,0 0 0,1-19-1,-5 31-42,0 0 0,1 0 0,-1-1 0,-1 1 0,1 0-1,0 0 1,-1-1 0,0 1 0,0 0 0,0 0 0,0 0 0,0 0-1,0 0 1,-1 0 0,1 0 0,-4-3 0,5 5-5,-1 0 0,0 1 1,0-1-1,0 0 0,1 0 1,-1 1-1,0-1 0,0 1 1,0-1-1,0 1 0,0-1 1,0 1-1,0-1 0,0 1 1,-1 0-1,1 0 0,0 0 1,0-1-1,0 1 0,0 0 1,0 0-1,0 1 0,-2-1 1,0 1-4,0 0-1,1 0 1,-1 0 0,0 0 0,1 1 0,-1-1 0,1 1 0,0 0 0,-3 2 0,-5 6-23,0 1 0,-16 23 0,23-30 23,-9 11-2,1 1 1,1-1-1,0 2 1,1-1-1,1 1 1,1 1-1,0-1 1,-5 27-1,11-42 4,1 1 0,-1-1 0,1 0 0,0 1 0,-1-1 0,1 0 0,0 1 0,1-1 0,-1 1 0,0-1 0,1 0 0,-1 1-1,1-1 1,0 0 0,0 0 0,0 0 0,0 1 0,0-1 0,0 0 0,0 0 0,1-1 0,-1 1 0,1 0 0,-1 0 0,1-1 0,0 1 0,0-1 0,0 1 0,0-1 0,0 0 0,0 1 0,0-1 0,0-1-1,5 3 1,14 3-101,0-1 1,0-1-1,44 3 0,27 5-198,-82-9 266,0-1 1,0 2 0,0-1 0,-1 1 0,1 1-1,16 10 1,-22-12 26,0 1 0,0-1-1,0 1 1,-1 0 0,1 0 0,-1 0-1,0 1 1,0-1 0,-1 1-1,1-1 1,-1 1 0,0 0 0,-1 0-1,1 0 1,-1 0 0,0 0-1,0 0 1,0 0 0,-1 1 0,1-1-1,-2 0 1,1 0 0,-2 10 0,1-14-234,-1-6 166,0-6-9,-1-13-118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2:20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35 17652,'21'-35'3527,"-39"66"926,13-20-4370,0 0 0,1 0 0,0 0 1,0 0-1,-2 19 0,6-28-80,0 0-1,0 1 1,0-1 0,1 0-1,-1 0 1,0 0-1,1 0 1,0 0 0,0 0-1,-1 0 1,1 0 0,0 0-1,0 0 1,1 0 0,-1 0-1,0 0 1,1-1 0,-1 1-1,1-1 1,-1 1 0,5 2-1,4 3 3,0-1 0,23 11 0,1 2 2,-33-18-10,1 0 0,0 0 0,0 0 1,-1 1-1,1-1 0,-1 1 0,1-1 0,-1 1 0,0-1 1,1 1-1,-1 0 0,0-1 0,0 1 0,0 0 0,0 0 1,-1 0-1,1 0 0,0 0 0,-1 0 0,0 0 0,1 3 1,-1-3 15,-1 0 0,1 0 0,-1 1 0,0-1 0,1 0 0,-1 0 0,0 0 0,0 0 0,-1 0 0,1-1 0,0 1 0,-1 0 0,1 0 1,-1-1-1,1 1 0,-4 1 0,-2 3 81,-1-1 1,-1 0-1,1 0 1,-1-1 0,1 0-1,-1 0 1,0-1-1,-10 2 1,8-2-96,0-1 1,1 0-1,-1-1 0,0 0 1,0-1-1,0 0 1,0-1-1,0 0 0,0-1 1,-12-3-1,23 5-71,-1 0-1,1 0 0,-1 0 1,1 0-1,0-1 0,-1 1 1,1 0-1,-1 0 0,1 0 1,0-1-1,-1 1 1,1 0-1,0 0 0,-1-1 1,1 1-1,0 0 0,0-1 1,-1 1-1,1 0 1,0-1-1,0 1 0,0 0 1,-1-1-1,1 1 0,0 0 1,0-1-1,0 1 1,0-1-1,0 1 0,0 0 1,0-1-1,0 1 0,0-1 1,0 1-1,0-1 1,12-12-1425,22-6 73,-34 19 1421,28-11-1054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2:21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12 135 17124,'6'-1'706,"1"1"1,0 0 0,0 0 0,-1 1-1,1 0 1,0 0 0,11 4 0,-12-3-428,1 0 0,-1 0 0,1-1 0,-1 0 1,1-1-1,-1 1 0,1-1 0,9-1 1,-7-2-177,0 1 0,1-1 0,-1-1 0,0 0 1,0 0-1,13-9 0,-18 10-67,1 0 1,-1 0-1,0 0 0,0 0 1,0-1-1,-1 0 0,1 0 1,-1 0-1,0 0 0,0 0 1,0-1-1,-1 1 0,4-10 1,-5 14-32,-1-1 1,0 1 0,0-1 0,0 1 0,1-1-1,-1 0 1,0 1 0,0-1 0,0 0-1,0 1 1,0-1 0,0 1 0,0-1 0,0 0-1,-1 1 1,1-1 0,0 1 0,0-1-1,0 0 1,-1 1 0,1-1 0,0 1 0,0-1-1,-1 1 1,1-1 0,-1 1 0,1-1-1,0 1 1,-2-1 0,1 0 0,0 1 0,-1-1 0,1 1 0,0-1 0,-1 1 0,1 0-1,-1 0 1,1 0 0,0 0 0,-1 0 0,1 0 0,-3 0 0,-3 2 5,-1 0 1,1 0-1,-14 5 1,3 3-17,0 0 0,1 0 0,0 2 1,1 0-1,-19 18 0,25-21 13,1 0 0,1 1 0,-1 0 0,2 0 0,-1 1 1,1 0-1,1 0 0,0 1 0,-6 16 0,12-26-4,-1 0 0,0 0 0,1 0 1,-1 0-1,1 0 0,0 0 0,0 0 0,-1 0 1,1 0-1,1 0 0,-1 0 0,0 0 0,0 0 1,1 0-1,-1 0 0,1 0 0,0 0 0,1 2 1,-1-2-1,0-1 1,0 1-1,1-1 1,-1 0-1,1 0 1,-1 0-1,1 0 1,-1 0 0,1 0-1,0 0 1,-1 0-1,1 0 1,0-1-1,-1 1 1,1-1-1,3 1 1,5 0 10,0 0 1,0-1 0,0-1-1,0 1 1,19-5-1,11-4 16,-1-2 0,-1-2 0,0-2 0,0-1 0,-2-1 0,49-33 0,-74 43-24,0-1 0,0 0 0,-1 0 0,0-1 1,10-13-1,-17 19-6,0-1 0,-1 1 0,1-1-1,-1 0 1,0 0 0,0 0 0,0 0 0,0 0 0,-1-1 0,1 1 0,-1 0-1,-1-1 1,1 1 0,0-1 0,-1 1 0,0-1 0,0 1 0,-1-9 0,0 11-2,1 1 0,0 0 0,0 0 0,-1 0 0,1 0 0,0 0 0,-1-1 0,1 1 0,-1 0 0,1 0 0,-1 0 0,0 0 1,0 1-1,1-1 0,-1 0 0,0 0 0,0 0 0,0 0 0,0 1 0,0-1 0,0 0 0,0 1 0,0-1 0,0 1 1,0-1-1,0 1 0,0 0 0,0-1 0,0 1 0,-1 0 0,1 0 0,0 0 0,0 0 0,0 0 0,0 0 0,-1 0 1,1 0-1,-2 1 0,-1 0-4,0 0 0,0 1 0,0-1 0,0 1 0,0 0 0,1 0 0,-1 0 0,0 1 0,-3 3 0,-4 4-3,1 0 0,0 1 0,0 1 0,1 0 0,-13 23 0,18-27 12,-1 0 0,2 0 1,-1 1-1,1-1 0,1 1 0,0 0 1,0-1-1,0 1 0,1 0 1,0 17-1,1-24-20,1 0 1,-1 1 0,0-1 0,1 0-1,-1 1 1,1-1 0,0 0-1,0 0 1,0 1 0,0-1-1,0 0 1,0 0 0,1 0-1,-1 0 1,1-1 0,-1 1-1,1 0 1,3 2 0,-2-2-122,0 0 1,1 0 0,-1-1 0,0 1 0,1-1-1,0 0 1,-1 0 0,1 0 0,-1 0 0,1-1-1,4 0 1,3 0-159,1 0 0,-1-1-1,1-1 1,-1 0 0,0 0 0,1-1-1,11-5 1,22-11-498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8:43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17476,'12'-7'1960,"8"-7"-1280,11-8-216,6-2 1001,10-2-609,6 0-128,5 2-224,-1 1-216,-4 4-552,-4 3-296,-9 6 480,-4 5-144,-11 5-56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2:22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196 71 16804,'1'-3'410,"0"-1"1,-1 1 0,0 0-1,1-1 1,-1 1 0,0 0 0,-1-1-1,1 1 1,-1 0 0,1-1-1,-1 1 1,0 0 0,0 0-1,-3-5 1,4 7-343,-1 0-1,0 0 1,1 0-1,-1 0 1,0 0-1,0 0 0,0 0 1,1 0-1,-1 0 1,0 0-1,0 1 1,0-1-1,0 0 1,-1 1-1,1-1 1,0 1-1,0-1 0,0 1 1,0 0-1,-1-1 1,1 1-1,0 0 1,0 0-1,-1 0 1,1 0-1,0 0 1,0 0-1,0 0 1,-1 0-1,1 1 0,0-1 1,0 0-1,0 1 1,-1-1-1,1 1 1,0-1-1,0 1 1,0 0-1,0-1 1,0 1-1,-2 2 1,-2 1-35,0 0 0,0 1 1,1 0-1,-1 0 0,1 0 1,0 1-1,1-1 0,-1 1 1,-4 10-1,-21 61 9,25-66-23,-12 41 70,2 0 0,-13 94-1,23-111-27,2 0-1,1 1 0,2-1 1,1 0-1,9 45 0,-9-72-44,6 28 10,-7-34-21,-1 0 0,1-1-1,-1 1 1,1-1 0,0 1-1,-1-1 1,1 1 0,0-1-1,0 1 1,0-1 0,0 0-1,0 1 1,0-1 0,1 0-1,-1 0 1,2 1 0,-2-2-3,-1 0 1,0 0 0,1 0-1,-1 0 1,1 0-1,-1 0 1,0 0 0,1 0-1,-1 0 1,1 0-1,-1 0 1,0 0 0,1-1-1,-1 1 1,1 0-1,-1 0 1,0 0 0,1-1-1,-1 1 1,0 0-1,1-1 1,-1 1 0,0 0-1,0 0 1,1-1-1,-1 1 1,0-1 0,0 1-1,0 0 1,1-1-1,-1 1 1,6-16 56,1-20 3,-2-1 0,-1 0-1,-1 0 1,-4-39-1,1 43-83,0-11-168,24 77-275,-21-29 450,1-1 0,-1 1 1,1 0-1,0-1 0,0 0 0,0 0 0,1 0 1,-1 0-1,1-1 0,0 0 0,0 0 0,-1 0 1,1 0-1,0-1 0,7 2 0,-3-3 7,-1 1-1,0-1 0,0-1 0,0 1 1,0-1-1,0-1 0,0 0 1,0 0-1,8-3 0,4-4 53,0 0 0,0-2 0,-1 0 0,0-1 0,-1-1 0,21-19 0,-20 11 93,-16 17-92,0 1 1,0-1 0,0 1-1,1-1 1,5-3 0,-9 7-43,0 0 1,0 0 0,0 0-1,1 0 1,-1 0 0,0 1-1,0-1 1,0 0 0,0 0-1,1 0 1,-1 0 0,0 0-1,0 0 1,0 0 0,0 0-1,0 0 1,1 0-1,-1 0 1,0 1 0,0-1-1,0 0 1,0 0 0,0 0-1,0 0 1,0 0 0,1 1-1,-1-1 1,0 0 0,0 0-1,0 0 1,0 0-1,0 1 1,0-1 0,0 0-1,0 0 1,0 0 0,0 0-1,0 1 1,0-1 0,0 0-1,0 0 1,0 0 0,0 0-1,0 1 1,0-1 0,0 0-1,0 0 1,-1 0-1,1 0 1,0 1 0,0-1-1,0 0 1,0 0 0,0 0-1,0 0 1,-4 16 80,4-13-60,-5 19 74,1-6-14,1 0 0,0 0 0,1 1 0,0 16 1,2-32-86,0 1-1,0-1 1,1 1 0,-1-1 0,0 1 0,0-1 0,1 0 0,-1 1 0,1-1 0,-1 1 0,1-1 0,-1 0 0,1 0 0,0 1-1,0-1 1,0 0 0,0 0 0,0 0 0,0 0 0,0 0 0,0 0 0,0 0 0,0 0 0,0 0 0,1-1 0,-1 1-1,0 0 1,1-1 0,-1 1 0,1-1 0,-1 1 0,0-1 0,1 0 0,-1 0 0,1 1 0,-1-1 0,1 0 0,-1 0 0,2-1-1,1 1-185,0-1-1,0 1 0,0-1 1,0 0-1,0 0 0,-1-1 0,1 1 1,0-1-1,-1 0 0,1 0 1,-1 0-1,0 0 0,6-5 0,-2-1-107,0-1 0,0 0-1,8-14 1,4-11-500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2:22.6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5 18764,'-8'-4'1960,"1"5"-1263,1 6-329,3 1 1440,2 0-760,2 1-1112,8-2-680,5-3 656,3-2-144,9-5-112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2:23.0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1 18972,'-10'13'1011,"-1"0"0,-1-1 0,-1 0 0,1-1 0,-2 0 0,-22 13 0,34-22-816,-1 3 337,10-4-454,20-5-557,-17 3 283,-1 0 37,34-3-928,48 1-1,-80 3 904,1 1 0,-1 0-1,0 1 1,0 0 0,1 1-1,-1 0 1,-1 1 0,1 0-1,15 8 1,-25-11 185,0-1 0,0 1 0,0-1 0,-1 1 0,1-1 0,0 1 0,0-1 0,-1 1 0,1 0 0,0-1 1,-1 1-1,1 0 0,-1 0 0,1-1 0,-1 1 0,1 0 0,-1 0 0,1 0 0,-1 0 0,0 0 0,0 0 0,1 0 0,-1 0 0,0 0 0,0-1 0,0 1 0,0 2 0,-1-1 31,1 0 0,-1-1-1,0 1 1,0 0-1,0 0 1,0-1 0,0 1-1,-1-1 1,1 1 0,0-1-1,-1 1 1,-2 1-1,-6 5 265,-1-2-1,0 1 1,-14 6-1,25-13-283,-14 7 183,-1-1 0,1 0 0,-1-1 1,0-1-1,-1 0 0,1-1 0,-1-1 1,1-1-1,-27 0 0,41-1-217,0 0-1,-1 0 1,1 0 0,0 0-1,0-1 1,0 1-1,0 0 1,0-1 0,0 1-1,-1-1 1,1 1 0,0-1-1,0 0 1,0 1-1,1-1 1,-1 0 0,0 0-1,0 1 1,0-1-1,0 0 1,1 0 0,-1 0-1,1 0 1,-1 0 0,0 0-1,1 0 1,0-1-1,-1 1 1,1 0 0,0 0-1,-1 0 1,1 0-1,0 0 1,0-1 0,0 1-1,0 0 1,0 0 0,0 0-1,0-1 1,1 1-1,-1 0 1,0 0 0,1 0-1,-1 0 1,1 0-1,-1 0 1,1 0 0,-1 0-1,1 0 1,1-1 0,10-13-428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2:23.4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124 310 16139,'-33'42'2074,"-23"33"414,51-67-2215,0-1 1,1 2-1,0-1 0,1 0 0,-1 1 0,2 0 0,-4 13 0,6-21-245,0 1-1,-1-1 0,1 0 0,0 1 1,0-1-1,0 1 0,0-1 1,0 0-1,0 1 0,0-1 1,0 0-1,1 1 0,-1-1 1,0 0-1,1 1 0,-1-1 0,1 0 1,-1 0-1,1 1 0,0-1 1,0 0-1,0 0 0,-1 0 1,1 0-1,0 0 0,0 0 1,0 0-1,0 0 0,1 0 1,-1-1-1,0 1 0,0 0 0,0-1 1,1 1-1,-1-1 0,0 1 1,1-1-1,-1 0 0,0 1 1,1-1-1,-1 0 0,0 0 1,1 0-1,-1 0 0,1 0 0,-1 0 1,0-1-1,3 0 0,2 0 33,1 0 0,0 0 0,-1-1 0,0 0 0,1-1-1,-1 0 1,0 0 0,0 0 0,5-4 0,1-3 29,-1-1 0,0 0 0,-1-1 0,-1 0 0,0 0 0,0-1 0,-1 0 0,0-1 0,-2 1 0,1-2 0,7-25 1,-5 6-39,0-1 1,-3 0 0,5-72 0,-10 100-58,-1-11-35,-1-29 0,1 43 27,0 1 1,-1-1-1,1 1 1,-1-1 0,0 1-1,0 0 1,0-1-1,-1 1 1,1 0 0,-1 0-1,0 0 1,0 0-1,0 0 1,0 0 0,-3-3-1,4 6 7,0-1 0,-1 0-1,1 0 1,0 1 0,-1-1 0,1 1 0,0-1-1,-1 1 1,1-1 0,-1 1 0,1 0-1,0 0 1,-1 0 0,1 0 0,-1 0-1,1 0 1,-1 0 0,1 0 0,0 0 0,-1 1-1,1-1 1,-1 1 0,1-1 0,0 1-1,-1-1 1,1 1 0,0 0 0,-2 1 0,-2 1-2,1 1 1,-1 0-1,1 0 1,0 0 0,-6 7-1,0 3 22,0 1 0,1-1-1,1 1 1,0 1 0,-6 18-1,12-29-2,0 0 0,0 1 0,1-1 0,-1 0 0,1 1 0,0-1-1,1 1 1,0-1 0,0 1 0,0 0 0,0-1 0,1 1 0,0-1-1,0 1 1,0-1 0,1 0 0,0 1 0,0-1 0,4 8 0,-3-9-43,0-1 0,1 1 0,-1 0 0,1-1 0,0 0 0,0 0 0,0 0 0,0 0 0,1-1 0,-1 1 0,9 2 0,3 0-307,2 0 1,17 3-1,-20-6-141,0 1-1,-1 1 1,20 8 0,-30-10 309,0 0 1,0 0-1,0 0 0,0 1 1,-1 0-1,1-1 1,-1 1-1,0 0 0,0 1 1,0-1-1,0 1 1,-1-1-1,1 1 0,-1 0 1,3 7-1,-3-8 60,-1 1-1,0 0 1,-1 0-1,1 0 1,-1 0-1,1-1 1,-1 1-1,0 0 1,-1 0-1,0 4 1,-5 15-395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2:24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235 48 19788,'-1'-3'175,"0"0"0,0 1 0,0-1 1,0 1-1,-1 0 0,1-1 0,-1 1 0,1 0 0,-1 0 0,0 0 0,0 0 0,0 0 0,0 0 0,0 0 1,0 1-1,-1-1 0,1 1 0,-5-3 0,3 3 9,0 0 1,-1 0 0,1 0-1,0 1 1,-1-1-1,1 1 1,0 0-1,-1 0 1,1 0 0,-9 3-1,3-1-69,0 1-1,1 0 1,-1 1-1,1 0 0,0 0 1,0 1-1,0 0 1,1 1-1,-12 9 1,16-11-95,0-1-1,0 1 1,1 0 0,0 0 0,0 0 0,0 0 0,0 0 0,1 1 0,-1-1 0,1 1-1,-2 8 1,4-12-18,0-1 0,-1 1 0,1-1 0,0 1 0,0 0 0,0-1 0,0 1 0,0 0 0,0-1 0,1 1 0,-1-1 0,0 1 0,0 0 0,0-1 0,1 1 0,-1-1 0,0 1 0,0-1 0,1 1 0,-1-1 0,1 1 0,-1-1 0,0 1-1,1-1 1,-1 1 0,1-1 0,-1 1 0,1-1 0,-1 0 0,1 1 0,-1-1 0,1 0 0,0 0 0,-1 1 0,1-1 0,-1 0 0,1 0 0,0 0 0,-1 0 0,1 0 0,0 0 0,-1 0 0,1 0 0,-1 0 0,1 0 0,0 0 0,-1 0 0,1 0 0,0-1 0,37-8 66,-34 7-60,36-12 50,-20 6-39,1 1-1,25-6 0,-40 12-23,-1 0 1,1 0-1,-1 1 1,1 0-1,0 0 1,-1 0-1,1 1 1,-1-1-1,1 1 1,-1 1-1,1-1 0,-1 1 1,8 3-1,-9-2-5,-1-1 0,0 1 0,0 0-1,0 0 1,0 0 0,0 0 0,0 0-1,-1 1 1,1-1 0,-1 1 0,0 0-1,0 0 1,-1-1 0,1 1 0,-1 0-1,0 0 1,0 1 0,0-1 0,0 0-1,-1 0 1,0 8 0,1 4-5,-2 0 0,0 0-1,-1 0 1,-5 21 0,-1-7 101,-1-1 0,-1 0 0,-2-1 0,0-1 0,-2 1 0,-28 39-1,38-62-46,0 0-1,0 0 0,0-1 0,0 1 0,0-1 0,-1 0 0,-9 6 0,13-10-31,0 1 1,0-1-1,0 1 0,0-1 1,0 1-1,0-1 0,0 0 1,0 0-1,0 1 0,-1-1 1,1 0-1,0 0 0,0 0 1,0 0-1,0 0 0,0-1 1,-1 1-1,1 0 0,-1-1 1,1 0-9,-1 0 0,1 0 0,0 0 0,-1 0-1,1 0 1,0 0 0,0-1 0,0 1 0,0 0 0,0-1 0,0 1 0,0-1 0,1 1 0,-1-1 0,0 1 0,1-1 0,-1-2 0,-1-4-35,0 0 1,0 0 0,1 0-1,0 0 1,1 0 0,0 0-1,0 0 1,1 0 0,0 0-1,0 0 1,3-8 0,-1 4-23,2 0 0,0 0 0,0 1 0,1 0 0,0 0 0,11-14 0,9-6-45,1 1 1,2 2-1,43-35 0,-64 57 106,3-4-12,-6 5-2,0 1-1,0 0 1,1 0-1,0 0 1,0 0-1,8-3 1,-13 7 6,-1 0 1,1-1 0,0 1 0,0 0 0,0 0-1,-1 0 1,1 0 0,0 1 0,0-1-1,0 0 1,-1 0 0,1 0 0,0 1 0,0-1-1,-1 0 1,1 1 0,0-1 0,-1 1 0,1-1-1,0 1 1,-1-1 0,1 1 0,-1-1 0,1 1-1,-1-1 1,1 1 0,-1 0 0,1-1 0,0 2-1,13 27-79,-8-14 80,-4-14 18,-1 1 1,0-1-1,1 1 1,-1-1-1,1 1 0,0-1 1,-1 0-1,1 0 1,0 0-1,0 0 1,0 0-1,0 0 0,0 0 1,0 0-1,0-1 1,0 1-1,0-1 1,0 0-1,0 0 0,0 1 1,0-1-1,0-1 1,1 1-1,-1 0 1,0 0-1,0-1 0,3 0 1,5-2 77,1-1 0,0 0 0,17-9 0,-24 11-72,51-29 262,20-9-24,-71 39-251,-1-1 0,0 1 0,1 0 0,-1 0 0,1 0 0,-1 0 0,1 1 0,6-1 0,-8 1-5,-1 0-1,0 1 1,1-1-1,-1 0 1,0 1 0,0-1-1,1 1 1,-1 0-1,0-1 1,0 1-1,0 0 1,0-1 0,0 1-1,0 0 1,0 0-1,0 0 1,0 0-1,0 0 1,0 0 0,-1 0-1,1 1 1,0-1-1,-1 0 1,1 0-1,-1 0 1,1 2 0,11 38 29,-11-33-13,1 1-1,1-1 1,0 0-1,0 1 1,8 13-1,-9-19-8,0-1-1,0 1 0,0-1 1,0 0-1,1 0 0,-1 0 1,1 0-1,-1 0 0,1-1 1,-1 1-1,1-1 0,0 0 1,0 0-1,0 0 0,0 0 1,0 0-1,0 0 0,0-1 1,0 1-1,0-1 0,4 0 1,2 0 4,-1-1 1,1 0-1,-1 0 1,1-1-1,-1 0 1,0 0-1,1-1 1,11-5-1,5-5-156,30-21-1,7-4-965,-61 37 968,0 1 0,1-1 1,-1 0-1,0 0 0,0 1 0,1-1 1,-1 1-1,1-1 0,-1 1 1,0 0-1,1 0 0,-1-1 1,1 1-1,-1 0 0,1 0 1,-1 0-1,0 0 0,1 1 0,-1-1 1,1 0-1,-1 1 0,0-1 1,1 1-1,-1-1 0,0 1 1,1-1-1,0 2 0,1-1-95,-1 0 0,1-1 0,-1 1-1,1-1 1,-1 0 0,1 0 0,-1 0 0,1 0-1,-1 0 1,1 0 0,-1-1 0,0 1 0,1-1 0,-1 0-1,4-1 1,34-17-882,-13 3 293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2:24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162 278 17780,'-3'0'281,"0"-1"0,0 1 0,-1 0 0,1 0 1,0 0-1,-1 0 0,1 0 0,0 1 0,0-1 0,-1 1 1,1 0-1,0 0 0,0 0 0,0 1 0,0-1 0,0 1 1,-3 1-1,-7 6 449,-1 0 0,-11 11 0,19-15-558,0 1 0,1 0 0,-1 0 0,1 0 0,1 1 0,0 0 0,-5 9 0,8-15-139,1 1 0,-1 0 0,0-1 0,1 1 0,-1 0 0,1 0 0,0-1 0,-1 1 0,1 0 0,0 0 0,0-1 0,0 1 0,0 0 0,1 0 0,-1-1 0,1 4 0,0-4-14,0 0 0,0 0 1,0 0-1,0 0 1,0 0-1,0 0 1,0 0-1,0 0 0,0 0 1,1 0-1,-1-1 1,0 1-1,0 0 1,1-1-1,-1 1 0,1-1 1,-1 0-1,0 1 1,1-1-1,-1 0 1,1 0-1,-1 0 0,3 0 1,6 0 0,-1-1 0,0 0 1,0-1-1,0 0 0,0 0 1,0-1-1,0 0 0,-1-1 1,1 0-1,-1 0 0,0-1 1,8-5-1,8-7 8,-2 0 0,34-34 0,-25 19-10,-2-1 0,26-39 0,-41 51-45,0 0 0,-2-1-1,0-1 1,-2 0 0,8-25 0,-15 35-31,-6 17-4,-11 24-24,-53 139 27,60-144-41,1 0 1,0 1-1,2-1 1,1 1 0,-1 37-1,4-57-80,1 0 0,-1-1 0,1 1 0,-1 0 0,1 0 0,0 0 0,1-1 0,2 7 0,-3-9 121,-1 1-1,1-1 1,0 0 0,-1 0 0,1 0-1,0 0 1,0 0 0,0 0-1,0 0 1,0 0 0,0 0-1,0-1 1,0 1 0,1 0-1,-1-1 1,0 1 0,0-1-1,1 1 1,-1-1 0,0 0 0,1 1-1,-1-1 1,0 0 0,1 0-1,-1 0 1,0 0 0,2 0-1,13-5-657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2:25.0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978 240 16444,'0'2'243,"0"1"1,1-1-1,-1 0 1,0 0 0,1 1-1,0-1 1,-1 0 0,1 0-1,0 0 1,0 0-1,1 0 1,-1 0 0,0 0-1,1 0 1,-1 0 0,1 0-1,-1-1 1,4 4-1,-2-5-59,-1 1-1,0 0 1,1-1-1,-1 1 1,0-1-1,1 0 1,-1 0-1,1 0 1,-1 0-1,1 0 1,-1 0-1,1-1 1,-1 1-1,0-1 1,1 0-1,-1 0 1,0 0-1,3-1 1,2-1-108,-1 0 1,1-1-1,0 0 1,-1 0-1,0 0 1,0-1-1,-1 0 1,1 0-1,-1-1 1,0 1-1,0-1 1,-1 0-1,1 0 1,-1-1-1,3-7 1,-7 13-77,1 1 1,-1-1-1,0 1 1,1-1-1,-1 1 1,0-1-1,0 1 1,1-1-1,-1 1 1,0-1 0,0 0-1,0 1 1,0-1-1,0 1 1,0-1-1,0 0 1,0 1-1,0-1 1,0 0-1,0 1 1,0-1-1,0 1 1,0-1-1,-1 1 1,1-1-1,0 0 1,0 1-1,-1-1 1,1 1-1,0-1 1,-1 1-1,1-1 1,-1 1-1,1 0 1,-1-1-1,1 1 1,-1-1 0,1 1-1,-1 0 1,1-1-1,-2 1 1,1 0-1,-1 0 0,1 0 0,-1 0 0,0 0 0,1 0 0,-1 1 0,1-1 0,-1 1 0,1-1 0,-1 1 0,1 0 0,-1-1 0,1 1 0,0 0 0,-3 2 1,-4 4 6,0 0 0,0 1 0,1 0 1,0 0-1,1 1 0,-1 0 1,2 0-1,-9 18 0,11-21 13,0 0 0,1-1-1,0 1 1,0 1-1,0-1 1,1 0-1,0 0 1,0 0 0,1 1-1,0-1 1,0 0-1,0 1 1,1-1 0,0 0-1,0 1 1,3 8-1,-1-11-19,-1 0-1,0-1 0,1 1 0,0-1 1,-1 0-1,1 1 0,1-1 0,-1-1 1,0 1-1,1 0 0,-1-1 0,1 0 1,0 0-1,0 0 0,0 0 0,6 1 1,-5-1-141,0 0 0,0-1 0,0 0 0,0 0-1,1-1 1,-1 1 0,0-1 0,0 0 0,1 0 0,-1-1 0,0 1 0,0-1 0,6-2 0,-10 3 126,0-1-1,-1 1 0,1 0 1,-1 0-1,1 0 0,-1-1 1,0 1-1,1 0 1,-1-1-1,1 1 0,-1 0 1,1-1-1,-1 1 1,0 0-1,1-1 0,-1 1 1,0-1-1,1 1 1,-1-1-1,0 1 0,0-1 1,0 1-1,1-1 0,-3-18-493</inkml:trace>
  <inkml:trace contextRef="#ctx0" brushRef="#br0" timeOffset="1">0 28 20932,'21'10'1905,"7"-7"-1337,2-5-328,5-2 32,1-5 392,-4-4-328,1 1-280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3:31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6691 190 10090,'-2'-1'254,"0"0"0,0 1 0,-1-1 0,1 0 0,0 1-1,0-1 1,0 1 0,-1 0 0,1-1 0,0 1 0,-1 0 0,-3 1 0,-3-1 150,-212-16 2248,204 16-2615,-108-11 387,-129-29 1,-41-5 323,-418-2-614,415 31-186,-377 7-199,-1 35-188,66-2 236,232-15 206,-630 21 4,814-21-3,-212 36 0,332-31 47,-143 48 0,170-43-7,1 1 0,0 2 0,-79 53 0,98-56-22,1 2 0,1 0 0,-23 27 0,36-36-23,1 2 0,0 0 0,1 0 0,1 0-1,0 2 1,1-1 0,-9 24 0,14-28-4,1 0-1,0 0 1,0 0-1,1 1 1,0-1 0,1 0-1,0 0 1,1 1-1,1-1 1,-1 0-1,2 0 1,-1 0 0,2 0-1,5 12 1,4 7-14,2 0 1,1-1 0,32 42-1,-25-41 5,1 0 0,2-2 0,0 0 0,2-2 0,1-2 0,1 0 0,58 34 0,-41-33 8,0-2-1,1-2 0,2-2 1,0-2-1,59 11 0,23-3 8,146 8-1,140-11 30,962-19 16,0-66-65,45 8 19,-1350 55 1,228-6 15,-3-23 15,-272 25-22,-1-1 1,0-2-1,-1 0 1,1-2-1,42-21 0,-58 24-2,0-1 0,-1 0-1,0 0 1,0-1 0,0 0-1,-1-1 1,0 0-1,-1 0 1,0-1 0,-1 0-1,0-1 1,0 0 0,-1 0-1,8-21 1,-9 19 0,-1-1 0,0 0 0,-2 1 0,1-1 0,-2 0 0,0-1 0,0 1 0,-2 0 0,0 0 0,0 0 0,-1 0 0,-1 0-1,0 0 1,-1 1 0,0-1 0,-1 1 0,-1 0 0,0 1 0,-11-17 0,3 8 30,-2-1-1,0 2 0,-1 0 1,-1 1-1,-1 1 0,-1 1 1,0 1-1,-2 0 0,-37-21 1,-47-18 174,-2 5 1,-146-46 0,-240-38-246,355 105-143,-173-14-1,152 34 81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3:32.4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838 241 11450,'0'-2'49,"9"-14"557,-2 0 0,0-1 0,-1 0 0,7-34 0,-12 47-505,0 0-1,-1 1 1,0-1-1,0 0 0,0 0 1,0 0-1,0 0 1,-1 0-1,0 1 0,0-1 1,0 0-1,0 1 0,0-1 1,-1 1-1,0-1 1,0 1-1,0-1 0,0 1 1,0 0-1,0 0 1,-1 0-1,0 0 0,1 1 1,-1-1-1,0 1 1,0 0-1,-1-1 0,1 1 1,-7-2-1,0-1 17,-1 1 0,0 1 0,-1 0 0,1 1 0,0 0 0,-1 1 0,1 0 1,-1 0-1,1 2 0,-1-1 0,0 1 0,-11 3 0,-4 2-7,-1 1 0,1 1 1,-47 22-1,40-13-44,1 2-1,0 1 1,2 1-1,0 2 1,2 1-1,1 1 1,0 2-1,2 1 1,2 0-1,0 2 1,-24 40-1,28-36 4,1 1 0,1 0-1,2 1 1,1 1 0,2 1-1,2-1 1,2 2 0,1 0-1,2 0 1,-3 67 0,10-85-50,0 0 0,1 0 0,1-1 1,1 1-1,0-1 0,2 0 0,0 0 1,2 0-1,0-1 0,20 34 0,-18-37-13,1-1 0,1 0 0,0-1 0,1 0 0,1-1 0,0-1 0,0 0 0,2-1 0,-1 0 0,1-1 0,1-1 0,20 8 0,-14-8 5,0-1 0,1-1 0,0-1 0,0-2 0,0 0-1,1-1 1,-1-2 0,1 0 0,-1-2 0,1 0 0,-1-2 0,1-1-1,-1-1 1,0-1 0,42-16 0,-32 8 47,-1-2 1,-1-2-1,0 0 0,-1-2 0,-1-2 1,-1 0-1,-1-2 0,-1-2 1,-2 0-1,23-30 0,-21 21 58,-1-2-1,-2-1 1,-2-1 0,-2-1-1,-1-1 1,19-62 0,-28 73-47,-2-1 0,-2 0 0,0 0 0,-3 0 0,0-1 0,-2 0 0,-1 1 0,-2-1 0,-11-61 0,10 79-73,-1 0 0,0 0-1,-2 0 1,1 1-1,-2 0 1,0 0-1,-10-15 1,10 20-28,1 0-1,-1 0 1,0 1-1,0 0 1,-1 1 0,0-1-1,0 2 1,-1-1-1,0 1 1,1 0 0,-12-4-1,3 4-102,0 0 0,-1 0 0,1 2-1,-1 0 1,0 1 0,0 1-1,0 0 1,0 2 0,0 0 0,0 1-1,1 0 1,-1 2 0,-31 10 0,16-2-80,0 2 1,1 0 0,0 3-1,1 1 1,1 1 0,-28 23-1,17-9-101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51.15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71 567 13907,'-2'1'201,"-5"3"219,0 0 1,0 1 0,1 0 0,-1 0 0,1 0 0,0 1-1,1 0 1,0 0 0,-7 10 0,12-16-402,0 0 1,0 0-1,0 1 0,0-1 1,0 0-1,0 0 1,0 0-1,0 0 0,0 0 1,0 1-1,0-1 0,0 0 1,0 0-1,0 0 1,0 0-1,0 0 0,0 0 1,0 1-1,0-1 0,0 0 1,0 0-1,1 0 1,-1 0-1,0 0 0,0 0 1,0 0-1,0 0 0,0 0 1,0 1-1,0-1 1,1 0-1,-1 0 0,0 0 1,0 0-1,0 0 0,0 0 1,0 0-1,1 0 1,-1 0-1,0 0 0,0 0 1,0 0-1,0 0 0,0 0 1,1 0-1,-1 0 1,0 0-1,0 0 0,0 0 1,0 0-1,0-1 0,1 1 1,14 0 293,1-2 0,-1 0 0,1-1 0,-1 0 0,17-7 0,9-1-19,-1 1-80,903-209 1269,-582 151-1419,334-70 634,-347 38 262,-309 87-835,53-10 135,-42 11-451,-58 13 15,1-1-1,0 0 1,-1-1-1,1 0 1,0 0 0,-11-3-1,-9-8-63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8:43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14795,'1'1'132,"0"-1"-1,0 1 1,0-1 0,-1 1-1,1 0 1,0-1 0,0 1-1,-1 0 1,1 0 0,0 0-1,-1 0 1,1 0 0,-1-1-1,1 1 1,-1 0 0,1 0-1,-1 0 1,0 0 0,1 0-1,-1 1 1,0-1 0,0 0-1,0 1 1,3 33 1144,-3-23-867,2 21-54,2 0 0,13 55-1,-17-86-315,1 0 1,-1-1-1,1 1 0,-1-1 0,1 1 0,0-1 0,-1 1 0,1-1 0,0 1 0,0-1 0,0 0 0,0 0 0,0 1 0,1-1 0,-1 0 1,0 0-1,0 0 0,3 1 0,-2-1 6,-1-1 1,0 0-1,0 0 0,1 1 1,-1-1-1,0 0 1,0-1-1,1 1 1,-1 0-1,0 0 0,0 0 1,1-1-1,-1 1 1,0-1-1,0 1 0,0-1 1,0 1-1,2-2 1,5-4 172,-1 0-1,0 0 1,0-1 0,-1 0 0,6-8 0,-10 13-183,34-49 768,-27 37-638,1 0 0,0 0 0,0 2 0,15-15 0,-24 26-159,-1 1-1,1-1 1,0 0-1,-1 1 1,1-1-1,0 1 1,-1-1-1,1 1 1,0-1 0,0 1-1,0-1 1,0 1-1,-1 0 1,1-1-1,0 1 1,0 0-1,0 0 1,0 0-1,0 0 1,0-1 0,0 1-1,0 1 1,0-1-1,0 0 1,-1 0-1,1 0 1,0 0-1,0 1 1,0-1 0,0 0-1,0 1 1,0-1-1,-1 1 1,1-1-1,0 1 1,0-1-1,-1 1 1,1-1-1,0 1 1,-1 0 0,1-1-1,0 1 1,-1 0-1,1 0 1,-1-1-1,1 2 1,3 6 13,-1-1 0,0 1-1,-1-1 1,4 14 0,-2-6-2,25 82-1438,-22-81 1139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6:25.53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12543 306 9106,'2'-2'176,"1"0"1,-1 1-1,0-1 1,0 0-1,0 0 1,0-1-1,0 1 1,0 0-1,-1-1 1,1 1-1,-1-1 1,1 1-1,-1-1 1,1-4-1,-1 6-90,-1-1 0,0 1-1,0-1 1,-1 1 0,1-1-1,0 1 1,0-1-1,-1 1 1,1-1 0,-1 1-1,1-1 1,-1 1-1,0 0 1,1-1 0,-1 1-1,0 0 1,0-1 0,0 1-1,0 0 1,0 0-1,0 0 1,0 0 0,0 0-1,-1 0 1,1 0 0,0 1-1,-1-1 1,-2-1-1,-5-2 101,0-1-1,-1 2 0,1-1 0,-1 2 0,-19-4 0,-53-2 107,51 6-222,-112-9 102,-441-41 665,235 19-447,-662 22-1,84 69-466,299-16-43,-727 51 67,5 56 34,-1092 161 140,1880-252-86,-72 9-43,4 26-4,378-41 36,2 10 0,4 11 0,-263 117 0,502-187-24,-56 24 42,1 2 0,-78 50 0,123-67-36,0 0 0,1 0 0,1 2-1,0 0 1,1 0 0,1 2 0,0 0-1,1 0 1,0 1 0,2 0 0,0 1-1,-11 28 1,14-25-16,1-1-1,1 1 1,0 0 0,2 1-1,1-1 1,1 0 0,0 1-1,2-1 1,0 1 0,2-1-1,0 0 1,1 0 0,1 0-1,10 25 1,-5-21-6,1-1 0,1 0 1,1-1-1,1 0 0,1-1 0,1 0 1,1-2-1,1 0 0,1-1 1,0-1-1,28 20 0,-2-7 8,1-3 1,2-1-1,1-3 0,1-1 1,0-3-1,87 22 0,-4-12 11,201 20 0,306-2 32,3-24-41,-350-15-15,1958-8-535,-495 15 401,452 8 210,-1173-90 26,-7-76-61,444-186 54,-943 174-37,-379 99-27,206-106 0,-259 109-7,141-100 0,-200 124 22,-1-2 1,-2-2 0,-1-1-1,-1-2 1,-2-1 0,31-47-1,-52 67 26,0 0 0,-2-1 0,0-1 1,0 1-1,-2-1 0,0 0 0,-1-1 0,-1 0 0,-1 1 0,2-32 0,-5 33 9,-1 0 0,0 0-1,-1 0 1,-1 0 0,-1 0 0,0 1-1,-1 0 1,-1-1 0,-1 2 0,0-1 0,-1 1-1,-9-15 1,-5 0 33,-2 0 0,0 2 0,-2 0 1,-1 2-1,-52-40 0,16 21 3,-123-65 0,57 48-184,-3 5-1,-2 6 1,-168-41 0,-434-63 277,512 113-72,-64-12-138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01.33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2246 255 12195,'-159'-39'1114,"-242"-29"0,283 57-827,-1 5 0,-213 18 1,-290 87-218,578-89-76,1 2 0,-1 2 1,-79 39-1,107-45 1,1 1 0,1 0 1,-1 1-1,1 1 1,1 0-1,0 0 0,1 2 1,0 0-1,0 0 1,2 1-1,0 0 0,0 1 1,-8 17-1,7-3 1,1 0 0,1 0 0,1 1 0,2 0 0,1 1 0,-1 43 0,4 11 3,10 89 1,0-96 1,3-1 0,3 0 1,4-1-1,3-1 0,3-1 0,44 93 1,-40-111-2,2 0 1,2-2 0,3-1 0,2-2 0,3-2-1,1-1 1,3-2 0,60 49 0,-9-22 16,4-4 0,2-4 1,3-5-1,3-5 0,2-4 0,2-5 0,2-5 1,1-5-1,129 23 0,-117-39-12,0-5 1,0-6-1,1-5 0,0-6 1,-1-5-1,1-6 0,145-34 1,-182 26 12,0-4 1,-2-4-1,0-4 1,-3-4 0,95-55-1,-123 58-6,-2-3 1,-1-1-1,-2-3 1,-2-3-1,-1-1 0,-3-3 1,-2-2-1,39-56 0,-48 54-1,-2-1-1,-2-2 0,-3-1 1,-2-1-1,-3-2 1,21-78-1,-35 99-2,-2 0 0,-1-1 0,-2 0 0,-2-1 0,-1 1 0,-2 0 0,-2 0 0,-2 0 0,-1 0-1,-2 1 1,-15-46 0,8 43 7,-1 0-1,-2 1 1,-2 0 0,-2 2-1,-1 1 1,-2 1-1,-1 0 1,-2 2-1,-2 2 1,-60-54-1,29 39 66,-2 2 0,-2 3 0,-72-33 0,42 29 113,-171-54-1,69 46-67,-370-53-1,336 79-325,-253 2 1,237 31 64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17.81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0 102 12891,'9'50'2324,"-3"1"1,0 68-1,-13 101-203,2-126-1524,5-87-603,0 30 21,0-36-30,0-1 0,0 1 0,0-1 0,0 1-1,0-1 1,1 1 0,-1 0 0,0-1 0,0 1 0,0-1-1,0 1 1,1-1 0,-1 1 0,0-1 0,1 0 0,-1 1-1,0-1 1,1 1 0,-1-1 0,0 1 0,1-1 0,-1 0-1,1 1 1,-1-1 0,1 0 0,-1 0 0,1 1 0,-1-1-1,1 0 1,-1 0 0,1 0 0,-1 1 0,1-1 0,-1 0-1,1 0 1,-1 0 0,1 0 0,-1 0 0,1 0 0,-1 0-1,1 0 1,0 0 0,-1-1 0,1 1 0,-1 0 0,1 0-1,-1 0 1,1-1 0,-1 1 0,1 0 0,-1 0 0,1-1-1,7-6-288,0 1-1,-1-1 1,0-1-1,0 1 0,-1-1 1,0 0-1,0 0 1,8-17-1,-6 11-78,54-101-3092,62-159 0,-92 187 3792,-20 51 1317,23-45 0,-35 81-1574,0 0 0,0 0 0,0 1 0,0-1 602,0 0-602,0 0 0,1 0 0,-1 1 0,0-1 0,0 0 0,0 0 0,0 0 0,0 0 1,0 0-1,0 0 0,0 0 0,0 0 0,1 0 0,-1 0 0,0 0 0,0 0 0,0 0 0,0 0 1,0 0-1,0 0 0,0 0 0,0 0 0,0 0 0,0 0 0,1 0 0,-1 0 0,0-1 421,0 1-421,0 12 770,-23 207 2470,17-146-3234,3 0 0,3 0 0,18 130 0,-18-183-602,0-20 500,0 1 0,0-1 0,-1 0 0,1 0 0,0 1 0,0-1 0,0 0 0,-1 0 0,1 1 0,0-1 0,0 0 0,-1 0 0,1 0 0,0 1 0,-1-1 0,1 0 0,0 0 0,0 0 0,-1 0 0,1 0 0,0 0 0,-1 1 0,1-1 0,0 0 0,-1 0 0,1 0 0,0 0 0,-1 0 0,1 0 0,0-1 0,-1 1 0,-4-1-198,1-1 1,0 0-1,-1 0 0,1-1 1,0 1-1,-4-4 0,-71-52-1424,27 20 2548,-103-59 0,146 93 627,9 7-406,17 5-106,13-2-762,-1-2 0,1 0 0,52-2 0,89-17-1619,-133 7 1045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19.33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207 169 16227,'0'-1'99,"0"1"0,1-1 0,-1 0 0,0 1 0,1-1 0,-1 0 0,0 1 0,0-1 0,0 0 0,0 1 0,1-1 0,-1 0 0,0 1 0,0-1 0,0 0 0,-1 1 0,1-1 0,0 0 0,0 1 0,0-1 0,0 0 0,-1 1 0,1-1 0,0 0 0,-1 1 0,1-1 0,0 1 0,-1-1 0,1 1 0,-1-1 0,1 1 0,0-1 0,-1 1 0,0-1 0,1 1 0,-1-1 0,1 1 0,-1 0 0,1-1 0,-1 1 0,0 0 0,1 0 0,-1 0 0,0-1 0,1 1 0,-1 0 0,-1 0 0,-2-1 181,0 0-1,1 0 1,-1 0-1,-1 1 1,1-1-1,-7 1 1,6 1-186,0 1 0,-1 0 0,1-1 1,0 1-1,0 1 0,1-1 0,-1 1 0,0 0 1,1 0-1,0 0 0,-1 1 0,1 0 1,1-1-1,-1 1 0,-3 5 0,-5 6 6,2 1 1,0-1-1,-8 19 0,-8 25 33,25-56-126,0 1 0,0 0-1,0 0 1,0 0 0,0 0-1,1 0 1,0 0 0,-1 0-1,2 0 1,-1 0 0,0 0-1,1 0 1,1 5 0,-2-8-5,1 0 1,0 0-1,-1 0 1,1-1-1,0 1 1,-1 0-1,1 0 1,0-1-1,0 1 1,0 0-1,-1-1 1,1 1-1,0-1 1,0 1-1,0-1 0,0 0 1,0 1-1,0-1 1,0 0-1,0 0 1,0 0-1,0 1 1,0-1-1,0 0 1,0 0-1,0-1 1,0 1-1,0 0 1,0 0-1,2-1 1,30-10 34,3-8 67,34-23 0,-44 25 1,0 1 1,2 2-1,36-15 1,-57 27-73,-1 0-1,1 0 1,-1 1 0,1 0-1,0 0 1,9 0 0,-14 1-22,-1 0 1,1 0 0,0 1 0,0-1 0,0 0-1,-1 1 1,1-1 0,0 1 0,-1-1-1,1 1 1,0 0 0,-1 0 0,1 0 0,-1 0-1,1 0 1,-1 0 0,1 0 0,-1 0 0,0 1-1,0-1 1,0 0 0,1 1 0,-1-1-1,0 1 1,-1 0 0,1-1 0,1 4 0,7 41 396,-4-54 203,1-7-317,-3-9 62,-1 1 0,-1-1 0,-2-36 0,-1 7-74,2 53-286,0 0 1,0 0-1,0-1 0,0 1 1,0 0-1,0 0 0,0 0 1,0 0-1,1 0 0,-1-1 1,0 1-1,0 0 1,0 0-1,0 0 0,0 0 1,0 0-1,0 0 0,0 0 1,1-1-1,-1 1 0,0 0 1,0 0-1,0 0 0,0 0 1,0 0-1,1 0 0,-1 0 1,0 0-1,0 0 1,0 0-1,0 0 0,1 0 1,-1 0-1,0 0 0,0 0 1,0 0-1,0 0 0,0 0 1,1 0-1,-1 0 0,0 0 1,0 0-1,0 0 1,0 0-1,0 0 0,1 0 1,-1 1-1,0-1 0,0 0 1,0 0-1,0 0 0,0 0 1,0 0-1,0 0 0,1 1 1,10 6-277,-8-4 109,6 0-265,0 0-1,0 0 0,0 0 1,0-1-1,0 0 0,0-1 1,1 0-1,-1-1 1,1 0-1,-1 0 0,0-1 1,1 0-1,10-3 0,14-4-1775,-1-2-1,38-15 0,-38 12 1149,-1-2 0,43-26 0,-58 27 2451,-17 14-1320,0 0-1,0 0 1,0-1-1,0 1 1,0 0-1,-1 0 1,1 0-1,0 0 1,0-1-1,0 1 1,0 0-1,-1 0 1,1 0-1,0 0 1,0 0-1,0 0 1,0 0-1,-1-1 1,1 1-1,0 0 1,0 0-1,-1 0 1,1 0-1,0 0 1,0 0-1,0 0 1,-1 0-1,1 0 1,0 0-1,0 0 0,0 0 1,-1 0-1,1 0 1,0 0-1,0 1 1,-1-1-1,1 0 1,0 0-1,0 0 1,0 0-1,-1 0 1,-37 14 3757,20-4-2593,0 0-1,-27 23 1,37-26-1061,1-1 0,0 1 0,0 0 0,1 1 0,0-1 0,0 1 0,-8 16 0,13-22-169,0-1-1,1 0 1,-1 0 0,1 1-1,-1-1 1,1 1 0,0-1-1,-1 0 1,1 1 0,0-1-1,0 1 1,0-1 0,0 0 0,0 1-1,1-1 1,-1 1 0,0-1-1,1 0 1,-1 1 0,1-1-1,-1 0 1,1 1 0,-1-1-1,1 0 1,0 0 0,0 0 0,0 0-1,0 1 1,0-1 0,0 0-1,0 0 1,0-1 0,0 1-1,0 0 1,0 0 0,2 0-1,5 3-58,-1-1-1,1 1 0,0-2 1,16 4-1,-12-3 19,51 10-192,-45-10 142,1 1 1,-1 0 0,0 1 0,-1 1 0,24 11 0,-40-17 93,-1 1 0,1-1 1,0 0-1,-1 0 0,1 1 0,0-1 0,-1 1 1,1-1-1,0 0 0,-1 1 0,1-1 0,-1 1 1,1 0-1,-1-1 0,1 1 0,-1-1 1,0 1-1,1 0 0,-1-1 0,0 1 0,1 0 1,-1-1-1,0 1 0,0 0 0,0 0 0,0-1 1,0 1-1,1 0 0,-1 0 0,-1 0 0,1 0 17,-1 1-1,0-1 0,1 0 0,-1 0 1,0 1-1,0-1 0,0 0 0,0 0 1,0 0-1,-1 0 0,1-1 0,0 1 1,0 0-1,-2 0 0,-6 4 130,-1-1-1,1 0 1,-13 3-1,-2 0 207,-36 4 0,51-10-448,1 0 0,0 0 1,0-1-1,0-1 0,0 1 0,0-1 0,0-1 0,-12-3 0,18 5 45,1 0-1,0-1 0,0 1 0,-1-1 0,1 1 0,0-1 0,0 1 0,0-1 0,0 0 0,0 0 1,0 0-1,0 1 0,0-1 0,0 0 0,0 0 0,0 0 0,1-1 0,-1 1 0,0 0 0,1 0 0,-1 0 1,1 0-1,-1-1 0,1 1 0,0 0 0,-1 0 0,1-1 0,0 1 0,0 0 0,0-1 0,0 1 1,0 0-1,0-1 0,0 1 0,1 0 0,-1 0 0,1-2 0,11-14-596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19.77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77 0 18972,'0'0'36,"0"0"0,0 0 0,0 1 1,0-1-1,0 0 0,-1 0 0,1 0 0,0 0 0,0 0 0,0 0 0,0 0 1,0 0-1,0 0 0,0 1 0,-1-1 0,1 0 0,0 0 0,0 0 0,0 0 1,0 0-1,0 0 0,0 1 0,0-1 0,0 0 0,0 0 0,0 0 0,0 0 1,0 0-1,0 1 0,0-1 0,0 0 0,0 0 0,0 0 0,0 0 0,0 1 1,0-1-1,0 0 0,0 0 0,0 0 0,0 0 0,0 0 0,0 0 0,0 1 1,0-1-1,1 0 0,-1 0 0,0 0 0,0 0 0,0 0 0,0 0 0,0 0 0,0 1 1,0-1-1,1 0 0,-1 0 0,0 0 0,0 0 0,0 0 0,0 0 0,0 0 1,1 0-1,-1 0 0,0 0 0,0 0 0,0 0 0,0 0 0,0 0 0,1 0 1,-14 16 406,8-10-54,-2 4-20,0 0-1,0 0 1,1 0 0,1 1-1,0 0 1,0 0 0,1 0 0,0 1-1,1 0 1,0-1 0,-2 24 0,5-33-353,0-1 1,0 1 0,0 0-1,0 0 1,1 0 0,-1-1 0,0 1-1,1 0 1,-1 0 0,1-1-1,0 1 1,-1 0 0,1-1-1,0 1 1,0-1 0,0 1 0,0-1-1,0 1 1,0-1 0,1 0-1,-1 1 1,0-1 0,1 0-1,-1 0 1,1 0 0,-1 0 0,1 0-1,0 0 1,-1-1 0,1 1-1,0-1 1,-1 1 0,1-1-1,0 1 1,0-1 0,0 0-1,-1 0 1,3 0 0,1 0-11,0 0 0,1-1 0,-1 0 0,0 0 0,0 0 0,0-1 0,0 1 0,0-1 0,0 0 0,-1-1 0,1 1 0,6-5 0,-1-3 8,-1 1-1,0-1 1,0 0 0,-1-1-1,0 0 1,-1 0-1,0-1 1,0 0 0,-2 0-1,0 0 1,0-1-1,-1 0 1,0 1 0,3-24-1,-21 67 66,7-9-15,1 0-1,-3 28 1,7-42-63,2 0 0,-1 0 1,1 0-1,0 0 0,1 0 0,0 0 0,0 0 0,0 0 0,6 15 1,-6-21-98,1 1 0,-1-1 1,1 1-1,-1-1 0,1 0 1,0 1-1,0-1 0,0 0 0,0 0 1,1 0-1,-1-1 0,0 1 1,1-1-1,-1 1 0,1-1 1,0 0-1,-1 0 0,1 0 1,0 0-1,0 0 0,0 0 1,0-1-1,0 0 0,-1 1 0,1-1 1,0 0-1,0-1 0,0 1 1,0 0-1,0-1 0,3 0 1,10-4-551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20.55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248 16 16996,'-2'-2'219,"0"0"0,-1 1 1,1-1-1,-1 1 0,1 0 1,-1 0-1,1 0 0,-1 0 1,0 0-1,1 0 0,-1 1 1,0-1-1,0 1 0,1 0 1,-1 0-1,0 0 0,0 0 1,1 0-1,-1 1 0,-3 0 1,-2 1 132,0 0 1,1 0 0,-1 1 0,1 0 0,-14 8-1,10-4-89,0 1 0,0 1-1,0 0 1,1 0 0,0 1-1,-16 22 1,21-25-167,1-1 0,-1 1 0,1 0 1,1 1-1,-1-1 0,1 1 0,0-1 0,1 1 0,0 0 0,0 0 1,1 0-1,0 0 0,0 11 0,1-18-86,0 1 1,0-1-1,0 1 0,1-1 0,-1 1 1,0-1-1,1 1 0,-1-1 0,1 0 1,-1 1-1,1-1 0,0 1 1,0-1-1,-1 0 0,1 0 0,0 0 1,0 1-1,0-1 0,1 0 0,-1 0 1,0 0-1,0 0 0,0-1 0,1 1 1,-1 0-1,0 0 0,1-1 1,-1 1-1,1-1 0,-1 1 0,1-1 1,-1 0-1,1 0 0,-1 1 0,1-1 1,-1 0-1,1 0 0,-1 0 1,2-1-1,3 0-2,0 0 0,0 0 1,0 0-1,0-1 0,-1 0 0,1 0 1,0 0-1,-1-1 0,6-3 1,2-5 39,0 0 1,0-1-1,-1-1 1,0 1-1,-2-2 1,1 0-1,-1 0 1,-1-1-1,-1 0 1,0 0-1,-1-1 1,7-21-1,-14 36-34,1 0 0,-1 0 0,1 0 0,-1-1 0,0 1 0,0 0-1,1 0 1,-1 0 0,0 0 0,0 0 0,0 0 0,0 0 0,0-1 0,0 1-1,-1 0 1,1 0 0,-1-2 0,0 3-7,1 0 0,-1 1 0,0-1 0,1 0 0,-1 0 0,1 1 0,-1-1 0,0 0-1,1 1 1,-1-1 0,1 1 0,-1-1 0,1 1 0,-1-1 0,1 1 0,0-1 0,-1 1 0,1-1 0,-1 1 0,1 0 0,0-1 0,0 1 0,-1 0 0,1-1 0,0 1 0,0 0-1,0 1 1,-7 12 8,2 2-1,0-1 1,1 1-1,0 0 1,2-1-1,-1 2 1,1 30-1,2-45-38,0 1 0,0-1 0,1 0-1,-1 0 1,1 0 0,-1 1 0,1-1-1,-1 0 1,1 0 0,0 0-1,0 0 1,0 0 0,0 0 0,1 0-1,-1-1 1,0 1 0,1 0-1,-1-1 1,1 1 0,0-1 0,-1 1-1,1-1 1,2 1 0,-2-1-67,1 0 0,-1 0 0,1 0 0,-1-1 0,1 1 1,-1-1-1,1 0 0,-1 0 0,1 0 0,-1 0 0,1 0 0,-1 0 0,1-1 1,-1 1-1,1-1 0,-1 0 0,0 1 0,1-1 0,-1-1 0,0 1 0,3-2 1,4-2-377,-1-1 0,-1 0 1,1 0-1,-1-1 0,0 0 1,10-14-1,-1-1-315,17-30 0,-5-1-245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21.09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31 36 22645,'-7'6'1454,"-13"13"-519,19-19-918,1 0 1,0 0-1,0 1 0,0-1 0,-1 0 0,1 1 0,0-1 0,0 0 1,0 1-1,-1-1 0,1 0 0,0 1 0,0-1 0,0 0 1,0 1-1,0-1 0,0 0 0,0 1 0,0-1 0,0 0 1,0 1-1,0-1 0,0 0 0,0 1 0,0-1 0,0 0 1,0 1-1,0-1 0,0 0 0,1 1 0,-1-1 0,0 0 1,0 1-1,0-1 0,1 0 0,-1 0 0,0 1 0,0-1 1,1 0-1,-1 0 0,0 1 0,0-1 0,1 0 0,-1 0 1,0 0-1,1 1 0,-1-1 0,0 0 0,1 0 0,-1 0 1,0 0-1,1 0 0,-1 0 0,0 0 0,1 0 0,-1 0 1,1 0-1,0 0 0,7 1-256,1 0 0,-1-1 0,1 0 0,-1-1 0,1 0 0,-1 0 0,0 0 0,9-4 0,67-24-3686,-70 23 3199,54-26-3249,-68 32 4080,1 0-1,-1 0 1,0 0 0,1 0-1,-1 0 1,0 0 0,1 1-1,-1-1 1,0 0 0,1 0-1,-1 0 1,0 1 0,1-1 0,-1 0-1,0 0 1,0 1 0,1-1-1,-1 0 1,0 0 0,0 1-1,1-1 1,-1 0 0,0 1-1,0-1 1,0 0 0,0 1-1,0-1 1,1 1 0,-1-1-1,0 0 1,0 1 0,0-1 0,0 0-1,0 1 1,3 18 2180,-3-16-1617,0-3-645,0 1 0,0 0 0,1-1-1,-1 1 1,0-1 0,0 1 0,0 0-1,1-1 1,-1 1 0,0-1 0,1 1 0,-1 0-1,1-1 1,-1 1 0,0-1 0,1 0-1,-1 1 1,1-1 0,-1 1 0,1-1-1,0 0 1,-1 1 0,1-1 0,-1 0 0,2 1-1,17-1-635,-6-2 216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22.72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237 47 13579,'1'0'175,"-1"-1"1,1 0-1,-1 0 1,1 0-1,-1 0 1,1 0 0,-1 0-1,0 0 1,0 0-1,1 0 1,-1 0-1,0 0 1,0 0-1,0 0 1,0-2-1,0 3-61,-1-1 0,1 1-1,0-1 1,0 1 0,0-1 0,-1 1-1,1 0 1,0-1 0,-1 1 0,1-1-1,0 1 1,-1 0 0,1-1-1,0 1 1,-1 0 0,1-1 0,-1 1-1,1 0 1,-1 0 0,1 0 0,-1-1-1,0 1 1,-1 0 64,0-1 0,0 1 0,0 0 1,0 0-1,-1 0 0,1 0 0,0 1 0,0-1 0,0 0 0,0 1 0,0 0 0,0-1 0,-3 3 1,-27 13 128,2 3 1,0 0 0,1 2 0,-32 30 0,59-49-310,0 0 0,0 0 0,1 0 0,-1 0 1,0 0-1,1 0 0,-1 1 0,1-1 1,-2 5-1,3-7 1,0 0 0,0 1 1,0-1-1,0 1 1,0-1-1,0 1 0,0-1 1,0 0-1,0 1 0,0-1 1,0 1-1,0-1 0,0 1 1,0-1-1,0 0 0,0 1 1,1-1-1,-1 1 1,0-1-1,0 0 0,1 1 1,-1-1-1,0 0 0,1 1 1,0 0-1,0-1 1,-1 1-1,1-1 1,0 1-1,0-1 1,0 0-1,0 0 1,0 1-1,0-1 1,1 0-1,-1 0 1,0 0-1,0 0 1,2 0-1,6-1 13,0-1 0,0 0 0,-1 0 0,1-1 0,0 0 0,-1 0 0,0-1 0,0 0 0,0 0 0,0-1 0,-1 0 0,8-7 0,4-3 138,-2-2 1,0 0 0,20-26 0,-32 37-46,-1-1 1,1 1-1,-1-1 1,-1 0-1,5-11 0,-14 37 86,1 0-1,-5 31 1,8-39-312,1 1 1,0-1-1,1 0 0,0 1 0,1-1 1,3 17-1,-4-26 69,1 0 0,-1-1 0,1 1 1,0-1-1,-1 1 0,1-1 0,0 1 0,0-1 1,0 1-1,0-1 0,0 0 0,0 0 0,0 0 1,0 1-1,1-1 0,-1 0 0,0 0 0,1-1 1,-1 1-1,1 0 0,-1 0 0,1-1 0,-1 1 1,4 0-1,9 0-336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23.27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78 13 17916,'1'-13'2189,"-3"17"-679,-6 24-48,7-22-1327,-21 91 602,5 0 0,-9 171 0,26-260-734,-2 5-50,2 0 0,0 0-1,0 1 1,1-1 0,0 0 0,1 0 0,1 0 0,7 21-1,-9-32 1,-1-1 1,1 1-1,0 0 0,0 0 0,0 0 0,0-1 0,0 1 1,1-1-1,-1 1 0,0-1 0,1 1 0,-1-1 0,1 0 0,-1 0 1,1 1-1,0-1 0,0 0 0,-1-1 0,1 1 0,0 0 1,0 0-1,0-1 0,0 1 0,0-1 0,0 0 0,0 1 0,0-1 1,0 0-1,0 0 0,2-1 0,16-4-369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24.18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 79 13171,'-2'24'1116,"0"0"0,2-1-1,0 1 1,8 46 0,-7-64-880,1 0 1,0-1-1,0 1 0,0 0 0,0-1 0,1 1 0,0-1 1,0 0-1,1 0 0,7 9 0,-8-12-129,0 1 0,1-1-1,-1 1 1,0-1 0,1 0-1,0 0 1,-1 0 0,1-1 0,0 0-1,0 1 1,0-1 0,0-1-1,0 1 1,0 0 0,0-1 0,1 0-1,6-1 1,-2 0-8,-1 0 0,1-1 0,-1 0-1,0 0 1,1-1 0,-1 0 0,-1-1 0,1 1 0,0-2-1,-1 1 1,0-1 0,0 0 0,0 0 0,-1-1 0,1 0 0,-1 0-1,-1-1 1,1 0 0,5-9 0,-5 7-53,-1 1 1,-1-1-1,0 0 1,0 0-1,0 0 0,-1 0 1,-1-1-1,1 0 1,-2 1-1,1-1 0,-1 0 1,-1 0-1,0 1 1,0-1-1,-1 0 0,-3-17 1,3 23-49,-1 0 1,1 0 0,-1 0-1,1 1 1,-1-1-1,0 0 1,0 1-1,-1 0 1,1-1-1,-1 1 1,0 0-1,0 0 1,0 0 0,-5-3-1,6 4-3,-1 1 1,1 0-1,-1-1 1,0 1-1,1 0 0,-1 0 1,0 0-1,0 1 0,0-1 1,0 1-1,1 0 0,-1-1 1,0 1-1,0 0 0,0 1 1,0-1-1,0 1 0,0-1 1,0 1-1,1 0 1,-4 1-1,-1 1-7,1 1 1,0 0-1,0 1 1,0-1 0,0 1-1,1 0 1,-1 0-1,1 1 1,1 0-1,-1 0 1,-5 9-1,-4 9-40,-18 44-1,20-41 33,-10 42-1,19-59 17,1 1-1,0 0 0,0-1 1,1 1-1,1 0 1,0 0-1,1 12 1,0-20 3,-1-1-1,1 0 1,-1 0 0,1 1 0,0-1-1,0 0 1,0 0 0,0 0 0,0 0-1,1 0 1,-1 0 0,1 0 0,-1 0-1,1 0 1,0-1 0,0 1 0,-1-1-1,1 1 1,0-1 0,0 0 0,0 0 0,1 0-1,-1 0 1,0 0 0,0 0 0,1 0-1,-1-1 1,0 1 0,1-1 0,-1 0-1,0 0 1,1 0 0,4 0 0,5-1-2,0 0 1,0-1-1,0-1 1,0 1-1,13-6 0,1-1 7,-1-1-1,0-2 1,0 0-1,39-27 1,-52 30-5,-1 1 0,0-2-1,0 0 1,-1 0 0,0-1 0,0 0 0,-2-1 0,1 0 0,-1 0 0,9-21 0,-13 20-34,-10 16-13,-10 21 7,12-13 35,-1 0 1,2 0 0,0 1 0,0-1-1,1 1 1,0 0 0,0 16 0,2-25 6,0 0 0,0 0 0,0 0 0,0 0 0,1 0 0,-1 0 0,1 0 0,0-1 0,0 1 0,0 0 0,0 0 0,1 0 0,-1-1 0,1 1 0,-1-1 0,1 1 0,0-1 0,0 1 0,0-1 0,0 0 0,1 0 0,-1 0 0,0 0 0,1-1 0,-1 1 0,1-1 0,0 1 0,0-1 0,-1 0 0,1 0 0,0 0 0,0-1 0,6 2 0,-2-1 3,0-1 0,0 0 0,0 0 0,0-1 0,0 1 0,0-1 0,0-1-1,12-3 1,1-3 7,29-16 0,-35 16-2,1 1 1,0 0-1,0 1 0,17-4 1,-30 10-8,0-1 1,0 1 0,0 0-1,0-1 1,0 1 0,0 0-1,0 0 1,0 1 0,0-1-1,1 0 1,-1 1 0,0-1-1,0 1 1,0 0 0,0-1-1,-1 1 1,1 0 0,0 0-1,0 0 1,0 1 0,-1-1-1,3 2 1,0 2 15,0 0 0,0 1 0,0-1 0,-1 1 0,5 10 0,-6-11 2,1 0 1,-1 0-1,1 0 0,0 0 1,1-1-1,-1 1 0,1-1 1,6 6-1,-8-8-12,0-1 1,1-1-1,-1 1 0,0 0 1,1 0-1,-1-1 0,0 0 1,1 1-1,-1-1 0,1 0 1,-1 0-1,1 0 0,-1 0 1,0-1-1,1 1 0,-1-1 1,1 1-1,-1-1 0,0 0 1,0 0-1,1 0 0,-1 0 1,0 0-1,0-1 0,2-1 1,7-4-140,-1-1 0,0 0 1,12-13-1,-17 16 44,0 0-1,0 0 1,-1-1-1,0 0 1,0 0-1,-1 0 1,0 0-1,0-1 1,0 1-1,-1-1 1,0 0-1,3-12 1,-4-24-224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8:46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135 162 15043,'0'-1'68,"0"1"0,0-1 1,1 0-1,-1 0 0,0 1 0,0-1 0,0 0 0,0 1 0,0-1 0,0 0 1,0 1-1,0-1 0,0 0 0,0 0 0,-1 1 0,1-1 0,0 0 0,0 1 0,-1-1 1,1 0-1,0 1 0,-1-1 0,1 1 0,-1-1 0,1 0 0,0 1 0,-1-1 1,1 1-1,-1 0 0,0-1 0,1 1 0,-1-1 0,1 1 0,-1 0 0,0-1 1,1 1-1,-1 0 0,0 0 0,1-1 0,-1 1 0,0 0 0,1 0 0,-2 0 0,-1 0 58,1 0-1,0 0 1,-1 0-1,1 0 1,0 1 0,0-1-1,-1 1 1,1-1-1,0 1 1,0 0-1,0 0 1,0 0-1,-3 2 1,-2 3-7,0 0 1,1 0 0,0 1-1,0-1 1,0 2 0,1-1 0,0 1-1,0-1 1,1 1 0,0 1-1,-3 10 1,3-8-118,1-1 0,0 1-1,0-1 1,2 1 0,-1 0 0,1 0-1,1 0 1,1 21 0,-1-31 4,0 0 1,0 0 0,0 0-1,1 0 1,-1 0 0,0 0-1,0 0 1,1 0-1,-1-1 1,0 1 0,1 0-1,-1 0 1,1 0-1,-1 0 1,1-1 0,0 1-1,-1 0 1,1-1-1,1 2 1,-1-2 0,-1 0 0,1 1 0,-1-1 0,1 0 0,0 0 0,-1 0 0,1 0 0,0 0 0,-1-1 0,1 1 0,-1 0 0,1 0 0,0 0 0,-1 0 0,1-1 0,-1 1 0,1 0 0,-1-1 0,1 1 0,-1 0 0,1-1 0,0 0 0,3-2 43,0-1-1,-1 0 0,1 0 1,-1 0-1,5-8 0,11-27 314,-1 0 1,-1-1-1,-3-1 0,-1 0 0,-2-1 0,6-45 0,-13 70-155,-4 18-202,0-1-1,0 0 0,0 0 0,0 0 1,0 0-1,0 0 0,0 0 1,0 0-1,0 0 0,0 0 1,0 0-1,0 0 0,0 0 0,0 0 1,0 0-1,0 0 0,0 0 1,0 0-1,0 0 0,0 0 0,1 0 1,-1 0-1,0 0 0,0 0 1,0 0-1,0 0 0,0 0 1,0 0-1,0 0 0,0 0 0,0 0 1,0 0-1,0 0 0,0 0 1,0 0-1,0 0 0,0 0 1,0 0-1,0 0 0,0 0 0,0 0 1,1 0-1,-1 29 241,0-20-286,6 150 89,-3-132-52,1 0 0,1 0 0,16 48 0,-20-71 1,1-1 0,-1 1 1,1 0-1,0-1 0,0 0 0,0 1 1,0-1-1,1 0 0,-1 0 0,1 0 1,0 0-1,0-1 0,4 4 0,-5-5 2,0 0 0,0-1 1,0 1-1,0 0 0,0-1 0,0 1 0,0-1 0,0 0 0,1 0 0,-1 0 0,0 0 0,0 0 0,0 0 0,0 0 0,0-1 1,0 1-1,0-1 0,1 1 0,-1-1 0,-1 0 0,1 0 0,0 0 0,0 0 0,0 0 0,2-3 0,6-4 14,0 0 0,0-1 0,-1-1-1,-1 1 1,0-2 0,0 1 0,-1-1-1,10-18 1,38-98 178,-53 121-184,5-7 18,-4 19-25,-3 27-21,-1-24 23,1 14-127,-1-13 181,1 0 0,0 1 0,1-1 1,2 11-1,-3-19-143,1 1 0,0 0 0,0 0 0,0-1-1,0 1 1,1 0 0,-1-1 0,1 1 0,-1-1 0,1 0 0,0 1 0,0-1 0,0 0 0,0 0-1,0 0 1,1 0 0,-1-1 0,5 3 0,25 15-577,-14-7 250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24.62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18948,'2'6'1712,"3"-1"-1376,5 0-231,6-2 655,9 2-1320,-1 0-1225,9-1 1489,3 2-280,5-1-224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25.02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66 210 16508,'0'0'38,"0"1"1,0-1 0,0 0 0,0 0 0,0 0 0,0 0 0,0 0 0,0 0 0,0 0 0,0 0 0,-1 0 0,1 0 0,0 0 0,0 1 0,0-1 0,0 0 0,0 0 0,0 0 0,0 0 0,0 0 0,0 0 0,0 0 0,0 1 0,0-1 0,0 0 0,0 0 0,0 0 0,0 0-1,0 0 1,0 0 0,0 0 0,0 1 0,0-1 0,0 0 0,0 0 0,0 0 0,0 0 0,0 0 0,1 0 0,-1 0 0,0 0 0,0 1 0,0-1 0,0 0 0,0 0 0,0 0 0,0 0 0,0 0 0,0 0 0,0 0 0,1 0 0,-1 0 0,0 0 0,0 0 0,0 0-1,0 0 1,0 0 0,0 0 0,0 0 0,1 0 0,-1 0 0,0 0 0,0 0 0,0 0 0,0 0 0,0 0 0,0 0 0,1 0 0,7-10 1098,8-16 628,-5 4-704,11-34 1,-19 49-1000,-1 0 1,0-1-1,0 1 1,-1-1 0,0 1-1,0-1 1,-1 0-1,-1-13 1,1 21-60,0-1-1,0 0 1,0 0 0,0 1-1,0-1 1,0 0 0,0 0-1,-1 0 1,1 1 0,0-1-1,0 0 1,-1 1 0,1-1 0,0 0-1,-1 0 1,1 1 0,-1-1-1,1 1 1,-1-1 0,1 0-1,-1 1 1,1-1 0,-1 1-1,0-1 1,1 1 0,-1 0-1,0-1 1,1 1 0,-1 0-1,0-1 1,0 1 0,1 0 0,-1 0-1,0-1 1,0 1 0,1 0-1,-1 0 1,0 0 0,0 0-1,0 0 1,1 0 0,-1 0-1,0 1 1,0-1 0,1 0-1,-1 0 1,0 1 0,0-1-1,1 0 1,-1 1 0,0-1-1,1 0 1,-1 1 0,0-1 0,0 2-1,-4 1 10,0 1 0,0 0-1,0 0 1,1 1-1,-7 8 1,2-2-6,1 1-1,1 0 1,0 0 0,0 1 0,1-1-1,1 2 1,0-1 0,1 0-1,0 1 1,1 0 0,1 0 0,0 0-1,0 25 1,2-35-6,0-1-1,1 0 1,-1 0 0,1 0-1,-1 0 1,1 0-1,0 0 1,0-1 0,0 1-1,1 0 1,-1 0 0,1-1-1,-1 1 1,1-1 0,0 1-1,0-1 1,0 0 0,0 1-1,1-1 1,-1 0-1,1-1 1,-1 1 0,1 0-1,-1-1 1,1 1 0,0-1-1,0 0 1,0 0 0,0 0-1,0 0 1,0-1-1,0 1 1,0-1 0,0 0-1,0 0 1,3 0 0,42-2-7,0-2 0,91-20 1,-10 1 50,-118 22-50,-7 1 50,0-1-1,0 1 0,0-1 0,-1 0 0,1 0 1,0 0-1,4-2 0,-7 2-19,0 1-1,-1-1 1,1 1 0,0-1 0,-1 0-1,1 0 1,-1 1 0,1-1 0,-1 0-1,1 0 1,-1 0 0,1 1 0,-1-1-1,0 0 1,1 0 0,-1 0 0,0 0-1,0 0 1,0 0 0,1 0 0,-1 0-1,0 0 1,0 0 0,-1 1-1,1-1 1,0 0 0,0 0 0,0 0-1,-1 0 1,1 0 0,0 0 0,-1 0-1,1 0 1,-1 1 0,0-2 0,-11-22 410,-1 1 1,-21-28 0,21 33-438,0-1 1,2-1-1,-15-32 0,26 52-19,0 0 1,0 0-1,0-1 0,0 1 1,-1 0-1,1-1 0,0 1 0,0 0 1,0 0-1,0-1 0,0 1 1,1 0-1,-1-1 0,0 1 0,0 0 1,0 0-1,0-1 0,0 1 0,0 0 1,0 0-1,0-1 0,1 1 1,-1 0-1,0 0 0,0-1 0,0 1 1,1 0-1,-1 0 0,0 0 0,0-1 1,1 1-1,-1 0 0,0 0 1,0 0-1,1 0 0,-1 0 0,0 0 1,0-1-1,1 1 0,-1 0 0,0 0 1,1 0-1,-1 0 0,0 0 1,0 0-1,1 0 0,-1 0 0,0 0 1,1 0-1,-1 0 0,0 1 0,1-1 1,18 2-937,-17-1 839,13 2-232,1-1 1,24 1 0,7-3-317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25.45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185 224 15531,'-1'-14'667,"-1"0"0,0 1 0,0-1 0,-8-21 0,9 33-536,0 0 0,0-1 1,0 1-1,0 0 0,0 0 0,-1 0 0,1 0 0,-1 0 1,0 0-1,1 0 0,-1 0 0,0 1 0,0-1 1,-3-1-1,3 2-35,0 0-1,1 1 1,-1 0 0,0-1-1,0 1 1,0 0 0,0 0-1,0 0 1,1 0 0,-1 0-1,0 0 1,0 1 0,0-1-1,0 0 1,1 1 0,-1 0-1,0-1 1,0 1 0,1 0-1,-1 0 1,1 0 0,-3 2-1,-2 1 35,1 1 0,-1 0-1,1 0 1,1 0 0,-1 1-1,1-1 1,0 1 0,0 0-1,0 0 1,-4 11 0,0 2 18,1 0 1,-7 30 0,9-28-101,1 1 0,-2 28 1,6-42-41,0 0 1,0 0 0,0 1-1,1-1 1,1 0 0,-1 0 0,1 0-1,0 0 1,5 10 0,-6-16 0,0 0 0,0-1 0,0 1 0,0 0 0,0-1 0,0 1-1,0-1 1,0 0 0,1 1 0,-1-1 0,0 0 0,1 1 0,-1-1 0,1 0 0,0 0 0,-1 0 0,1-1 0,0 1 0,0 0 0,-1-1 0,1 1 0,0-1 0,0 1 0,0-1 0,0 0 0,0 0 0,-1 0 0,1 0 0,0 0 0,0 0 0,0-1 0,0 1 0,0 0 0,-1-1 0,1 0 0,0 1-1,0-1 1,-1 0 0,1 0 0,2-1 0,3-3 32,0 1-1,-1-1 1,0 0-1,0-1 1,0 1-1,0-1 1,-1 0-1,7-10 1,1-7 32,0-1 0,-1-1 1,-1 0-1,-2 0 0,0-1 0,-2-1 0,-1 1 1,-1-1-1,2-43 0,-8 57-71,-2 18-8,-3 19-10,3 6-2,1-1 1,2 35-1,1-49 1,1 0 0,0-1-1,1 1 1,0 0 0,1-1 0,7 16 0,-10-27-14,1 0 1,-1 0 0,0 0-1,1 0 1,0 0 0,-1-1 0,1 1-1,0-1 1,0 1 0,1-1-1,-1 0 1,0 0 0,1 0-1,-1 0 1,1 0 0,0-1 0,0 1-1,-1-1 1,1 1 0,0-1-1,0 0 1,0 0 0,0-1-1,1 1 1,-1-1 0,0 1-1,0-1 1,0 0 0,0 0 0,1 0-1,-1-1 1,0 1 0,0-1-1,0 0 1,0 0 0,0 0-1,0 0 1,0 0 0,0-1 0,0 1-1,-1-1 1,5-3 0,4-3-233,-1-1-1,-1 0 1,0-1 0,0 0 0,-1 0 0,0-1 0,-1 0-1,0 0 1,0-1 0,-1 1 0,5-18 0,1-4-284,-2-2 0,13-68 0,-9 9-341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26.62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25 127 15355,'-1'22'977,"-1"0"-1,-8 32 0,5-28-182,-2 28 0,15 269 2377,-5-271-2980,7 67-33,3 90-138,-14-196-22,1-10 2,-1-1-1,1 1 1,0-1 0,0 0 0,1 1 0,-1-1 0,0 1 0,2 3 0,3-33 80,22-285 350,-13 212-312,29-109 0,-30 169-113,2 1 0,25-47 0,10-25-2,-45 95-4,-5 16 1,0 0 0,0 0 0,0 0 0,0 0 0,0 0-1,0 0 1,0 0 0,0 0 0,0 0 0,0 0 0,0 0 0,0 0 0,0 0 0,0 0 0,0 0 0,0 0 0,0 0 0,0 0 0,-1 0-1,1 0 1,0 0 0,0 0 0,0 0 0,0 0 0,0 0 0,0 0 0,0 0 0,0 0 0,0 0 0,0 0 0,0 0 0,0 0-1,0 0 1,0 0 0,0 0 0,0 0 0,-12 25-4,-2 18 83,1 2-1,2-1 0,3 1 1,-5 58-1,9-28 346,11 136-1,-5-171-249,3 1 1,1-1-1,19 64 1,-15-85-108,-10-19-66,1 0 1,-1 0-1,0 0 1,0 0-1,0 0 0,0 0 1,1 1-1,-1-1 0,0 0 1,0 0-1,1 0 1,-1 0-1,0 0 0,0 0 1,0 0-1,1 0 0,-1 0 1,0 0-1,0 0 1,0 0-1,1 0 0,-1-1 1,0 1-1,0 0 0,0 0 1,1 0-1,-1 0 1,0 0-1,0 0 0,0 0 1,0-1-1,1 1 0,-1 0 1,0 0-1,0 0 1,0 0-1,0 0 0,0-1 1,0 1-1,1 0 0,-1 0 1,0 0-1,0-1 0,1-3 8,1 0 0,-1 0 0,0 0 0,0-1 0,-1 1 0,1-8 0,-4-192-23,-2 52-245,7 138 195,2 12-19,10 18-49,-8-7 127,-2-3-2,0-1 0,0 0 0,1 0 0,-1-1 0,1 1 0,1-1 0,-1 0 0,0 0 0,1-1 0,0 0 0,0 0 0,0 0 0,7 2 0,-5-3 6,1 0 0,0-1 0,0 0 0,-1 0 0,1-1 0,0 0 0,0-1 0,0 0 0,11-2 0,8-4 3,0-2 0,0 0 0,26-14 0,14-5 35,-65 27-32,0 0 0,0 0 0,0 0 1,0 0-1,0 0 0,0 1 0,0 0 0,0 0 0,0 0 0,6 0 0,-8 1 2,1-1-1,-1 1 1,1-1-1,-1 1 0,0 0 1,1 0-1,-1-1 0,0 1 1,0 0-1,1 0 0,-1 1 1,0-1-1,0 0 1,0 0-1,0 0 0,-1 1 1,1-1-1,0 0 0,0 1 1,-1-1-1,1 1 0,0 2 1,4 16 57,9 25 37,-13-43-95,0-1 0,-1 1 0,1 0-1,0-1 1,0 1 0,0-1-1,0 1 1,1-1 0,-1 1-1,0-1 1,1 0 0,-1 0 0,0 0-1,1 0 1,0 0 0,-1 0-1,1 0 1,-1 0 0,1 0 0,2 0-1,-2-1-29,1 0 0,-1-1-1,1 1 1,-1-1 0,1 1-1,-1-1 1,0 0 0,1 0-1,-1 0 1,0 0 0,0 0-1,0 0 1,0-1 0,0 1-1,0-1 1,0 1 0,0-1 0,0 0-1,-1 0 1,1 0 0,1-2-1,5-6-348,-1-1 0,11-18 1,-6 4-424,-1 0 1,-1-1 0,7-31-1,14-83-1487,-26 117 1940,4-29-1358,3-69 1,-29 239 6937,15-81-4633,2 1 0,1-1 0,2 1 1,1-1-1,3 0 0,0 0 0,25 67 0,-31-101-599,0-1 0,0 1 0,0-1-1,0 0 1,1 1 0,-1-1 0,1 0 0,2 4 0,-4-6-5,0 0 0,1 0 0,-1 0 0,0 0 0,0 0 0,0 0 0,0 0 0,0 0 0,0 0 0,1 0 0,-1 0 0,0 0 0,0 0 0,0 0 0,0 0 0,0 0 0,1 0 0,-1 0 0,0 0 0,0 0 0,0 0 0,0 0 0,0 0 0,1 0 0,-1 0 0,0 0 0,0 0 0,0 0 0,0 0 0,0 0 0,0 0 0,0 0 0,1 0 0,-1-1 0,0 1 0,0 0 0,0 0 0,0 0 0,0 0 0,0 0 0,0 0 0,0 0 0,0-1 0,0 1 0,0 0 0,1 0 0,1-17-27,-11-81-198,5 70 32,0-57-1,4 85 193,0-1 0,0 0 0,1 1 0,-1-1 0,0 0 0,0 1 0,1-1 0,-1 1 0,0-1 0,1 0 1,-1 1-1,0-1 0,1 1 0,-1-1 0,1 1 0,-1-1 0,1 1 0,-1 0 0,1-1 0,-1 1 0,1-1 0,-1 1 0,1 0 0,0 0 0,-1-1 0,1 1 0,-1 0 0,1 0 0,0 0 0,-1 0 0,1-1 0,1 1 0,26 1 77,-18 0-53,9 0 25,1-1-1,-1 0 1,0-2 0,0 0 0,0-2-1,0 0 1,-1-1 0,1 0 0,18-10-1,-27 10-19,0 0 0,0-1 0,0 0 0,-1-1 0,0 0-1,0-1 1,0 0 0,-1 0 0,-1 0 0,1-1 0,-1-1 0,-1 1-1,0-1 1,0 0 0,-1 0 0,6-17 0,-6 14 8,-2 0 0,1 0 0,-2 0-1,2-21 1,-3 29-23,-1 0-1,0 0 0,0 0 0,-1-1 0,1 1 0,-1 0 0,0 0 0,-1 0 1,1 1-1,-1-1 0,0 0 0,0 0 0,-1 1 0,-4-8 0,6 10-9,-1 1-1,1 0 1,0-1-1,-1 1 1,1 0 0,0 0-1,-1 0 1,0 0-1,1 0 1,-1 0-1,0 1 1,1-1-1,-1 0 1,0 1-1,0-1 1,1 1-1,-1 0 1,0 0 0,0-1-1,0 1 1,0 1-1,1-1 1,-1 0-1,0 0 1,0 1-1,0-1 1,1 1-1,-1-1 1,0 1 0,1 0-1,-1-1 1,0 1-1,1 0 1,-3 2-1,-2 1 20,-1 1 0,1 1 0,0-1-1,0 1 1,0 0 0,-6 10 0,1-1 42,2 0 0,0 0 1,1 1-1,0 1 0,2-1 0,0 1 1,-4 18-1,6-21 3,2 0 0,-1 0 0,2 0 0,0 1 0,1-1 0,0 0 0,1 1 0,1-1 0,4 18 0,-3-24-108,0-1 0,0 1 0,0-1 0,1 1 0,0-1 0,1 0 1,0 0-1,0-1 0,0 0 0,1 0 0,0 0 0,0 0 0,0-1 0,1 0 0,-1 0 0,13 5 1,-8-4-403,0-1 1,0 0-1,0-1 1,0-1 0,1 0-1,0 0 1,-1-1 0,1-1-1,0 0 1,24-1 0,1-4-651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27.08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2200 299 21669,'5'13'2080,"1"-3"-1440,1-4-280,2-5 929,-2 0-577,-3-5-1288,-4-3 704,-4-2-296,-7-1-176</inkml:trace>
  <inkml:trace contextRef="#ctx0" brushRef="#br0" timeOffset="1">1 65 20892,'29'-23'1705,"-1"6"-1281,0 4-256,3 6 568,3 3-864,4 10 224,0 1-184,8 1-136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27.85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26 16243,'1'-1'100,"0"1"-1,0 1 0,0-1 0,0 0 0,0 0 0,0 0 0,-1 0 0,1 1 0,0-1 0,0 0 0,0 1 0,0-1 0,-1 1 0,1-1 1,0 1-1,0-1 0,-1 1 0,1-1 0,0 1 0,-1 0 0,1-1 0,-1 1 0,1 0 0,-1 0 0,1-1 0,-1 1 0,1 1 0,10 29 729,-11-30-761,39 205 4450,5 21-3247,-41-217-1227,0-1 0,1 0 0,0 0 1,0 0-1,1 0 0,7 10 0,-11-18-36,0 1 0,0-1 0,0 0-1,0 1 1,1-1 0,-1 0 0,0 0 0,1 0-1,-1 0 1,1 0 0,-1 0 0,1-1-1,-1 1 1,1 0 0,0-1 0,-1 1 0,1-1-1,2 0 1,-2 0-4,0 0 0,0-1 0,-1 1 0,1-1 1,0 0-1,0 1 0,0-1 0,0 0 0,-1 0 0,1 0 0,0-1 0,-1 1 0,1 0 0,-1 0 0,1-1 0,-1 1 1,0-1-1,0 0 0,1 1 0,0-3 0,5-7 7,-1-1 0,0 0 0,0 0 0,-1-1 0,-1 1 0,0-1 0,4-23 0,8-98 53,-16 127-61,7-135 29,-8 115-53,0-1 1,-11-53 0,12 78 14,0 1 1,0 0-1,-1 0 1,0 0-1,1 0 1,-1 0-1,0 0 1,0 0-1,0 0 1,0 0-1,0 0 1,-1 1-1,-1-4 1,2 5 4,1 0 1,0 0-1,0 0 1,0 0-1,-1 0 1,1 0-1,0 0 0,0 0 1,-1 0-1,1 0 1,0 0-1,0 0 1,0 0-1,-1 0 1,1 0-1,0 0 0,0 1 1,0-1-1,-1 0 1,1 0-1,0 0 1,0 0-1,0 0 1,0 0-1,-1 1 0,1-1 1,0 0-1,0 0 1,0 0-1,0 1 1,0-1-1,-1 0 0,1 0 1,0 0-1,0 1 1,0-1-1,-5 19-36,2 25 37,2 0-1,1 0 1,3 1-1,1-1 1,3-1-1,1 1 1,2-1-1,19 52 1,-20-72 25,13 26 1,-18-41-20,0-1 1,1 0-1,0 0 1,0-1 0,0 1-1,12 10 1,-9-13-97,-11-12 3,-14-15-69,-90-89-394,-57-66 108,152 162 443,12 13 11,20 18 9,-14-11-21,16 14-286,1-1 0,0-2 0,2 0 1,-1-1-1,2-2 0,0-1 1,0-1-1,1 0 0,37 6 0,-2-7-247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28.25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161 112 17884,'-5'0'228,"-1"0"1,1 0-1,0 1 1,0-1 0,0 1-1,0 0 1,0 1-1,0-1 1,0 1-1,1 0 1,-1 0-1,0 1 1,1-1 0,0 1-1,-1 0 1,1 0-1,0 0 1,1 1-1,-6 5 1,2-2 1,0 1 1,1 0-1,-1 0 0,2 1 1,-1-1-1,1 1 0,1 0 1,-7 19-1,10-24-179,0 0 0,0 1 0,0-1 0,1 0 0,-1 0-1,1 0 1,0 0 0,1 0 0,-1 1 0,1-1 0,-1 0 0,1 0 0,3 7 0,-3-9-34,0 0 0,0 0 0,0-1 0,1 1 0,-1 0 0,0-1 0,1 1 1,-1-1-1,1 1 0,0-1 0,-1 0 0,1 1 0,0-1 0,0 0 0,0 0 0,0 0 0,0-1 0,0 1 0,0 0 0,0-1 1,0 0-1,0 1 0,0-1 0,0 0 0,1 0 0,-1 0 0,0 0 0,3-1 0,1 1-2,-1-1 0,1-1-1,-1 1 1,0-1 0,1 1-1,-1-1 1,0-1 0,0 1 0,0-1-1,-1 0 1,1 0 0,8-7-1,-7 4 2,-1 0-1,1-1 0,-1 0 0,0 0 0,-1 0 0,1 0 1,5-15-1,-4 7-131,-1 0-1,-1 0 1,-1-1 0,0 1 0,0-1-1,-2 0 1,0 0 0,-2-26 0,-6 2-651,7 38 671,-1 0 1,1 1 0,-1-1-1,0 0 1,0 0-1,1 1 1,-1-1-1,0 1 1,0-1-1,0 1 1,-1-1-1,1 1 1,0-1-1,-1 1 1,1 0 0,0 0-1,-1 0 1,-2-2-1,3 3 35,1 0 0,-1 0 0,1-1 0,-1 1 0,0 0 0,1 0 0,-1 0 0,1 0 0,-1 0 0,1 0-1,-1 0 1,0 0 0,1 0 0,-1 0 0,1 0 0,-1 0 0,1 0 0,-1 1 0,1-1 0,-1 0 0,1 0 0,-1 1 0,1-1 0,-1 0 0,1 1 0,-1-1-1,1 0 1,-1 1 0,-6 18-1307,6-13 1140,1 0-1,0 0 0,0 0 0,0 0 0,2 7 1,-1-10 115,0 1 1,0 0 0,1 0 0,-1-1-1,4 8 1,17 14-577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28.66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92 455 16099,'0'0'41,"0"-1"-1,0 1 0,0 0 0,0-1 1,-1 1-1,1 0 0,0-1 0,0 1 1,0 0-1,0-1 0,0 1 0,0 0 1,-1 0-1,1-1 0,0 1 0,0 0 1,-1 0-1,1-1 0,0 1 0,0 0 1,-1 0-1,1-1 0,0 1 1,0 0-1,-1 0 0,1 0 0,0 0 1,-1 0-1,1-1 0,0 1 0,-1 0 1,1 0-1,0 0 0,-1 0 0,1 0 1,0 0-1,-1 0 0,1 0 0,0 0 1,-1 0-1,1 0 0,0 1 0,-1-1 1,1 0-1,0 0 0,-1 0 0,1 0 1,0 0-1,-1 1 0,1-1 0,0 0 1,0 0-1,-1 0 0,1 1 0,0-1 1,-21 16 609,14-9-314,1 1 0,1 0 1,-1 0-1,1 1 0,1 0 0,-1 0 0,1 0 1,1 0-1,0 0 0,-3 17 0,5-21-232,0 1 0,1 0 0,-1 0 0,1 0 1,1 0-1,-1 0 0,1 0 0,2 8 0,-2-10-47,0-1 0,1 0 1,-1 1-1,1-1 0,-1 0 1,1 0-1,0 0 0,1 0 1,-1 0-1,0-1 0,1 1 1,-1-1-1,1 0 0,6 5 1,-6-6-29,1 1 0,-1 0 1,1-1-1,0 0 0,-1 0 1,1 0-1,0 0 0,0-1 1,-1 1-1,1-1 0,0 0 1,0 0-1,0 0 0,0-1 1,0 0-1,-1 1 1,1-1-1,0 0 0,-1-1 1,1 1-1,0-1 0,-1 1 1,0-1-1,1 0 0,5-5 1,1-1 12,0-1 0,0 0 0,0 0 1,-1-1-1,-1 0 0,10-15 0,-1-2-80,-2-1 0,-2 0 0,0 0-1,-2-2 1,-1 1 0,-1-1 0,-2-1-1,-1 0 1,-1 0 0,-2 0 0,-1 0-1,-4-58 1,1 76-48,-1 1 0,0-1 0,-1 1 1,0 0-1,-9-22 0,11 31 59,-1-1-1,1 1 1,-1 0 0,0 0-1,0-1 1,-1 1 0,1 1-1,-1-1 1,1 0 0,-1 1-1,0-1 1,0 1 0,0 0-1,0 0 1,0 0 0,-1 0-1,1 0 1,-1 1 0,1 0-1,-1-1 1,1 1 0,-1 1-1,-5-2 1,3 2 23,1 0 1,-1 0-1,1 1 0,0 0 0,-1 0 1,1 0-1,0 0 0,0 1 0,0 0 1,0 0-1,-8 4 0,5 0 37,-1-1 0,1 1 0,0 1 0,1-1 0,-13 15 0,8-6 50,1 0-1,1 0 1,0 2 0,1-1 0,1 1-1,-8 23 1,13-31-77,1 1-1,0 0 0,0 0 1,1 0-1,1 0 1,-1 0-1,2 0 0,-1 0 1,1 0-1,1 0 0,0 0 1,0-1-1,1 1 1,1-1-1,-1 1 0,1-1 1,1 0-1,10 15 0,-4-7-286,2 0-1,0-1 1,1-1-1,0 0 1,1-1 0,1 0-1,0-1 1,22 12-1,-2-6-158,0-13-89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29.10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240 20 17388,'-2'-2'134,"1"1"0,-1-1-1,1 0 1,-1 1 0,0 0 0,0-1 0,0 1 0,1 0 0,-1 0 0,0 0 0,-1 0 0,1 1 0,0-1-1,0 0 1,0 1 0,0-1 0,0 1 0,-1 0 0,1 0 0,0 0 0,-4 0 0,-6 1 266,1 0 0,0 1 0,-11 2 0,11-1-56,0 0 0,1 1-1,0 0 1,0 1 0,0 0 0,-14 10-1,20-13-293,0 1-1,0 0 0,1 0 0,-1 1 1,1-1-1,0 1 0,0-1 0,0 1 1,0 0-1,1 0 0,-1 0 0,1 1 1,0-1-1,1 0 0,-1 1 0,1 0 0,-2 6 1,3-9-48,0 0 0,0 0 0,0 0-1,0 1 1,0-1 0,1 0 0,-1 0 0,1 0 0,-1 0 0,1 0 0,0 0 0,0 0 0,0 0 0,0 0 0,0 0 0,2 2 0,0-1-14,0 0 0,1 0 0,-1 0 0,1 0 0,-1 0 1,1-1-1,6 4 0,6 1-71,1-1-1,0 0 1,19 4 0,-21-6 22,42 9-211,-38-10 158,-1 1 1,1 1-1,-1 1 1,0 0-1,-1 1 0,33 19 1,-48-25 119,0 0 1,0 0-1,-1 0 1,1 1-1,-1-1 1,1 1-1,-1-1 1,0 1 0,1 0-1,-1-1 1,0 1-1,0 0 1,0 0-1,0 0 1,0 0-1,-1 0 1,1 0-1,-1 0 1,1 0-1,-1 0 1,0 0-1,1 0 1,-1 0-1,0 1 1,-1-1 0,1 0-1,0 0 1,-1 0-1,1 0 1,-1 0-1,1 0 1,-1 0-1,0 0 1,0 0-1,0 0 1,0-1-1,0 1 1,0 0-1,-3 2 1,-3 4 77,0 0 0,0 0 1,-1-1-1,0 0 0,0-1 0,-16 9 1,17-10-95,-1-1 1,0 0-1,-1 0 1,1-1-1,-1 0 0,1-1 1,-1 0-1,-14 2 1,21-4-38,0 0 1,-1 0-1,1 0 1,0 0-1,0 0 0,0-1 1,-1 1-1,1-1 1,0 1-1,0-1 0,0 0 1,0 0-1,0 0 1,0 0-1,0 0 0,0 0 1,0 0-1,1-1 1,-1 1-1,0-1 0,1 1 1,-1-1-1,1 0 1,0 1-1,-1-1 0,1 0 1,0 0-1,0 0 0,0 0 1,0 0-1,1 0 1,-1 0-1,0-1 0,1 1 1,0 0-1,-1 0 1,1 0-1,0-1 0,1-3 1,3-33-361,10-4-154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29.51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108 427 15731,'4'-1'282,"22"0"1336,-26 1-1587,1 0 1,-1 0 0,1 0-1,-1 0 1,1 1 0,-1-1-1,1 0 1,-1 0 0,0 1-1,1-1 1,-1 0 0,1 1-1,-1-1 1,0 0 0,1 1-1,-1-1 1,0 1 0,0-1-1,1 1 1,-1-1 0,0 0-1,0 1 1,1-1-1,-1 1 1,0-1 0,0 1-1,0-1 1,0 1 0,0-1-1,0 1 1,0-1 0,0 1-1,0-1 1,0 1 0,0-1-1,0 1 1,0-1 0,-1 1-1,1-1 1,0 1 0,0-1-1,0 1 1,-1-1 0,1 0-1,0 1 1,-1-1-1,1 1 1,0-1 0,-1 1-1,-44 71 3039,27-45-2185,-18 37-1,26-43-611,1 0-1,-9 34 1,16-48-220,1 0 0,-1 0 0,1 1 0,1-1-1,-1 1 1,1-1 0,0 0 0,1 1 0,0-1-1,0 0 1,4 13 0,-4-18-44,0 1 0,0-1 0,0 0 0,0 1 0,1-1 0,-1 0 0,0 0-1,1 0 1,0 0 0,0 0 0,-1 0 0,1-1 0,0 1 0,0-1 0,1 1 0,-1-1 0,0 0 0,0 0 0,4 2 0,-3-3-6,1 1 1,0 0-1,0-1 1,-1 0 0,1 0-1,0 0 1,0 0-1,-1 0 1,1-1 0,0 0-1,6-2 1,1-1-2,0 0-1,-1-1 1,1-1 0,-1 0 0,0 0 0,0-1-1,10-9 1,3-6 13,-1-1-1,-1-1 0,-1-1 1,-1 0-1,-2-1 1,0-2-1,-2 1 1,-1-2-1,13-37 0,-18 42-21,-2-1 0,0 0 0,-2 0 0,-1-1 0,-1 0 0,-1 1 0,-2-1-1,0 0 1,-1 0 0,-2 1 0,-10-47 0,10 63-2,0 1 1,0-1-1,0 1 0,-1-1 1,-1 1-1,1 0 1,-1 1-1,-1-1 0,1 1 1,-1 0-1,-11-9 1,13 12 5,-1 0 1,0 1 0,0-1-1,-1 1 1,1 0 0,-1 1-1,0-1 1,1 1 0,-1 0-1,0 1 1,0-1 0,0 1-1,0 0 1,-1 1 0,1 0-1,0 0 1,-12 1-1,9 1 17,0 0 0,0 1 1,0 0-1,1 1 0,-1 0 0,1 0 0,0 1 0,0 0 0,0 0 0,1 1 0,-1 0 0,1 0 0,1 1 0,-7 7 0,4-4 15,1 1 0,0 0 0,1 1 1,0 0-1,0 0 0,1 0 0,1 1 1,-8 25-1,12-33-20,0-1 0,1 1 0,-1 0 1,1 0-1,0-1 0,0 1 0,0 0 0,1 0 0,-1 0 1,1-1-1,0 1 0,1-1 0,-1 1 0,1 0 0,0-1 1,0 0-1,0 0 0,1 1 0,-1-1 0,1-1 0,0 1 1,0 0-1,1-1 0,-1 1 0,7 4 0,6 3-3,1 0-1,1-2 1,0 1-1,34 11 0,-29-12-5,3 1-16,-1 2 0,0 0-1,-1 1 1,-1 2 0,27 20 0,-42-28-20,0 0 1,-1 0-1,0 1 1,0 0-1,-1 0 1,0 1-1,0 0 0,-1 0 1,0 0-1,-1 0 1,0 1-1,-1 0 1,1 0-1,-2 0 1,0 0-1,2 20 1,-4 35-2303,3-62 2626,2-9-407,3-10-299,1-10-9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8:48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44 18564,'-3'7'417,"1"1"0,1-1 0,-1 1 0,1 0 0,0 10 1,-1 5-6,-3 40 697,2 0-1,11 124 0,-3-149-1039,1-1 0,1 0-1,2-1 1,2 0 0,2 0 0,22 45-1,-32-74-65,1 0-1,0-1 0,1 1 0,4 6 0,-9-13-1,0 0-1,0 0 1,1 0-1,-1 1 1,0-1-1,0 0 1,0 0-1,0 0 1,0 0-1,0 0 1,1 1-1,-1-1 1,0 0 0,0 0-1,0 0 1,0 0-1,1 0 1,-1 0-1,0 0 1,0 0-1,0 0 1,0 0-1,1 1 1,-1-1-1,0 0 1,0 0-1,0 0 1,1 0 0,-1 0-1,0 0 1,0 0-1,0-1 1,1 1-1,-1 0 1,0 0-1,0 0 1,0 0-1,1 0 1,0-8 9,-5-12-18,-10-16-198,-2 1 0,-2 1 1,-39-58-1,51 81 134,-2-1-42,0 0-1,0 1 0,-1 0 0,0 0 1,-1 0-1,-10-8 0,20 19 112,0 0 0,0 0 1,0 1-1,0-1 0,0 0 0,0 0 0,0 0 1,0 0-1,0 0 0,0 0 0,0 1 0,0-1 1,0 0-1,0 0 0,-1 0 0,1 0 0,0 0 1,0 0-1,0 1 0,0-1 0,0 0 0,0 0 1,0 0-1,0 0 0,0 0 0,0 0 0,0 0 1,-1 0-1,1 0 0,0 0 0,0 0 0,0 1 0,0-1 1,0 0-1,0 0 0,0 0 0,-1 0 0,1 0 1,0 0-1,0 0 0,0 0 0,0 0 0,0 0 1,-1 0-1,1 0 0,0 0 0,0 0 0,0 0 1,0 0-1,0 0 0,0 0 0,0-1 0,-1 1 1,1 0-1,5 11-19,-3-9 17,0-1 0,0 1 1,0 0-1,0-1 0,0 1 0,0-1 0,1 0 1,-1 1-1,1-1 0,-1 0 0,0-1 0,1 1 0,0 0 1,-1-1-1,1 1 0,-1-1 0,1 0 0,0 0 1,-1 0-1,1 0 0,0 0 0,-1-1 0,1 1 1,-1-1-1,4-1 0,1 0-13,1 0 0,-1-1-1,1 0 1,-1-1 0,0 0 0,0 0-1,7-6 1,-5 2-139,0 0-1,-1 0 0,0-1 0,0 0 1,-1-1-1,-1 0 0,1 0 0,-2 0 1,1-1-1,-1 0 0,5-18 1,1-10-1377,-2-1 1,4-45-1,-8 47-78,2 0 0,12-41 0,-19 79 1653,0 0 0,0 0-1,0 0 1,0 0 0,0 0 0,0 1-1,0-1 1,0 0 0,0 0 0,0 0-1,0 0 1,0 0 0,1 0-1,-1 0 1,0 0 0,0 0 0,0 0-1,0 0 1,0 0 0,0 0 0,0 0-1,0 0 1,0 0 0,1 0 0,-1 0-1,0 0 1,0 0 0,0 0 0,0 0-1,0 0 1,0 0 0,0 0-1,0 0 1,0 0 0,1 0 0,-1 0-1,0 0 1,0 0 0,0 0 0,0 0-1,0 0 1,0 0 0,0 0 0,0 0-1,0-1 1,0 1 0,0 0-1,0 0 1,0 0 0,1 0 0,-1 0-1,0 0 1,0 0 0,0 0 0,0 0-1,0 0 1,0-1 0,0 1 0,4 16 1179,2 32 7,-5-38-635,19 126 2539,70 243 0,-72-326-3029,-111-244 21,67 139-124,22 40-7,8 7-22,16 8-40,-4 1 57,-9-3 10,1-1 0,0 0 0,-1 0 0,1-1 0,0 0-1,-1 0 1,1 0 0,-1-1 0,0-1 0,0 1 0,1-1 0,-1 0 0,-1-1 0,1 1 0,7-6-1,-9 5 20,0 0 0,0 0-1,-1-1 1,1 1 0,-1-1-1,0 0 1,0 0 0,-1 0-1,1-1 1,-1 1 0,0-1-1,-1 0 1,1 0 0,-1 0-1,0 0 1,-1 0 0,0 0-1,1-11 1,-3 5 66,-5 13-10,-8 18 3,9-8-63,1 0-1,0 1 0,1-1 0,0 1 1,1 0-1,0 0 0,1 0 0,0 0 0,2 23 1,-1-33-10,0 0 1,1 0 0,-1 0-1,0 0 1,1 0 0,-1-1-1,1 1 1,0 0 0,-1 0-1,1 0 1,0-1 0,0 1 0,0 0-1,0-1 1,1 1 0,-1-1-1,0 0 1,3 3 0,-2-3 0,-1-1-1,1 1 1,-1 0 0,1-1 0,0 1-1,-1-1 1,1 0 0,0 0 0,0 1 0,-1-1-1,1 0 1,0 0 0,-1-1 0,1 1-1,0 0 1,3-1 0,2-2 6,-1 1 1,1-1-1,0-1 1,-1 1-1,0-1 1,0 0 0,0-1-1,8-7 1,-3 1 6,-8 7-11,0 1 0,1-1-1,-1 1 1,1 0 0,0 0 0,5-3-1,-8 6-3,0-1-1,0 1 0,0-1 1,1 1-1,-1 0 0,0 0 0,0-1 1,0 1-1,0 0 0,1 0 1,-1 0-1,0 0 0,0 1 0,0-1 1,0 0-1,1 0 0,-1 1 1,0-1-1,0 1 0,0-1 0,0 1 1,0-1-1,0 1 0,0 0 1,0-1-1,0 1 0,0 0 0,-1 0 1,1 0-1,1 1 0,-1 0 4,1-1-1,-1 1 0,1 0 1,-1-1-1,1 0 0,0 1 0,0-1 1,0 0-1,0 0 0,-1 0 1,1 0-1,1 0 0,-1 0 1,0 0-1,0-1 0,0 1 1,0-1-1,0 0 0,1 1 1,2-1-1,-1-1 11,0 0 0,-1-1 0,1 1 0,0-1 0,-1 1 0,1-1 0,0 0 0,-1 0 0,0-1 0,6-4 0,6-7 45,26-29-1,-29 29-106,1 1-1,22-20 0,-39 43 37,4-8 14,0-1 0,0 0 0,0 0 0,-1 0 0,1 1-1,0-1 1,-1 0 0,1 0 0,-1 0 0,1 0 0,-1 0 0,0 0 0,1 0-1,-1 0 1,0 0 0,0 0 0,0 0 0,1 0 0,-1-1 0,0 1-1,-2 1 1,-1-2 0,1-3 3,3 2-3,-1 0 1,1 0-1,-1 0 0,1 0 1,-1 1-1,0-1 0,1 0 1,-1 1-1,0-1 0,0 0 1,1 1-1,-1-1 0,0 1 1,0-1-1,0 1 1,0-1-1,0 1 0,0 0 1,1-1-1,-1 1 0,0 0 1,0 0-1,0 0 0,0 0 1,0 0-1,-2 0 0,3 0 0,-1 0 24,-4-16 91,5 14-115,0 0 0,1-1-1,0 1 1,0-1-1,-1 0 1,2 1 0,-1 0-1,0-1 1,0 1 0,1 0-1,-1-1 1,1 1 0,0 0-1,-1 0 1,1 0-1,0 0 1,0 1 0,1-1-1,-1 1 1,4-3 0,-6 4 7,-12 4 55,6 2-15,6-6-36,0 0 0,-1 1-1,1-1 1,0 1-1,0-1 1,0 0-1,-1 1 1,1-1 0,0 0-1,0 1 1,-1-1-1,1 0 1,0 0-1,-1 1 1,1-1 0,0 0-1,-1 0 1,1 1-1,-1-1 1,1 0-1,0 0 1,-1 0 0,1 0-1,-1 0 1,1 1-1,-1-1 1,1 0-1,0 0 1,-1 0 0,1 0-1,-1 0 1,1 0-1,-1-1 1,1 1-1,0 0 1,-1 0 0,1 0-1,-1 0 1,1 0-1,0-1 1,-1 1-1,1 0 1,0 0-1,-1-1 1,1 1 0,-1-1-1,31-4 52,-26-2-60,-3 4-12,1-11-4,-2 2 9,0 11 10,-1 0-7,1 1 0,0 0 0,0 0 0,-1 0 0,1 0 0,0 0 1,0 0-1,-1-1 0,1 1 0,0 0 0,0 0 0,-1 0 0,1 0 0,0 0 0,-1 0 0,1 0 0,0 0 0,0 0 0,-1 0 0,1 0 0,0 0 0,-1 1 0,1-1 0,0 0 0,0 0 1,-1 0-1,1 0 0,0 0 0,0 0 0,-1 1 0,1-1 0,0 0 0,0 0 0,0 0 0,-1 1 0,1-1 0,0 0 0,0 0 0,0 1 0,0-1 0,0 0 0,-1 0 0,1 1 0,0-1 1,0 1-1,-8 10-24,3-3 28,1 1 0,-1-1 0,2 1 0,-1 0 0,1 0 0,0 1 1,1-1-1,0 1 0,1-1 0,0 1 0,0 14 0,1-23-1,0 0 0,0 0-1,0 0 1,0 0-1,1 0 1,-1 0 0,0 0-1,0 0 1,1 0 0,-1 0-1,0 0 1,1-1 0,-1 1-1,1 0 1,0 0 0,-1 0-1,1 0 1,-1-1 0,1 1-1,0 0 1,0-1 0,-1 1-1,1 0 1,0-1 0,0 1-1,0-1 1,0 1 0,0-1-1,0 0 1,0 1 0,0-1-1,0 0 1,0 1 0,0-1-1,0 0 1,0 0 0,0 0-1,0 0 1,0 0 0,0 0-1,0 0 1,0-1 0,0 1-1,0 0 1,-1-1 0,1 1-1,0 0 1,1-1 0,7-3 7,0 0 1,-1-1 0,1 0-1,8-6 1,-9 5-1,18-11 6,36-22 18,-56 36-32,0 0 0,0 0 0,0 1 0,0 0 0,0 0 0,0 1 0,1 0 0,11-1 0,-16 2-4,0 0 1,1 1-1,-1-1 1,0 1-1,1 0 1,-1 0-1,0-1 1,0 1-1,0 1 1,0-1-1,0 0 1,0 0-1,0 1 1,0-1-1,0 1 1,-1 0-1,1 0 1,2 3-1,-3-3 3,0-1 0,1 1 1,-1 0-1,1 0 0,-1-1 0,1 1 0,0-1 1,0 0-1,-1 1 0,1-1 0,0 0 0,0 0 1,0 0-1,0-1 0,1 1 0,-1 0 0,0-1 0,0 1 1,0-1-1,0 0 0,1 1 0,-1-1 0,3-1 1,3 0 3,-1-1 0,0-1 1,1 1-1,-1-1 0,11-6 1,-10 4-734,0 1-1,1 1 1,10-4 0,-19 6 417,0-1 0,1 0-1,-1 1 1,0-1 0,-1 1 0,1-1 0,0 0-1,0 1 1,-1-1 0,1 1 0,-1-1 0,1 1-1,-1-1 1,0 1 0,-1-3 0,-1-5-2210,2 8 2461,1-1 1,0 1 0,-1-1-1,1 1 1,0-1 0,0 1-1,0-1 1,0 1 0,0-1-1,1 1 1,-1-1-1,0 1 1,1-1 0,-1 1-1,1-1 1,-1 1 0,1 0-1,0-1 1,-1 1 0,1 0-1,0 0 1,0-1 0,0 1-1,2-1 1,-1 0 341,0 1-1,1-1 1,0 1 0,-1 0 0,1 0 0,0 0-1,-1 0 1,1 0 0,0 0 0,0 1-1,0 0 1,3-1 0,1 1 328,0 0-1,0 0 1,0 1 0,0 0-1,0 0 1,0 1 0,0 0 0,0 0-1,-1 1 1,9 3 0,-13-5-572,-1 1 1,1-1-1,0 1 1,-1-1-1,1 1 1,-1-1-1,0 1 1,0 0-1,1 0 1,-1-1-1,0 1 1,0 0-1,-1 0 1,1 0-1,0 0 1,-1 0-1,1 0 1,-1 0-1,0 1 1,1-1-1,-1 0 1,0 0 0,-1 4-1,0 4-10,-1 1 1,-1-1-1,-5 18 0,-2 6 29,10-34-56,0 1-1,0-1 0,0 1 1,-1-1-1,1 1 0,0 0 0,0-1 1,1 1-1,-1-1 0,0 1 1,0-1-1,0 1 0,0-1 0,0 1 1,0-1-1,1 1 0,-1-1 1,0 0-1,0 1 0,1-1 0,-1 1 1,0-1-1,1 0 0,-1 1 1,0-1-1,1 1 0,-1-1 0,1 0 1,0 1-1,17 1-130,19-9-987,-33 6 941,19-8-1517,-22 9 1564,0 0-1,0-1 0,0 1 0,0-1 0,0 1 1,0-1-1,0 1 0,0-1 0,0 0 0,-1 1 1,1-1-1,0 0 0,-1 0 0,1 0 0,0 0 1,-1 0-1,1 1 0,0-3 0,-2 2-160,-1 1-1,1-1 1,0 1 0,-1-1-1,1 1 1,0 0-1,-1-1 1,1 1-1,0 0 1,-1 0 0,1 0-1,-1 0 1,1 0-1,0 0 1,-3 1-1,2-1-328,-53 6-3064,-7 1 8074,61-7-4312,1 0 1,0-1-1,0 1 1,0 0-1,0 0 1,0 0-1,0 0 1,-1 0-1,1 0 1,0 0-1,0 0 1,0 0-1,0-1 1,0 1-1,0 0 1,0 0-1,0 0 0,0 0 1,0 0-1,0-1 1,0 1-1,0 0 1,0 0-1,0 0 1,0 0-1,0 0 1,0 0-1,0-1 1,0 1-1,0 0 1,0 0-1,0 0 1,0 0-1,0 0 1,0-1-1,0 1 0,0 0 1,0 0-1,0 0 1,0 0-1,0 0 1,0 0-1,1 0 1,-1-1-1,0 1 1,0 0-1,0 0 1,0 0-1,0 0 1,0 0-1,0 0 1,1 0-1,-1 0 0,0 0 1,0 0-1,8-8 1122,57-15 1657,37-2-2698,-84 21-10,22-5-190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5:30.08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0 366 15995,'0'0'111,"0"-1"0,1 1 0,-1 0 0,0-1-1,0 1 1,0-1 0,0 1 0,1-1-1,-1 1 1,0-1 0,0 1 0,1 0 0,-1-1-1,0 1 1,1 0 0,-1-1 0,1 1 0,-1 0-1,0-1 1,1 1 0,-1 0 0,1 0-1,-1-1 1,1 1 0,-1 0 0,0 0 0,1 0-1,-1 0 1,2 0 0,2 14 2021,-4 41-4,0-38-1547,0 16 281,7 50 0,-5-70-745,1 1-1,1 0 1,-1-1 0,2 0-1,0 0 1,8 14-1,-12-24-105,1 0 0,-1-1 0,1 1 0,0-1 0,0 0-1,0 0 1,0 0 0,0 0 0,0 0 0,0 0 0,1 0 0,-1-1-1,1 1 1,-1-1 0,1 1 0,0-1 0,5 1 0,-6-1-12,1-1 1,-1 0 0,1 0 0,-1 0 0,1-1-1,0 1 1,-1 0 0,1-1 0,-1 0-1,1 1 1,-1-1 0,0 0 0,1 0 0,-1-1-1,0 1 1,0 0 0,0-1 0,0 1 0,0-1-1,3-3 1,4-5-10,-1 0 0,0 0 0,-1-1 0,0 0-1,0 0 1,-1-1 0,-1 0 0,7-22 0,-5 12-14,-1-1 0,-2 0 0,0 0 0,0-24 0,-4 42 22,0 0-1,0 1 0,-1-1 0,0 1 1,0-1-1,-2-5 0,3 9 4,0 1 0,0-1 0,0 1 0,-1-1 0,1 1-1,0-1 1,0 1 0,-1-1 0,1 1 0,0-1 0,-1 1-1,1-1 1,-1 1 0,1 0 0,-1-1 0,1 1 0,0 0 0,-1-1-1,1 1 1,-1 0 0,1 0 0,-2-1 0,1 1 2,1 1 0,-1-1 0,0 0 0,0 0 0,1 1 1,-1-1-1,0 1 0,0-1 0,1 0 0,-1 1 0,1-1 0,-1 1 1,0 0-1,1-1 0,-1 1 0,1 0 0,-1-1 0,1 1 0,-1 0 0,1-1 1,-1 2-1,-2 4 30,0 1 1,1 0 0,-1 0-1,1 0 1,0 0-1,1 0 1,0 0 0,0 0-1,0 0 1,2 13 0,-1-7 24,1 1 0,1-1 0,1 0 0,-1 0 0,6 14 1,-5-18-35,1-1 1,0 1 0,0-1-1,1 0 1,0 0 0,0 0-1,1-1 1,0 1 0,0-2 0,1 1-1,0-1 1,0 1 0,0-2-1,15 9 1,-17-11-24,1 0 1,0-1-1,0 0 0,0 0 1,0-1-1,1 1 1,-1-1-1,0-1 0,1 1 1,-1-1-1,0 0 0,1-1 1,-1 1-1,0-1 0,0 0 1,1-1-1,-1 0 0,0 0 1,0 0-1,0 0 0,-1-1 1,10-6-1,2-2-14,-1-1 0,-1-1 0,0 0 0,-1-1 0,-1 0 0,0-1 0,-1-1 0,0 0 0,-1-1 0,16-33 0,-14 20-8,0-1 1,-2 0-1,-2-1 1,-1 0-1,7-56 0,-11 58 9,-2-54 0,-3 74 10,0-1 0,0 1-1,-1 0 1,0 0-1,-1 0 1,0 0 0,0 1-1,-9-17 1,11 24 1,0 0 1,0 0-1,0 1 0,-1-1 1,1 0-1,0 1 0,-1-1 0,1 1 1,-1 0-1,0 0 0,1-1 1,-1 1-1,0 0 0,0 0 1,-2-1-1,3 2 1,-1 0 0,1 0 0,0 0-1,0 0 1,0 0 0,-1 0 0,1 0 0,0 1-1,0-1 1,0 0 0,-1 1 0,1-1 0,0 1 0,0-1-1,0 1 1,0-1 0,0 1 0,0 0 0,0 0-1,0-1 1,0 1 0,1 0 0,-1 0 0,0 0 0,0 0-1,1 0 1,-1 0 0,0 2 0,-8 13 6,1 0 0,0 1 0,2 0 0,0 0 0,-5 22 0,3-1 21,-4 58-1,10-73-15,1 0-1,1 1 0,2-1 1,0 0-1,1 1 0,1-1 1,12 36-1,-13-51-9,0 0 0,0-1 0,0 1 0,1-1 0,0 0 0,1 0 0,-1-1 0,2 1 0,-1-1 0,0 0 0,1 0 0,0-1 0,1 0 0,-1 0 0,1 0 0,0-1 0,0 0 0,0 0 0,1-1 0,-1 0 1,1 0-1,0-1 0,0 0 0,0 0 0,9 0 0,-5-1-1,-1-1 1,0-1 0,0 0-1,1 0 1,-1-1 0,0-1-1,0 0 1,-1-1-1,1 1 1,-1-2 0,0 0-1,19-12 1,-14 8 6,-1-1-1,-1-1 1,0-1 0,0 1-1,-1-2 1,0 0-1,16-25 1,-22 28-3,0 0 0,-1 0 0,-1-1 1,5-13-1,-7 20-2,-1 1-1,0-1 1,-1 0 0,1 1 0,0-1-1,-1 0 1,0 0 0,0 1 0,0-1-1,0 0 1,-1 0 0,0 1 0,1-1-1,-1 0 1,0 1 0,-3-5 0,3 6-2,0 0 1,0 1 0,-1-1-1,1 1 1,-1 0 0,1-1 0,-1 1-1,1 0 1,-1 0 0,0 0-1,0 0 1,1 0 0,-1 0 0,0 1-1,0-1 1,0 1 0,0-1-1,0 1 1,0 0 0,0 0 0,0-1-1,0 1 1,0 1 0,0-1-1,0 0 1,0 0 0,0 1 0,0-1-1,0 1 1,-3 1 0,0 0 1,0 0 0,0 0 0,0 1-1,0 0 1,0 0 0,0 0 0,1 0 0,-1 1 0,-6 7 0,7-6-10,0 1 0,0-1 0,1 1 0,-1 0 0,1 0 0,1 0 0,-1 1 0,1-1 0,0 0 0,1 1 0,-1 0 0,1-1 0,1 1 0,-1 0 0,1-1 0,0 1 0,1 0 0,-1 0 0,1-1 0,1 1 0,-1-1 0,1 1 1,0-1-1,1 1 0,0-1 0,0 0 0,4 7 0,-3-6-5,1-1 1,0 1 0,0 0 0,0-1 0,1 0 0,0-1 0,0 1-1,1-1 1,-1 0 0,1-1 0,0 1 0,0-1 0,1-1-1,-1 1 1,1-1 0,0-1 0,0 1 0,0-1 0,0-1 0,0 0-1,16 1 1,-13-2-26,-1-1 1,21-5-1,20-11-102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24.69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2098 365 10114,'-12'-14'209,"0"0"-1,1-1 0,-12-21 1,-18-24-373,20 35 250,-1 0 1,-1 2 0,0 1-1,-36-26 1,43 38 57,1 0 0,-1 0 1,-1 2-1,0 0 0,0 0 1,-1 2-1,1 0 0,-1 1 1,-20-2-1,5 4-19,1 1 0,-1 2 1,1 2-1,-59 9 0,-129 40 60,98-20-2,-185 19 471,132-26-267,134-17-309,0 2-1,1 2 1,1 2-1,0 1 1,-56 29-1,68-27-60,-1 0 1,2 1-1,1 2 0,0 1 0,1 0 0,1 2 1,-36 45-1,49-52-30,0 0-1,1 0 1,1 1 0,1 0-1,0 1 1,1-1 0,0 1-1,2 1 1,-5 30 0,4 10-86,2 95 1,3-95 69,1 19 10,2-1 0,21 112 0,-17-152 24,2-1 0,1 1 0,2-2 0,2 0 0,1 0 0,1-1 0,28 40 0,129 148 34,18-14-20,-16-19-10,-67-65-7,103 114-11,-186-211 23,2-1 1,1-1 0,0-1-1,2-1 1,47 25-1,-37-27 17,0-2-1,2-1 0,0-3 0,51 12 1,20-3 57,181 13 0,121-25-19,-254-19-50,-1-6-1,250-55 1,-315 46-10,-1-3 0,-2-5 0,-1-4 0,-2-4 0,-1-4 0,-3-4 0,-1-3-1,-3-4 1,113-98 0,-165 125-3,-1-1-1,-1-1 0,-2-1 1,-1-2-1,-1 0 0,-2-2 1,-1 0-1,-2-1 0,-1-1 1,-2-1-1,-2 0 0,-1-1 1,-2-1-1,-1 1 0,-3-1 1,4-64-1,-9 47-4,-3 0 0,-3 1-1,-2-1 1,-2 1 0,-3 0 0,-2 1-1,-2 1 1,-3 0 0,-2 1 0,-2 1-1,-2 1 1,-40-56 0,28 50-2,-3 3 1,-3 1-1,-1 2 0,-3 2 1,-2 3-1,-1 1 1,-3 3-1,-1 2 1,-114-61-1,81 60 8,-2 3 1,-2 5-1,0 4 0,-2 4 1,-102-14-1,-483-20-192,-134 65-251,599 6 318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41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53 17532,'0'-2'157,"-1"0"1,1-1-1,-1 1 1,0 0-1,1 0 1,-1-1 0,0 1-1,-1 0 1,1 0-1,0 0 1,0 0-1,-1 0 1,0 1-1,1-1 1,-1 0-1,0 1 1,-3-3 0,1 1 29,1 1 1,-1 1-1,0-1 1,0 1 0,0-1-1,0 1 1,-1 0-1,1 1 1,-6-2 0,0 2 39,-1 0 0,1 1 1,0 0-1,0 0 0,0 1 1,0 0-1,-18 8 0,17-6-185,1 1-1,0 1 0,0 0 0,0 0 0,1 1 1,0 0-1,0 0 0,1 1 0,0 1 0,0-1 0,1 1 1,0 1-1,0-1 0,1 1 0,-7 17 0,12-25-41,0 0-1,0 0 1,1 0-1,-1 1 1,1-1 0,0 0-1,-1 0 1,1 1-1,0-1 1,0 0-1,1 0 1,-1 0-1,0 1 1,1-1 0,-1 0-1,1 0 1,0 0-1,0 0 1,0 0-1,0 0 1,0 0-1,0 0 1,0 0-1,1 0 1,-1 0 0,1-1-1,-1 1 1,3 1-1,4 4-11,1-1-1,0 0 0,0-1 0,19 8 1,-8-3-13,1 0-12,-1 1 1,0 1-1,-1 1 1,0 1-1,-1 0 1,20 22-1,-33-31 37,-1 0 0,0 1 0,0-1 0,0 1 0,-1 0 0,0 0 0,0 1 0,0-1 0,-1 1 0,3 12 0,-4-13 20,-1-1 1,0 1-1,0-1 0,0 1 1,-1-1-1,0 1 0,0-1 1,0 1-1,-1-1 0,0 0 1,0 0-1,0 1 0,0-1 1,-1-1-1,-4 8 0,0-3 78,1-1 0,-2 1-1,1-1 1,-1 0 0,-13 10-1,15-14-42,1 0 0,-1 0 0,0-1 0,0 0 0,0 0 0,0 0-1,0-1 1,-1 0 0,1 0 0,-9 1 0,14-3-77,0 0 0,0 1 0,0-1 1,-1 0-1,1 0 0,0 0 0,0 0 0,0-1 1,0 1-1,-1 0 0,1 0 0,0-1 1,0 1-1,0 0 0,0-1 0,0 0 0,0 1 1,0-1-1,0 1 0,0-1 0,0 0 0,0 0 1,0 1-1,1-1 0,-1 0 0,0 0 0,0 0 1,1 0-1,-1 0 0,1 0 0,-1 0 0,1 0 1,-1 0-1,1-1 0,0 1 0,-1 0 0,1 0 1,0-2-1,-1-4-265,1 1-1,1-1 1,-1 1 0,1 0 0,0-1-1,2-6 1,6-20-810,2-1 0,1 2 1,23-44-1,2 9-234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41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15931,'2'8'330,"0"-1"-1,0 1 0,0 0 0,-1 0 1,0 0-1,-1 0 0,0 10 1,-9 57 731,2-28 50,4-19-443,-5 63 1122,8-80-1561,0 0-1,1 0 1,0 0 0,1 0-1,6 21 1,-7-29-203,0 0-1,0-1 1,0 1 0,0-1 0,0 1 0,1-1-1,-1 0 1,1 1 0,0-1 0,-1 0 0,1 0-1,0 0 1,0 0 0,1-1 0,-1 1 0,0-1-1,0 1 1,1-1 0,-1 0 0,1 1-1,-1-1 1,1-1 0,0 1 0,-1 0 0,6 0-1,3-1-6,0 0-1,0 0 0,1-1 1,-1-1-1,14-3 0,-17 3-9,1 0 0,-1 0 0,1 1 0,-1 0 0,1 1 0,0 0 0,-1 0 0,11 2 0,-16-1 0,-1 0-1,1 1 0,-1-1 0,0 0 1,1 1-1,-1 0 0,0 0 0,0-1 1,0 1-1,0 0 0,0 1 0,0-1 1,-1 0-1,1 1 0,-1-1 0,0 0 1,1 1-1,-1 0 0,0-1 0,-1 1 1,2 3-1,-2-6 4,0 0 1,0 0-1,0 1 0,1-1 1,-1 0-1,0 0 0,0 1 1,0-1-1,1 0 0,-1 0 1,0 1-1,0-1 1,0 0-1,1 0 0,-1 0 1,0 0-1,1 1 0,-1-1 1,0 0-1,0 0 0,1 0 1,-1 0-1,0 0 1,1 0-1,-1 0 0,0 0 1,1 0-1,-1 0 0,0 0 1,1 0-1,-1 0 0,0 0 1,0 0-1,1 0 1,-1 0-1,0 0 0,1 0 1,-1-1-1,0 1 0,0 0 1,1 0-1,-1 0 0,0 0 1,0-1-1,1 1 1,-1 0-1,19-15 380,-9 7-220,18-10-62,1 1 0,1 1-1,32-11 1,-56 24-337,1 1 0,-1-1 0,0-1 0,0 1 0,0-1 0,0 0 0,9-10 0,-13 13 158,-1-1 1,0 1 0,0-1 0,0 0 0,0 0 0,0 0 0,0 0 0,0 1 0,0-1 0,-1 0 0,1-1-1,-1 1 1,1 0 0,-1 0 0,0 0 0,0 0 0,0 0 0,0 0 0,0 0 0,-1 0 0,1 0-1,0 0 1,-1 0 0,0 0 0,1 0 0,-1 0 0,0 0 0,0 0 0,0 0 0,-3-3 0,-20-24-771</inkml:trace>
  <inkml:trace contextRef="#ctx0" brushRef="#br0" timeOffset="1">0 65 14779,'3'3'1809,"7"0"-1129,12-1-280,6 1 912,8-1-760,1 1-504,9 2 224,1 0-80,-1 0-272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42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18588,'-30'22'2550,"21"-16"-1934,1 0 1,0 0-1,0 0 1,1 1-1,-11 12 1,16-16-562,1 0 0,-1 0 0,0 0 0,1 0 0,0 0 0,0 0 0,0 1 0,0-1 0,0 0 1,0 1-1,1-1 0,0 0 0,0 1 0,0-1 0,0 0 0,0 1 0,1-1 0,-1 0 0,1 1 0,0-1 0,1 4 0,-1-4-42,1 1 0,-1-1 1,0 1-1,1-1 0,0 0 0,0 0 0,0 0 0,0 0 0,0 0 1,1-1-1,0 1 0,-1 0 0,1-1 0,0 0 0,0 0 0,0 0 0,0 0 1,0 0-1,1-1 0,-1 1 0,0-1 0,1 0 0,-1 0 0,1 0 1,0 0-1,-1-1 0,1 0 0,-1 1 0,1-1 0,5-1 0,0 0-19,0 0 0,0-1 0,-1 0 0,1-1 0,0 0 0,-1 0 0,0-1 0,0 0 0,0 0 0,0-1 0,10-7 0,-9 4-143,0 0 0,0-1 0,-1 0 1,0 0-1,0-1 0,-1 0 0,-1 0 0,0-1 0,7-15 1,-9 13-661,-9 16-378,-10 19-214,9-7 767,0-1 0,1 1 0,0 1 0,1-1 0,-3 27 0,7-41 591,-1 0 20,1-1-1,0 1 1,0 0-1,-1 0 1,1-1-1,0 1 1,0 0 0,0 0-1,0-1 1,0 1-1,0 0 1,0 0 0,0 0-1,0-1 1,0 1-1,1 0 1,-1 0 0,0-1-1,1 1 1,-1 0-1,0 0 1,1-1-1,-1 1 1,1 0 0,-1-1-1,1 1 1,-1-1-1,1 1 1,-1 0 0,1-1-1,0 1 1,0-1-1,11 0-450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42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70 249 12883,'-1'24'902,"-2"-1"0,0-1 1,-2 1-1,-7 23 0,-1 6 383,8-31-835,-18 96 1719,21-103-1825,0 1-1,2-1 1,0 1 0,0 0-1,5 26 1,-5-39-303,0 0 1,1-1 0,-1 1 0,0-1 0,1 1 0,-1-1 0,1 1-1,0-1 1,-1 0 0,1 1 0,0-1 0,0 0 0,0 1-1,0-1 1,0 0 0,0 0 0,0 0 0,0 0 0,1 0-1,-1 0 1,0 0 0,2 1 0,-1-2-18,-1 0 0,1 0 0,-1 0 0,1 0 0,0 0 0,-1 0 0,1 0 0,-1 0 0,1-1 0,-1 1 0,1-1 0,-1 1 0,1-1 0,-1 0 0,1 1 0,-1-1 1,3-2-1,3-2-8,0-1 0,-1 0 0,1-1 0,-1 1 1,0-1-1,6-10 0,9-22-32,-1 0 0,-2-1 1,-2-1-1,12-50 0,-9 32-9,11-38-24,-9 27 0,44-101 0,-56 158 44,-2 13 3,-6 1 4,0 0-1,0 0 1,-1 1 0,1-1-1,0 0 1,-1 0 0,0 0-1,1 0 1,-1 1-1,1-1 1,-1 0 0,0 1-1,0-1 1,0 2 0,0 16 77,-2-1 0,-6 34 0,5-34 3,0-1 0,1 1 0,1 24 0,1-39-77,0 0 0,1 0-1,-1 0 1,1-1 0,0 1 0,0 0-1,0 0 1,0-1 0,1 1 0,-1-1-1,1 1 1,-1-1 0,1 0 0,0 0-1,0 1 1,0-1 0,0 0 0,2 1-1,5 3-93,0 0-1,0-1 0,17 8 1,11 6-332,-31-15 344,0 1 1,0-1-1,-1 1 1,0 0-1,0 1 0,0-1 1,-1 1-1,0 0 1,0 0-1,0 1 1,5 11-1,-8-15 87,1 1-1,-1 0 0,0 0 1,0 0-1,0 0 1,-1 0-1,1 0 0,-1 0 1,0 0-1,0 0 0,-1 0 1,1 0-1,-1 0 0,1 0 1,-1 0-1,-1 0 1,1 0-1,0-1 0,-1 1 1,0 0-1,0-1 0,-4 6 1,1-3 110,-1 0-1,0-1 1,0 0 0,0 0 0,-1 0 0,0-1 0,0 1 0,0-2 0,0 1-1,-1-1 1,-8 3 0,10-5-167,1 1-1,0-1 0,-1 1 1,1-1-1,-1-1 1,0 1-1,1-1 0,-1 0 1,0-1-1,1 1 1,-1-1-1,1 0 1,-1 0-1,1-1 0,-1 0 1,-8-4-1,13 6 26,0-1 1,0 1-1,0-1 0,0 1 0,0-1 1,1 0-1,-1 1 0,0-1 0,0 0 0,1 1 1,-1-1-1,1 0 0,-1 0 0,0 1 0,1-1 1,0 0-1,-1 0 0,1 0 0,-1 0 1,1 0-1,0 0 0,0 0 0,-1 0 0,1 0 1,0 0-1,0 0 0,0 0 0,0 0 1,1-1-1,7-11-501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43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16636,'4'2'522,"0"0"0,0 0 0,-1 1 1,1-1-1,6 7 0,17 10 1468,-16-15-1736,-1 0 0,1 0 1,0-1-1,0 0 0,0-1 0,0-1 0,1 0 0,-1 0 0,0-1 0,13-1 0,-15 0-201,-1 0 1,1-1-1,0 1 1,-1-2-1,1 1 0,-1-1 1,0-1-1,0 1 1,0-1-1,-1-1 0,1 1 1,-1-1-1,11-10 0,-17 14-32,0 0 1,1-1-1,-1 1 0,0 0 0,0-1 0,0 0 0,0 1 0,0-1 0,0 0 0,0 1 0,-1-1 0,1 0 0,-1 0 0,1-3 0,-1 4-2,0 0-1,0 0 1,0 0-1,0 0 0,0 0 1,0 0-1,-1 0 0,1 0 1,0 0-1,-1 0 0,1 0 1,-1 0-1,1 0 0,-1 0 1,0 0-1,1 0 0,-1 1 1,0-1-1,-1-1 0,0 0 9,0 1-1,-1 0 0,1-1 1,0 1-1,-1 0 1,1 0-1,-1 1 0,0-1 1,1 0-1,-1 1 1,1 0-1,-1-1 0,0 1 1,1 0-1,-1 0 1,0 1-1,1-1 1,-1 1-1,-4 0 0,1 2-11,0-1 1,0 1-1,0 0 0,1 0 0,-1 1 0,1-1 0,0 1 1,0 0-1,0 1 0,1-1 0,-1 1 0,1 0 0,0 0 1,0 1-1,1-1 0,0 1 0,0 0 0,0 0 0,-2 6 0,4-8-75,-1 0-1,1 0 1,0-1-1,1 1 1,-1 0-1,1 0 0,-1 0 1,1 0-1,1 0 1,-1 0-1,0 0 0,1 0 1,0 0-1,0 0 1,0-1-1,0 1 0,1 0 1,-1-1-1,1 1 1,0-1-1,0 1 0,0-1 1,1 0-1,-1 0 1,1 0-1,0 0 1,0 0-1,0-1 0,0 1 1,0-1-1,0 0 1,5 3-1,3 0-66,0 0 0,0-1 0,0 0 0,1 0 0,14 2 0,23-1-386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43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18172,'-4'199'5085,"4"-198"-5076,0 8 96,1-1 1,-1 1-1,2 0 1,2 9 0,-4-17-87,0 1 1,1-1 0,-1 0-1,1 1 1,-1-1 0,1 1-1,0-1 1,-1 0 0,1 0-1,0 0 1,0 1 0,0-1-1,0 0 1,0 0 0,0 0-1,0 0 1,0 0 0,1-1-1,-1 1 1,0 0 0,0 0-1,1-1 1,-1 1 0,0-1-1,1 1 1,-1-1 0,1 0-1,-1 1 1,1-1 0,-1 0-1,1 0 1,2 0 0,1-2 19,0 1 0,0-1 0,0 0 0,-1 0 1,1 0-1,0-1 0,-1 1 0,0-1 0,1 0 0,-1-1 1,0 1-1,3-5 0,11-10 100,16-24 1,-27 34-103,38-56 188,-30 40-141,27-31 0,-41 55-83,-1-1 0,1 0 0,-1 1 0,1-1 0,-1 1 0,1-1 0,0 1 0,-1-1 0,1 1 0,0-1-1,-1 1 1,1 0 0,0-1 0,-1 1 0,1 0 0,0-1 0,0 1 0,0 0 0,1 0 0,-2 0-1,1 0 0,-1 1 1,1-1-1,-1 0 0,1 0 0,-1 1 1,1-1-1,-1 0 0,1 1 1,-1-1-1,0 1 0,1-1 0,-1 0 1,0 1-1,1-1 0,-1 1 1,0-1-1,0 1 0,1-1 0,-1 1 1,0 0-1,6 37-2,-6-30 2,3 30-9,-2-14 9,5 28 0,-5-46 19,0-1-1,0 0 1,1 1-1,-1-1 0,1 0 1,1 0-1,-1 0 0,1 0 1,0 0-1,5 7 1,-6-11-5,-1 0 1,0 0 0,0 0 0,1 0 0,-1 0 0,0 0 0,1 0 0,-1 0-1,1 0 1,-1 0 0,1-1 0,-1 1 0,1-1 0,0 1 0,-1-1-1,1 0 1,0 0 0,-1 1 0,4-1 0,-2-1 10,0 1-1,-1-1 1,1 0-1,0 0 1,0 0-1,0 0 1,-1 0-1,1-1 1,-1 1-1,4-3 1,4-4 60,-1 0 0,-1-1 0,1 0 0,8-12 0,-6 4 75,18-32 1,2-5-26,-31 54-136,0 0 1,0-1-1,0 1 1,1 0-1,-1-1 1,0 1-1,0 0 1,0-1-1,0 1 1,0 0-1,1 0 1,-1-1-1,0 1 1,0 0-1,0 0 1,1-1-1,-1 1 1,0 0-1,1 0 1,-1 0-1,0-1 1,0 1-1,1 0 1,-1 0-1,0 0 1,1 0-1,-1 0 1,0 0-1,1 0 1,-1-1-1,0 1 1,1 0-1,-1 0 1,0 0-1,1 1 1,-1-1-1,0 0 1,1 0-1,-1 0 1,0 0-1,1 0 1,-1 0-1,0 0 1,0 0-1,1 1 1,-1-1-1,0 0 1,1 0-1,-1 0 1,0 1-1,0-1 1,0 0-1,1 0 1,-1 1-1,0-1 1,0 0-1,0 0 1,1 1-1,-1-1 1,0 0-1,0 1 1,0-1-1,0 0 1,0 1-1,0-1 1,0 0-1,0 1 1,0-1-1,5 30-26,-4-25 19,1 22-10,7 37-23,-8-59 34,0 0 0,0 0 0,1 0 0,0 0 0,0-1 0,0 1 0,0 0 0,1-1 0,5 7 0,-7-10-4,0 0 0,0 0-1,0 0 1,0 0 0,0 0 0,0-1-1,0 1 1,0 0 0,1-1 0,-1 1 0,0-1-1,1 1 1,-1-1 0,0 1 0,1-1-1,-1 0 1,0 0 0,1 0 0,-1 0-1,2 0 1,0 0-48,0-1-1,0 0 1,0 1-1,0-1 1,-1 0-1,1-1 1,0 1-1,-1-1 1,4-1-1,5-6-445,0 0 0,-1 0 0,12-14 0,-15 15-23,19-22-95,-2 0 0,26-43 0,-26 35-27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44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74 13315,'5'-19'1302,"-2"8"-615,0 0 0,-1 1 1,2-12-1,-7 34 3084,-9 64-2449,10-38-1051,2 0 0,1 0 0,2-1-1,8 39 1,-5-52-145,0 0 0,1 0-1,1-1 1,2 0 0,0 0-1,1-1 1,17 25 0,-28-47-127,26 34-38,-24-32 2,0 0-1,-1-1 1,1 1-1,0 0 1,0-1 0,0 1-1,1-1 1,-1 1 0,0-1-1,0 0 1,1 0 0,-1 0-1,3 0 1,-4-1 21,-1 0 0,0 1 0,0-1 0,1 0 0,-1 0 0,0 0 0,0 0 0,1 0 0,-1 0 0,0 0 0,0 0 0,1-1 0,-1 1 0,0 0 0,0 0 0,0 0 0,1 0 0,-1 0 0,0 0 0,0 0 0,1 0 0,-1-1 0,0 1 0,0 0 0,0 0 0,0 0 0,1 0 0,-1-1 0,0 1 0,0 0 0,0 0 0,0-1 0,0 1 0,1 0 0,-1 0 0,0 0 0,0-1-1,0 1 1,-2-14-367,-11-13-121,-15-12 400,-2 2 0,-1 0 0,-3 2 0,0 2 0,-2 1 1,-47-32-1,67 53 354,5 4 1158,25 7-427,108 13-113,-103-13-1292,-1 0 1,1-1-1,-1-1 1,28-6-1,-44 8 380,0 0 0,0-1 0,-1 1 0,1-1 0,0 1 0,-1-1 0,1 0 0,-1 0 0,1 1 0,-1-1 0,1 0 0,-1 0 0,1-1 0,-1 1 0,0 0 0,0 0 0,0-1 0,1 1 0,-1 0 0,1-3 0,-7-11-601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44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 17788,'-10'-6'1840,"8"4"-1168,4 2-312,8 0 1193,5 0-833,4 0-376,0 2-56,6 1-264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8:49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17612,'2'5'220,"0"0"-1,1 0 1,-1 0 0,-1 0 0,1 0 0,-1 0 0,0 1 0,0-1 0,-1 0-1,1 1 1,-1-1 0,0 1 0,-1 6 0,0 14 668,11 131 1030,-6-127-1676,1 0-1,2 0 1,11 33 0,-16-56-170,1-1 0,-1 0 0,1 1 0,1-1 0,-1-1 0,6 7 0,-8-10-50,-1-1-1,1 0 1,0 0 0,0 0-1,0 0 1,1 0 0,-1 0-1,0-1 1,0 1 0,0 0-1,1-1 1,-1 1 0,0-1-1,1 1 1,-1-1 0,0 1-1,1-1 1,-1 0 0,1 0-1,-1 0 1,0 1 0,1-1-1,-1-1 1,1 1 0,-1 0-1,0 0 1,1-1 0,-1 1-1,1 0 1,-1-1 0,0 1 0,1-1-1,-1 0 1,2-1-1,4-3 49,-1-1 0,0 1 0,0-1 0,0-1 0,-1 1 0,0-1 0,0 0 0,0 0 0,5-13 0,27-72 393,-30 75-400,-3 5-10,0-1 0,4-18 0,-26 72-439,10-15-95,1-1 0,2 1 0,-4 31 0,9-57 439,-1 1 0,1-1 0,0 1 0,0 0 0,0-1 0,0 1 0,0-1-1,0 1 1,1-1 0,-1 1 0,0 0 0,0-1 0,0 1 0,0-1 0,1 1 0,-1-1 0,0 1 0,0-1 0,1 1 0,-1-1 0,1 1 0,0 0 0,-1-1 10,1 0 1,-1 0-1,1 0 1,-1 0 0,1 0-1,-1 0 1,1 0-1,0 0 1,-1 0 0,1 0-1,-1 0 1,1 0-1,-1 0 1,1 0 0,-1-1-1,1 1 1,-1 0-1,1 0 1,-1-1 0,1 1-1,29-26-634,-19 16 506,-10 9 175,-1 1-1,1-1 1,-1 1-1,1 0 0,-1-1 1,1 1-1,-1 0 0,1-1 1,-1 1-1,1 0 0,0 0 1,-1 0-1,1-1 1,-1 1-1,1 0 0,0 0 1,-1 0-1,1 0 0,0 0 1,-1 0-1,1 0 1,0 0-1,-1 0 0,1 1 1,0-1-1,-1 0 0,1 0 1,-1 0-1,1 1 0,-1-1 1,1 0-1,0 1 1,-1-1-1,1 1 0,-1-1 1,1 0-1,0 2 0,11 27 675,-3-2-33,-8-26-622,-1 0 0,1 0-1,-1-1 1,1 1 0,-1 0 0,1 0 0,0 0-1,-1-1 1,1 1 0,0 0 0,0-1 0,0 1-1,-1 0 1,1-1 0,0 1 0,0-1 0,0 1 0,0-1-1,0 0 1,2 1 0,-1-1 10,0 0-1,1-1 1,-1 1-1,1-1 1,-1 1 0,1-1-1,-1 0 1,0 0 0,1 0-1,-1 0 1,0 0-1,0-1 1,4-2 0,29-26 215,-22 18-151,-9 8-79,1 0-5,-1 0 1,1 1-1,0-1 0,0 1 0,6-3 0,-10 5-23,0 1 0,0 0 0,0-1 0,0 1 0,0 0 0,0-1-1,0 1 1,0 0 0,0 0 0,0 0 0,0 0 0,0 0 0,0 0 0,0 0 0,0 0 0,0 1 0,0-1 0,0 0 0,0 1 0,0-1 0,0 0 0,0 1 0,0-1 0,0 1 0,0 0-1,0-1 1,-1 1 0,1 0 0,0-1 0,0 1 0,-1 0 0,1 0 0,0 0 0,-1-1 0,1 1 0,0 2 0,2 4 1,0 0 1,-1 0-1,0 1 0,2 14 0,-3-15 9,1 0-1,-1 0 1,1 0 0,1 0-1,4 11 1,-6-17-4,-1 0 0,1 0 0,0 0 1,-1 0-1,1 0 0,0 0 0,0 0 1,0 0-1,0 0 0,0 0 0,0-1 1,0 1-1,0-1 0,0 1 0,0 0 1,0-1-1,0 0 0,1 1 0,-1-1 1,0 0-1,2 1 0,0-1 7,0 0 0,0-1 0,-1 1 0,1 0 0,0-1 0,-1 0 1,1 0-1,-1 0 0,5-2 0,5-3 39,-1-1 1,-1 0-1,14-13 1,-18 16-31,2-3-29,24-19-20,-30 25-21,0 0 0,0-1 0,0 1 0,0 0 0,0 0 0,0 0 0,0 1 0,0-1 0,0 0 0,0 1 0,0-1 1,1 1-1,2 0 0,-3 0-49,-1 1 1,0-1 0,0 0 0,0 1 0,0 0-1,-1-1 1,1 1 0,0 0 0,0-1-1,0 1 1,0 0 0,-1 0 0,1 0 0,0 0-1,-1 0 1,1 0 0,0 0 0,-1 0 0,0 0-1,1 0 1,-1 0 0,0 0 0,1 0-1,-1 2 1,4 29-1565,-4-29 1548,0 8-596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4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 16788,'-120'43'5593,"101"-35"-5298,0 1 0,1 1 1,0 1-1,-17 14 0,32-23-301,0 0-1,1 1 1,-1 0-1,0 0 1,1 0-1,-4 5 1,6-7-5,0-1 1,-1 1-1,1-1 1,0 1 0,0-1-1,-1 1 1,1-1 0,0 1-1,0 0 1,0-1 0,0 1-1,-1-1 1,1 1-1,0 0 1,0-1 0,0 1-1,1-1 1,-1 1 0,0 0-1,0-1 1,0 1 0,0-1-1,0 1 1,1 0-1,-1-1 1,0 1 0,1-1-1,-1 1 1,0-1 0,1 1-1,-1-1 1,0 0-1,1 1 1,-1-1 0,1 1-1,-1-1 1,1 0 0,-1 1-1,1-1 1,-1 0 0,1 1-1,0-1 1,-1 0-1,1 0 1,-1 0 0,1 0-1,0 0 1,0 1 0,14 1-207,1 0 0,-1-1 0,0-1-1,31-2 1,18 0-354,-53 3 469,0 0-1,0 1 0,0 0 0,0 1 1,-1 0-1,1 0 0,-1 2 0,0-1 1,11 7-1,-17-9 117,-1 0 0,0 0 1,0 0-1,0 1 0,0-1 1,0 1-1,-1-1 0,1 1 0,-1 0 1,0 0-1,0 0 0,0 0 1,0 0-1,0 1 0,-1-1 1,1 1-1,-1-1 0,0 1 1,0-1-1,0 1 0,-1 0 0,1-1 1,-1 1-1,0 0 0,0 0 1,0-1-1,0 1 0,-1 0 1,0 0-1,-1 6 0,-2-3 161,1 1 0,-1-1-1,0 0 1,-1 0 0,1 0-1,-1 0 1,-1-1 0,1 0-1,-1 0 1,0 0 0,-1-1-1,1 0 1,-10 5 0,2-1 192,-1-1 0,0 0 0,-1-1 1,1-1-1,-27 6 0,31-9-276,0-1 1,-1-1-1,1 0 0,-14 0 1,22-1-142,0-1-1,0 1 1,0-1 0,0 1 0,1-1 0,-1 0 0,0 0 0,0 0 0,1 0 0,-3-2 0,4 3-18,0-1 0,0 0 0,0 0 0,0 1 0,1-1 0,-1 0 0,0 0 0,1 0 0,-1 0 0,0 0 0,1 0 0,-1 0 0,1 0 0,0 0 0,-1 0 0,1 0 0,0 0 0,0-1 0,-1 1 0,1 0 0,0 0 0,0 0 0,0 0 0,1 0 0,-1-2 0,2-2-28,0 0 0,0 0 0,0 0 0,1 0 0,0 0-1,0 1 1,0 0 0,0-1 0,1 1 0,-1 0-1,1 0 1,0 1 0,1-1 0,4-2 0,-6 3-7,33-24-669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45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20220,'-10'25'2425,"3"23"-1793,2 1 1,2 0-1,4 59 1,0-71-454,2 1 1,1 0-1,2-1 1,21 69-1,-27-105-181,1 1 0,-1 0 0,1 0 1,0 0-1,0 0 0,0-1 0,0 1 0,0-1 0,0 1 0,1-1 0,-1 1 0,2 1 0,-3-3 0,0 0-1,0 0 1,0 0-1,1 0 1,-1 0-1,0 0 1,0 0-1,0 0 1,0 0-1,0 0 1,0 0-1,1 0 1,-1 0-1,0 0 1,0 0-1,0 0 1,0 0-1,0 0 1,0 0-1,1 0 1,-1 0-1,0 0 1,0 0 0,0-1-1,0 1 1,0 0-1,0 0 1,0 0-1,1 0 1,-1 0-1,0 0 1,0 0-1,0 0 1,0-1-1,0 1 1,0 0-1,0 0 1,0 0-1,0 0 1,0 0-1,0 0 1,0 0-1,0-1 1,0 1-1,0 0 1,0 0-1,0 0 1,0 0-1,-1-17-135,-7-9 17,-1 0 0,-1 0-1,-14-27 1,5 14 4,16 32 102,-66-132-110,73 145-54,0-1-1,0 1 1,1-1-1,0 0 1,0-1-1,0 1 1,1-1-1,0 0 1,0 0-1,8 4 1,1-2-267,-1 0 0,1-1 0,-1-1 0,22 4 0,7-2-897,0-1 1,74-4-1,-96-1-39,35-7-1,-49 6 1403,0-1 0,0 0-1,-1 0 1,1 0 0,0-1 0,-1 0-1,1 0 1,8-7 0,-14 10 34,-1 0 0,1 0 0,-1 0 0,1-1 1,-1 1-1,0 0 0,1 0 0,-1-1 0,0 1 0,1 0 1,-1-1-1,0 1 0,1-1 0,-1 1 0,0 0 0,1-1 0,-1 1 1,0-1-1,0 1 0,0 0 0,1-1 0,-1 1 0,0-1 1,0 1-1,0-1 0,0 1 0,0-1 0,0 1 0,0-1 1,0 1-1,0-1 0,0 1 0,0-1 0,0 1 0,0-1 1,-1 1-1,1 0 0,0-1 0,0 1 0,0-1 0,-1 1 1,1-1-1,0 1 0,-1 0 0,1-1 0,0 1 0,-1 0 1,1-1-1,0 1 0,-1 0 0,1 0 0,0-1 0,-1 1 1,1 0-1,-1 0 0,1-1 0,-1 1 0,1 0 0,-1 0 1,-31-7 1536,25 7-1267,0 1-1,0 0 1,0 0 0,0 1 0,0-1 0,0 2-1,0-1 1,1 1 0,-1 0 0,1 0 0,0 1-1,0-1 1,0 2 0,0-1 0,-6 7 0,8-8-270,0 0 1,1 1 0,-1-1 0,1 1 0,0 0-1,0 0 1,0 0 0,1 1 0,-1-1 0,1 1-1,0-1 1,0 1 0,1 0 0,-1 0 0,1 0-1,0 0 1,0 0 0,1 0 0,-1 0 0,1 0-1,0 0 1,2 6 0,-2-10-47,0 1-1,0-1 0,1 0 1,-1 0-1,1 1 1,-1-1-1,1 0 0,0 0 1,-1 0-1,1 0 1,0 0-1,0 1 0,0-2 1,0 1-1,0 0 1,0 0-1,0 0 0,0 0 1,0 0-1,0-1 1,0 1-1,1-1 1,1 2-1,-1-2 1,1 1 0,0-1 1,-1 0-1,1 0 0,0 0 0,0 0 0,-1 0 1,1-1-1,0 1 0,-1-1 0,4-1 0,3-1 8,1-1-1,-1-1 1,0 1-1,0-2 1,10-7 0,2-5 4,0-1 1,-2 0-1,0-2 1,-2-1-1,0 0 1,23-40 0,-48 88-103,-8 55 1,15-73 94,-1 0 0,1 1 1,1-1-1,0 1 0,0 0 0,1-1 1,0 1-1,2 9 0,-2-16-6,-1 0-1,1-1 1,0 1-1,0 0 1,0-1-1,-1 1 0,2-1 1,-1 1-1,0-1 1,0 1-1,0-1 1,1 0-1,-1 1 1,1-1-1,-1 0 1,1 0-1,2 1 1,-2-1 0,1 0 0,0-1 1,0 1-1,0-1 0,-1 0 0,1 1 1,0-1-1,0-1 0,0 1 0,0 0 1,-1-1-1,1 1 0,0-1 0,0 0 1,2-1-1,8-3 10,0-2 0,0 1 0,-1-1 0,0-1 0,0 0 0,-1-1 0,18-18 0,65-78-60,-88 98 33,26-32-149,-32 39 157,0 0 1,0 0-1,0 0 0,0 0 1,0-1-1,0 1 1,0 0-1,0 0 0,1 0 1,-1 0-1,0 0 0,0 0 1,0 0-1,0 0 1,0 0-1,0 0 0,1 0 1,-1 0-1,0 0 0,0 0 1,0 0-1,0 0 1,0 0-1,0 0 0,1 0 1,-1 0-1,0 0 1,0 0-1,0 0 0,0 0 1,0 0-1,0 0 0,0 1 1,1-1-1,-1 0 1,0 0-1,0 0 0,0 0 1,0 0-1,0 0 0,0 0 1,0 0-1,0 1 1,0-1-1,0 0 0,0 0 1,1 0-1,-1 0 0,0 0 1,0 0-1,0 0 1,0 1-1,0-1 0,0 0 1,0 0-1,0 0 1,0 0-1,0 0 0,0 0 1,0 1-1,0-1 0,-1 0 1,1 0-1,1 10-31,-8 40-68,5-41 115,0 0 1,1-1-1,0 1 1,0 0-1,1 0 1,0 0-1,1 0 0,2 12 1,-3-20-5,0 0 0,0 0 1,1 0-1,-1 0 0,0 0 0,1 0 0,-1 0 1,1 0-1,-1 0 0,1 0 0,-1-1 1,1 1-1,0 0 0,-1 0 0,1-1 1,0 1-1,0 0 0,0-1 0,-1 1 0,1-1 1,0 1-1,0-1 0,0 1 0,0-1 1,1 1-1,0-1 6,0 0 1,0 0 0,0-1-1,-1 1 1,1 0 0,0-1-1,0 1 1,-1-1 0,1 1-1,0-1 1,-1 0 0,1 0-1,2-1 1,6-5 63,0-1 0,-1 0 0,13-13 0,-17 16-52,17-19 122,25-36-1,15-17-174,-62 77 21,0-1 0,0 1-1,0 0 1,1-1 0,-1 1-1,0 0 1,0-1-1,1 1 1,-1 0 0,0-1-1,1 1 1,-1 0 0,0 0-1,1-1 1,-1 1-1,0 0 1,1 0 0,-1 0-1,1-1 1,-1 1 0,0 0-1,1 0 1,-1 0-1,1 0 1,-1 0 0,1 0-1,-1 0 1,0 0 0,1 0-1,-1 0 1,1 0-1,-1 0 1,1 0 0,-1 0-1,0 0 1,1 1 0,0 0-4,0 0 0,-1 0 0,0 0 0,1 1 0,-1-1 0,1 0 0,-1 0 0,0 1 0,0-1 1,0 0-1,0 0 0,0 3 0,-6 48-100,5-46 92,1-2 11,-4 19-220,1 0 0,1-1 0,1 1 0,2 30-1,-1-52 186,0 0 0,0 0-1,0 0 1,0 0-1,0 0 1,0 0-1,0-1 1,0 1-1,1 0 1,-1 0-1,0 0 1,1-1-1,-1 1 1,0 0-1,1 0 1,-1 0-1,1-1 1,-1 1-1,1 0 1,-1-1 0,2 2-1,-1-3 18,0 0 0,-1 1 1,1-1-1,-1 0 0,1 0 0,-1 1 0,1-1 0,-1 0 1,0 0-1,1 0 0,-1 0 0,0 0 0,0 1 0,1-1 1,-1 0-1,0 0 0,0 0 0,0-1 0,4-25-413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36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12419,'-8'3'785,"-1"0"0,1 0 0,-12 8 1,19-10-612,-1 0-1,1-1 1,-1 1 0,1 0 0,-1 0 0,1 1-1,0-1 1,0 0 0,-1 0 0,1 1 0,0-1 0,0 0-1,0 1 1,1-1 0,-1 1 0,0-1 0,0 1-1,1 0 1,-1-1 0,1 1 0,0 0 0,-1-1 0,1 1-1,0 0 1,0 2 0,0-3-98,1 0 0,-1 0-1,1 0 1,-1 0 0,1-1 0,-1 1-1,1 0 1,-1 0 0,1-1 0,0 1 0,-1 0-1,1-1 1,0 1 0,0-1 0,-1 1 0,1-1-1,0 1 1,0-1 0,0 0 0,0 1-1,0-1 1,0 0 0,0 0 0,1 1 0,27 1 705,-25-2-650,119-6 1085,4 0-1478,-113 6-338,1 1 0,0 1 1,0 0-1,-1 1 0,1 0 0,16 7 1,-30-10 551,-1 0 1,1 0 0,0 1 0,-1-1 0,1 0 0,-1 0 0,1 0 0,-1 1 0,1-1 0,-1 0 0,1 0 0,-1 1 0,1-1 0,-1 0-1,1 1 1,-1-1 0,1 1 0,-1-1 0,0 1 0,1-1 0,-1 1 0,1-1 0,-1 1 0,0-1 0,0 1 0,1-1 0,-1 1-1,0-1 1,0 1 0,0 0 0,0-1 0,0 1 0,0-1 0,0 1 0,0 0 0,0 0 0,-8 6-1025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36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57 15939,'-4'10'1617,"13"-7"-817,6-6-272,11-4 736,7-2-239,13-1-233,8 0-168,8 1-456,3 1-360,-2 5-784,-3 1-17,-4 1 689,-5-2-208,-6-1-240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37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15515,'14'19'1297,"6"-2"-937,0 2-128,0 4 400,0 4-72,-5 6 24,-5 4-56,-10 9-112,-3 4-40,-12 9-24,-5 3-23,-4-2-137,-2-1-264,-2-6 128,3 0-40,2-7-88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3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56 18380,'1'-1'128,"-2"0"0,1 0-1,0-1 1,0 1 0,0 0 0,0 0-1,-1 0 1,1 0 0,0 0 0,-1 0 0,1 0-1,-1 0 1,0 0 0,1 0 0,-1 0 0,0 0-1,1 1 1,-1-1 0,0 0 0,0 0 0,0 1-1,0-2 1,-2 1 38,1 0 0,-1 0 0,1 0-1,-1 0 1,1 0 0,-1 1 0,1-1 0,-1 1 0,-3-1-1,-2 1 58,0 0-1,0 1 0,0-1 0,0 2 0,-15 3 1,16-2-203,-1 0 1,1 1-1,0-1 1,0 2-1,0-1 1,0 1-1,1 0 1,0 0-1,0 1 1,0-1 0,1 1-1,0 1 1,0-1-1,0 1 1,1 0-1,-4 8 1,3-5-24,1 0 0,0 0 1,1 0-1,-1 1 0,2-1 0,0 1 0,0 0 1,1 0-1,0 0 0,1 0 0,1 14 1,-1-23 0,0-1 0,0 1 1,1 0-1,-1-1 0,0 1 1,1 0-1,-1-1 0,1 1 1,-1-1-1,1 1 1,0-1-1,0 0 0,0 1 1,-1-1-1,1 1 0,0-1 1,1 0-1,-1 0 0,0 0 1,0 0-1,2 2 0,-1-3 8,0 1 0,-1-1-1,1 0 1,-1 0-1,1 1 1,0-1-1,-1 0 1,1 0-1,0 0 1,-1-1-1,1 1 1,-1 0-1,1-1 1,0 1-1,-1-1 1,1 1-1,1-2 1,5-2 55,-1 0 1,0-1 0,0 1-1,0-2 1,-1 1 0,10-11-1,-6 5 109,-1 0 0,0-1 0,-1 0 0,0 0 0,-1-1 0,0 0 0,-1 0-1,-1-1 1,0 0 0,0 0 0,-2 0 0,4-24 0,-7 35-103,0-1 1,0 1 0,-1 0-1,1 0 1,-1-1-1,0 1 1,-2-6-1,3 9-60,0-1-1,0 1 1,-1-1-1,1 1 1,0-1-1,0 1 1,-1 0-1,1-1 1,0 1-1,0-1 1,-1 1 0,1 0-1,-1-1 1,1 1-1,0-1 1,-1 1-1,1 0 1,-1 0-1,1-1 1,-1 1-1,1 0 1,0 0-1,-1 0 1,1-1-1,-1 1 1,1 0-1,-1 0 1,1 0-1,-1 0 1,0 0-1,1 0 1,-1 0-1,1 0 1,-1 0-1,1 0 1,-1 0-1,1 1 1,-1-1 0,1 0-1,-1 0 1,1 0-1,0 1 1,-1-1-1,1 0 1,-1 0-1,1 1 1,-1-1-1,1 0 1,0 1-1,-1-1 1,1 1-1,0-1 1,-1 0-1,1 1 1,0 0-1,-3 3-65,1 0 0,0 1 0,0-1 0,0 1 0,0-1 0,1 1 1,0 0-1,0 0 0,0-1 0,1 1 0,-1 0 0,1 0 0,0 0 0,1 5 0,0-8-32,-1 0 0,0 0 1,0 0-1,1 0 0,0 0 0,-1 0 1,1 0-1,0 0 0,0 0 1,0 0-1,0 0 0,0-1 0,0 1 1,0 0-1,3 1 0,-3-2-7,1 0 0,-1 0 0,0-1 0,1 1 0,-1-1 0,0 0 0,1 1 0,-1-1 0,1 0 0,-1 0 0,1 1 0,-1-1 0,0-1 0,1 1 0,-1 0 0,1 0 0,-1 0 0,1-1 0,-1 1 0,0-1 0,1 1 0,-1-1 0,0 1 0,3-3 0,7-4-269,0-1 1,0 0-1,-1-1 0,0 0 0,-1-1 1,0 0-1,12-17 0,15-22-496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39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13795,'3'186'5014,"4"53"-2688,-3-200-2232,12 56 0,-13-88-114,0-7-8,1-15 11,1-125 201,-4 59-23,0 45-82,-1 17-26,1 0-1,0 0 1,1 0-1,7-23 1,-7 37-78,0 0 0,1 1 1,0 0-1,0-1 0,0 1 0,0 0 1,1 1-1,-1-1 0,1 1 1,0-1-1,0 1 0,5-3 0,18-16-149,-9 3 271,-2-2 1,0 0-1,-1-1 1,-1 0-1,-1-2 1,19-46-1,-33 93 646,-5 21-641,-15 102 459,-2 241 0,23-378-518,1 26 137,0-33-164,-1 0 0,0 0-1,0-1 1,1 1 0,-1 0 0,1 0 0,-1-1 0,1 1 0,0-1 0,0 1 0,0 0 0,0-1 0,0 0 0,0 1 0,2 1 0,-3-3-16,0 0 0,0 1 1,1-1-1,-1 0 0,0 0 1,0 0-1,0 0 0,0 0 0,1 0 1,-1 0-1,0 0 0,0 0 0,0 0 1,1 0-1,-1 0 0,0 0 0,0 0 1,0 0-1,1 0 0,-1 0 0,0 0 1,0 0-1,0 0 0,1 0 1,-1 0-1,0 0 0,0-1 0,0 1 1,0 0-1,1 0 0,-1 0 0,0 0 1,0 0-1,0-1 0,0 1 0,0 0 1,1 0-1,-1 0 0,0 0 0,0-1 1,5-11-47,-2-12-132,-3-6-938,-1 1 1,-1 0 0,-10-46 0,12 74 1029,0 1 0,0-1 1,0 0-1,-1 1 1,1-1-1,0 1 1,0-1-1,0 1 1,0-1-1,0 1 0,0-1 1,0 0-1,0 1 1,0-1-1,1 1 1,-1-1-1,0 1 1,0-1-1,0 1 0,1-1 1,-1 1-1,0-1 1,0 1-1,1-1 1,-1 1-1,1 0 1,-1-1-1,0 1 0,1-1 1,-1 1-1,1 0 1,-1-1-1,1 1 1,-1 0-1,1 0 1,-1-1-1,2 1 0,23 0-1156,-3 2 1237,-13-4 220,-1 0 0,0-1 0,1 0-1,-1 0 1,-1-1 0,1 0 0,0 0-1,-1-1 1,0 0 0,0 0 0,9-10-1,-10 10 122,0-1-1,-1 0 1,0 0-1,0 0 0,-1 0 1,0-1-1,0 0 1,0 0-1,-1 0 1,0 0-1,0-1 0,2-13 1,-6 16 495,-5 11-551,-6 13-90,8-10-154,1 1 0,0 0 0,1 0 0,0 0 0,-1 18 0,2-26-35,1 1 1,0 0-1,1 0 0,-1 0 1,1 0-1,-1 0 1,1 0-1,0-1 1,0 1-1,0 0 1,2 2-1,-3-4 0,1 1 1,0-1-1,0 0 1,1 0-1,-1 0 1,0 0-1,0 0 1,1 0-1,-1 0 1,0 0-1,1 0 1,-1-1-1,1 1 1,-1 0-1,1-1 1,-1 0-1,1 1 1,-1-1-1,1 0 1,-1 0-1,3 1 1,7-2 4,0-1 1,0 1 0,0-2-1,0 1 1,-1-1-1,1-1 1,9-5 0,-4 3-9,1 0 0,19-4 0,-31 9-2,0 0-1,0 0 1,0 1-1,0 0 1,0 0-1,0 0 1,0 1-1,0-1 1,0 1 0,0 1-1,0-1 1,4 2-1,-5 0-3,1-1-1,-1 1 1,-1 0-1,1 0 1,0 0-1,-1 1 1,1-1 0,-1 1-1,0 0 1,0 0-1,-1 0 1,1 0-1,1 5 1,-1-4 7,0 0 0,0 0-1,1 0 1,0 0 0,0 0 0,0-1-1,5 5 1,-8-8 5,0-1 0,0 1 0,0 0 0,0-1 0,0 1 0,1-1 0,-1 1 0,0-1 0,0 0 0,1 1 0,-1-1 0,0 0 0,0 0 0,1 0 0,-1 0 0,0 0 0,0 0 0,1 0 0,-1 0 0,0-1 0,3 0 0,-1 0-25,-1 0 1,1-1 0,0 0 0,0 1 0,-1-1-1,1 0 1,-1 0 0,4-4 0,3-5-276,0 0 0,-1 0 0,7-14 0,-13 22 154,10-21-334,0-1 0,-2 0 0,13-43 1,-6 12-183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4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13531,'-1'31'2125,"-11"56"-1,-1 9 610,12-70-2147,1 0 1,1-1-1,7 40 1,-6-53-511,1-1 0,0 0 0,0 0-1,1-1 1,1 1 0,0-1 0,0 0 0,1 0-1,0 0 1,10 12 0,-15-21-77,0 0 1,1 0-1,-1 0 0,0 0 1,0 1-1,1-2 0,-1 1 1,1 0-1,-1 0 0,1 0 1,2 0-1,-3-1 1,-1 0 0,1 0-1,-1 0 1,1 0 0,-1 0 0,1 0 0,-1 0 0,0 0-1,1 0 1,-1-1 0,1 1 0,-1 0 0,1 0 0,-1 0-1,0-1 1,1 1 0,-1 0 0,0-1 0,1 1 0,-1 0 0,0-1-1,1 1 1,-1 0 0,0-1 0,0 1 0,1-1 0,-1 1-1,0-1 1,0 1 0,0 0 0,1-1 0,-1 1 0,0-1-1,0 1 1,0-1 0,0 1 0,0-1 0,0 1 0,0-1 0,0 1-1,0-1 1,-1 0 0,1-21 39,-6-41 1,0 1-2,6 61-41,0-1 1,0 1-1,0 0 0,0-1 0,0 1 0,0 0 1,0-1-1,1 1 0,-1 0 0,0 0 0,1-1 1,-1 1-1,1 0 0,0 0 0,-1 0 0,1 0 1,0 0-1,0-1 0,-1 1 0,1 1 0,0-1 1,0 0-1,0 0 0,0 0 0,0 0 0,1 1 1,0-2-1,3 0-17,0 1 0,1 0 0,-1-1 0,0 2 1,10-2-1,12-1-21,-7-3 28,0 0 0,0-2-1,-1 0 1,0-1-1,0-1 1,28-20 0,-35 22 62,-1-1 1,0 0 0,-1 0-1,0-2 1,0 1 0,-1-1-1,0 0 1,-1-1 0,-1 0-1,11-22 1,-16 30-8,-1-1-1,0 1 0,0 0 1,0 0-1,0-1 1,-1-7-1,0 11-35,0 1 0,0-1-1,0 0 1,0 1 0,0-1 0,0 0 0,0 1-1,0-1 1,0 0 0,0 1 0,-1-1 0,1 1-1,0-1 1,0 0 0,-1 1 0,1-1 0,0 1 0,-1-1-1,1 1 1,-1-1 0,1 1 0,-1-1 0,1 1-1,-1-1 1,1 1 0,-1 0 0,1-1 0,-1 1-1,0 0 1,1-1 0,-1 1 0,0 0 0,1 0-1,-1 0 1,1 0 0,-1 0 0,0-1 0,1 1-1,-1 0 1,0 0 0,1 1 0,-1-1 0,0 0 0,1 0-1,-1 0 1,0 0 0,1 0 0,-1 1 0,0-1-1,1 0 1,-2 1 0,-1 1 3,-1 0 0,0 1 0,0-1 1,1 1-1,-1 0 0,1 0 0,0 0 0,0 0 0,0 1 0,0-1 1,1 1-1,-4 7 0,-25 53 33,26-55-27,-4 14 50,0 1 0,-9 44 1,15-57-37,2 0-1,-1 0 1,1 0 0,1 0 0,0 0 0,1 0 0,0 0 0,5 19 0,-6-28-58,1 1 0,0 0 0,1-1 1,-1 1-1,0-1 0,1 1 0,-1-1 0,1 1 1,0-1-1,0 0 0,0 0 0,0 0 0,0 0 0,0 0 1,0-1-1,1 1 0,-1-1 0,1 1 0,-1-1 1,1 0-1,0 0 0,-1 0 0,5 0 0,0 1-81,0-1 0,0-1 0,0 1-1,1-1 1,-1 0 0,0-1-1,14-3 1,11-4-231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40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19692,'1'13'2097,"3"1"-1481,1-8-456,-3-3 1136,8-6-720,2-1-168,8-5-432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47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90 18660,'-1'3'147,"-1"1"-1,1-1 1,-1 1 0,1 0 0,1-1-1,-1 1 1,0 0 0,1 0 0,0 0-1,0 0 1,0-1 0,0 1-1,1 0 1,-1 0 0,1 0 0,0-1-1,0 1 1,3 5 0,-4-7-152,1-1 0,0 1 0,0-1 0,0 0 0,0 1 1,0-1-1,0 0 0,0 1 0,0-1 0,0 0 0,1 0 0,-1 0 1,0 0-1,1 0 0,-1 0 0,1-1 0,-1 1 0,2 0 0,-1 0-17,0-1-1,0 0 1,0 0-1,0 0 1,0 0 0,0-1-1,0 1 1,0 0-1,-1-1 1,1 1-1,0-1 1,0 0-1,0 1 1,-1-1-1,1 0 1,0 0-1,-1 0 1,1-1-1,1-1 1,6-4-35,-1-1 0,0-1 0,0 1 0,-1-1 0,0-1 0,0 1 0,4-11 0,-2 3 307,-1-1-1,0 0 0,6-24 0,-19 73 487,0 45 1,5-11-935,1-52 57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3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18652,'-11'15'768,"0"-1"-308,2 0 0,-1 1 1,-7 16-1,16-27-357,-1 1 1,0-1 0,1 1-1,0-1 1,0 1-1,0-1 1,0 1-1,1 0 1,-1-1-1,1 1 1,1 0-1,-1-1 1,1 1-1,0-1 1,0 1-1,2 5 1,9 19 245,20 32 1,10 22-282,-34-61-49,0 1 0,-1 0 1,-1 1-1,-1-1 1,-2 1-1,0 0 0,-1 0 1,-2 0-1,0 1 0,-2-1 1,0 0-1,-2 0 1,0-1-1,-2 1 0,-1-1 1,0 0-1,-2-1 0,-1 1 1,0-2-1,-22 32 1,25-42 77,0-2 1,-1 1 0,-1-1 0,1 0 0,-17 12 0,22-18-61,0-1 0,1 0 0,-1-1 1,0 1-1,0 0 0,0-1 0,0 0 1,-1 1-1,1-1 0,0-1 1,0 1-1,-1 0 0,1-1 0,-1 1 1,1-1-1,0 0 0,-1 0 1,1-1-1,-1 1 0,1-1 0,0 1 1,-1-1-1,1 0 0,0-1 1,-4-1-1,1-1-11,1 1 1,1-1 0,-1-1-1,1 1 1,-1-1-1,1 0 1,0 0 0,1 0-1,-1 0 1,1-1-1,0 1 1,1-1 0,-1 0-1,1 0 1,0 0-1,1 0 1,-1 0 0,1 0-1,1 0 1,-1-10-1,0-3-55,1 0-1,1 0 0,1 0 0,0 1 1,8-29-1,-3 25-39,1 0 1,1 1-1,0 0 1,2 0-1,1 1 1,0 0-1,1 1 0,1 1 1,1 0-1,33-30 1,-16 21-59,1 1 1,1 1-1,1 2 0,1 1 1,45-19-1,-17 15 27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8:50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13819,'0'-2'271,"0"0"0,0 0 0,1 0 0,-1 0 0,0 0 0,1 0 0,0 0 0,-1 0 0,1 0 0,0 0 0,0 0-1,0 0 1,0 1 0,1-1 0,-1 0 0,0 1 0,1-1 0,-1 1 0,1 0 0,0-1 0,-1 1 0,1 0 0,2-1 0,1-2 86,0 1-1,0 1 1,0-1 0,0 1 0,1 0-1,-1 0 1,8-2 0,-12 4-311,1 0 1,-1 0 0,0 0-1,0-1 1,0 2-1,1-1 1,-1 0 0,0 0-1,0 0 1,0 1 0,0-1-1,1 0 1,-1 1-1,0-1 1,0 1 0,0-1-1,0 1 1,0 0 0,0-1-1,0 1 1,1 1 0,-1 0-8,1 0 0,-1 0 1,0 0-1,0 1 1,0-1-1,0 0 0,0 0 1,-1 0-1,1 1 1,0 3-1,0 5 2,0 1 0,-1-1 0,-2 19 0,1-24-5,-2 21 7,1-13-7,1-1-1,0 1 1,1 0 0,1 16 0,-1-29-28,0 0-1,1-1 0,-1 1 1,0 0-1,0 0 1,0 0-1,1-1 0,-1 1 1,0 0-1,1 0 1,-1-1-1,0 1 0,1 0 1,-1-1-1,1 1 0,-1 0 1,1-1-1,0 1 1,-1-1-1,1 1 0,0-1 1,-1 1-1,1-1 0,0 1 1,1 0-1,-1-1 9,1 0-1,-1 0 0,1 0 1,-1 0-1,1 0 1,-1 0-1,1 0 0,-1-1 1,0 1-1,1-1 1,-1 1-1,1-1 0,1 0 1,3-3 47,1 0 1,-1 0 0,0-1-1,9-8 1,0-2 29,-1 0-1,0-2 1,-1 1 0,-1-2-1,14-26 1,-21 49-40,-2-1-50,0 0 1,0-1 0,0 1 0,1-1-1,-1 0 1,1 0 0,0 0 0,7 3 0,-4-5 6,0 1 0,0-2 0,0 1 0,0-1 0,0 0 0,0 0 0,0-1 0,0 0 0,0 0 0,0-1 0,0 0 0,-1 0 0,1-1 0,12-5 0,-4-1 6,0 1-1,0-2 1,-1 0-1,-1 0 1,14-14 0,-24 22-13,0-1 0,0 0 1,0 0-1,-1 0 0,1 0 1,-1-1-1,0 1 0,0-1 1,0 1-1,0-1 0,1-6 1,-3 10-4,1 0 0,-1 0 0,0-1 1,0 1-1,0 0 0,0 0 0,0 0 0,0-1 1,0 1-1,0 0 0,0 0 0,0 0 0,0-1 1,0 1-1,0 0 0,0 0 0,0 0 0,0-1 1,0 1-1,0 0 0,0 0 0,0 0 0,0-1 1,0 1-1,0 0 0,0 0 0,0 0 0,-1 0 1,1-1-1,0 1 0,0 0 0,0 0 0,0 0 1,0 0-1,-1 0 0,1-1 0,0 1 0,0 0 1,0 0-1,0 0 0,-1 0 0,1 0 1,-10 4 8,-10 12 7,12-9 10,1 1-1,0 1 0,0-1 0,1 1 0,0 1 0,1-1 1,0 1-1,0 0 0,-5 17 0,8-23-18,2 0 0,-1 0 0,0 0-1,1 0 1,0 0 0,-1 0 0,2 0-1,-1 0 1,0 0 0,1 0 0,0-1-1,0 1 1,0 0 0,0 0 0,1 0-1,-1-1 1,1 1 0,0-1 0,0 1 0,0-1-1,1 0 1,-1 0 0,1 0 0,-1 0-1,1 0 1,0-1 0,0 1 0,1-1-1,5 4 1,-5-4-102,-1 1 1,1-1-1,0 0 0,0-1 0,0 1 1,0-1-1,1 1 0,-1-1 1,0 0-1,1-1 0,-1 1 0,0-1 1,1 0-1,-1 0 0,1 0 0,-1 0 1,0-1-1,1 0 0,-1 0 0,0 0 1,0-1-1,1 1 0,-1-1 0,0 0 1,-1 0-1,1 0 0,6-6 1,13-12-424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48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62 15547,'0'-1'146,"1"0"0,-1 0 0,1 0-1,-1 0 1,0 0 0,0 0-1,1 0 1,-1 0 0,0 0 0,0 0-1,0 0 1,0 0 0,0 0 0,-1 0-1,1 0 1,0 0 0,0 0 0,-1 0-1,1 0 1,0 0 0,-1 0 0,1 0-1,-1 0 1,1 0 0,-1 0-1,0 1 1,1-1 0,-1 0 0,0 0-1,0 1 1,1-1 0,-1 0 0,0 1-1,0-1 1,0 1 0,-1-1 0,-3-3 194,0 1 0,0 0 1,0 0-1,-1 1 1,-7-3-1,7 3-298,-1 0-1,1 1 1,-1-1-1,1 2 1,-1-1-1,1 1 1,-1 0 0,1 0-1,-1 1 1,0-1-1,1 2 1,0-1-1,-1 1 1,1 0-1,0 0 1,0 0-1,0 1 1,0 0-1,0 1 1,1-1-1,-1 1 1,1 0-1,0 0 1,0 1 0,1-1-1,-1 1 1,1 0-1,0 0 1,0 1-1,1-1 1,-1 1-1,1 0 1,0 0-1,-3 12 1,2-7-43,2 1 0,-1-1 0,1 1 0,1 0 0,0 0 0,1 0 0,0 0 0,2 14 0,-1-21 0,0 0 0,0 0-1,1 0 1,-1 0 0,1 0 0,0 0 0,1 0-1,-1-1 1,5 7 0,-5-9 1,0 0 1,0 0-1,0 1 0,0-1 1,1 0-1,-1-1 0,1 1 1,-1 0-1,1-1 1,0 1-1,-1-1 0,1 0 1,0 0-1,0 0 0,0 0 1,6 0-1,-3-1 29,1 0 0,-1 0-1,1-1 1,-1 0 0,1 0 0,-1-1-1,0 0 1,0 0 0,0 0-1,0-1 1,0 0 0,0 0 0,-1 0-1,1-1 1,-1 0 0,0 0-1,0 0 1,0-1 0,4-5 0,2-2 124,0-1 1,-1-1 0,0 1 0,-2-1 0,1-1-1,8-21 1,-13 26-18,-1 1 0,0-1 0,-1 0 0,3-13-1,-5 20-99,0 1 0,1-1 0,-1 0 0,0 1 0,0-1 0,0 0 0,-1 1 0,1-1 0,-1 1 0,1-1 0,-1 1 0,0-1-1,0 1 1,0-1 0,0 1 0,-1-1 0,1 1 0,0 0 0,-1 0 0,-3-4 0,4 5-31,0 1 1,-1-1-1,1 0 1,0 1-1,0-1 1,-1 1-1,1-1 0,0 1 1,-1-1-1,1 1 1,0 0-1,-1 0 1,1 0-1,0 0 0,-1 0 1,1 0-1,-1 0 1,1 0-1,0 0 1,-1 1-1,1-1 1,0 1-1,0-1 0,-1 1 1,1-1-1,0 1 1,0 0-1,0 0 1,-1-1-1,1 1 1,0 0-1,0 0 0,0 0 1,0 0-1,1 0 1,-2 2-1,-2 2-33,0 0-1,0 0 0,0 1 1,1 0-1,0 0 1,-3 7-1,-7 36-404,12-46 324,1 0-1,-1 0 1,1 0 0,0 1 0,0-1-1,0 0 1,0 0 0,1 0-1,-1 1 1,1-1 0,0 0 0,-1 0-1,3 4 1,-3-7 30,1 1-1,-1 0 1,1-1 0,-1 1-1,1-1 1,-1 1-1,1-1 1,0 1 0,-1-1-1,1 1 1,0-1-1,-1 1 1,1-1 0,0 0-1,-1 1 1,1-1-1,0 0 1,0 0 0,-1 1-1,1-1 1,0 0-1,0 0 1,0 0 0,1 0-1,0 0-68,0-1 0,1 1 0,-1-1 0,0 0 0,0 0 0,0 0 1,1 0-1,2-2 0,4-3-281,-1 0 1,15-15 0,10-16-428,0-8-187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50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34 14979,'3'-33'5239,"-4"52"-3726,-5 168 340,-1 304-834,7-479-997,0 8 19,1 1 0,7 37 0,-5-48-43,0-11-19,-2-19-31,-5-48-111,-5-208-896,11 237 866,1 0-1,3 1 1,0 0-1,3 0 1,14-42-1,33-63 418,-52 147-70,-1 6-129,0 1 1,-1 0-1,-1 0 1,0-1 0,0 19-1,0-1-1,5 371 1221,-7-390-1185,0 9 221,-3-14-143,-4-9-56,3 17-374,2-2 13,2-19 308,1 6-16,1 0 1,0 1-1,0-1 0,0 0 1,1 1-1,-1-1 0,1 0 1,-1 1-1,1 0 0,0-1 1,0 1-1,0 0 0,0 0 1,4-3-1,16-20-30,-11 3 7,-1-1 0,12-38 0,5-14 16,-27 83-11,0-3 3,-1 0 0,1 1 0,0-1 0,0 1 0,1-1 0,-1 1 0,1-1 0,2 6 0,0-5 1,0-1-1,0 1 0,1-1 1,0 0-1,0 1 1,0-2-1,1 1 0,-1 0 1,10 6-1,-12-10 2,0 0-1,0 0 1,0 0-1,0 0 1,0 0-1,0 0 1,0-1-1,0 1 1,0-1-1,0 1 1,0-1-1,1 0 1,-1 0-1,0 0 1,0 0-1,0 0 1,1-1-1,-1 1 1,0 0-1,0-1 1,0 0-1,0 0 1,0 1-1,0-1 1,0 0-1,0 0 1,0-1-1,0 1 1,-1 0-1,1-1 1,2-2-1,5-6 1,0 0 1,9-15-1,-12 16 0,0 1-1,0 0 1,0 1 0,1-1-1,9-7 1,-15 15-1,0-1-1,0 0 1,0 1 0,0-1-1,0 1 1,0 0 0,0-1-1,0 1 1,0 0 0,1-1-1,-1 1 1,0 0 0,0 0 0,0 0-1,0 0 1,0 0 0,0 0-1,0 0 1,1 1 0,-1-1-1,0 0 1,0 0 0,0 1 0,0-1-1,0 1 1,0-1 0,0 1-1,0-1 1,0 1 0,0 0-1,-1 0 1,1-1 0,0 1-1,0 0 1,-1 0 0,1 0 0,0 0-1,-1 0 1,1 0 0,-1 0-1,2 2 1,3 7-7,0 0 0,-1 0-1,5 17 1,-2-8-7,-3-10 1,-2-3 17,1 0-1,-1 1 1,2-1 0,-1 0-1,0-1 1,8 10 0,-10-14 1,0 0 0,1-1-1,-1 1 1,0 0 0,1 0 0,-1 0 0,0-1 0,1 1-1,-1-1 1,1 1 0,-1-1 0,1 1 0,-1-1 0,1 0-1,-1 0 1,1 0 0,-1 0 0,1 0 0,-1 0 0,1 0-1,-1 0 1,1-1 0,-1 1 0,1-1 0,-1 1 0,0-1-1,1 1 1,-1-1 0,1 0 0,-1 0 0,0 0 0,0 0-1,0 0 1,1 0 0,0-1 0,10-8-11,-1-1-1,15-18 1,-20 21-304,1 0 0,0 1 0,0-1 0,1 2 0,0-1 0,0 1 0,0 0 0,13-6 0,-18 11-12,-1 0 0,1 0 0,0 1 0,0-1 0,0 1-1,0 0 1,5 0 0,-5 0 114,0 0 0,0 0 0,0 0 0,0-1-1,0 1 1,0-1 0,0 0 0,3-1 0,2-2-144,0-1 1,-1 0-1,1 0 1,-1-1-1,0 0 1,-1 0 0,1 0-1,-1-1 1,-1 0-1,1-1 1,-1 1-1,6-12 1,4-11 532,22-62-1,-10-1 2133,-30 154 1010,2-21-3041,-4 19 176,2-23 35,1 1 0,1-1 0,2 0 0,9 54 0,-10-89-453,0 0 0,0 1 0,0-1 0,0 0 1,1 0-1,-1 0 0,0 0 0,1 0 0,-1 0 1,1 1-1,-1-1 0,1 0 0,0 0 0,-1-1 1,1 1-1,0 0 0,0 0 0,-1 0 0,1 0 1,0-1-1,0 1 0,0 0 0,0-1 0,2 2 1,-2-3-14,0 1 0,0 0 0,0-1 0,0 1 0,0-1 0,0 1 0,0-1 0,0 1 0,0-1 1,0 0-1,0 1 0,0-1 0,0 0 0,-1 0 0,1 0 0,0 1 0,0-1 0,-1 0 0,1 0 0,-1 0 1,1 0-1,-1 0 0,1 0 0,0-2 0,6-16 58,-1 1 0,-1-1 1,-1 0-1,0 0 0,1-26 0,0 10-56,-5 34-29,0 1-1,0-1 1,0 1-1,0 0 1,0-1-1,0 1 1,0 0-1,0-1 1,0 1-1,0 0 1,0-1-1,0 1 1,0 0-1,0-1 1,1 1-1,-1 0 1,0-1-1,0 1 1,0 0-1,1 0 1,-1-1-1,0 1 1,0 0-1,1 0 1,-1-1-1,0 1 1,0 0-1,1 0 1,-1 0-1,0-1 1,1 1-1,-1 0 1,0 0-1,1 0 1,-1 0-1,0 0 1,1 0-1,-1 0 1,1 0-1,-1 0 1,0 0-1,1 0 1,-1 0 0,0 0-1,1 0 1,-1 0-1,0 0 1,1 0-1,-1 0 1,0 1-1,1-1 1,-1 0-1,0 0 1,1 0-1,-1 1 1,18 14-45,-14-11 34,1 0 4,0 0 1,0 0-1,0 0 0,1-1 0,-1 0 0,1 0 1,0 0-1,0-1 0,0 0 0,1 0 1,-1 0-1,0-1 0,1 0 0,12 1 0,-11-2 16,1-1-1,-1 0 1,0 0-1,1-1 0,-1 0 1,0 0-1,0-1 1,0 0-1,0-1 0,-1 1 1,9-7-1,0 0 46,0-2-1,-2 0 1,1 0 0,-2-1-1,19-23 1,-25 27 2,0 0 1,-1 0 0,0-1-1,0 0 1,-1 0-1,-1 0 1,1-1-1,-2 0 1,0 1-1,4-19 1,-7 27-39,0-1 0,0 1 0,1 0 0,-1 0 0,-1 0 1,1-1-1,0 1 0,0 0 0,-1 0 0,1 0 0,-1 0 0,0-1 0,0 1 1,-1-3-1,1 5-12,1 0 0,0-1 0,-1 1 0,1 0 0,0-1 0,-1 1 0,1 0 0,0 0 0,-1 0-1,1-1 1,0 1 0,-1 0 0,1 0 0,-1 0 0,1 0 0,0 0 0,-1 0 0,1 0 0,-1 0 0,1 0 0,0 0 0,-1 0 0,1 0 0,-1 0 0,1 0 0,0 0 0,-1 0 0,0 1 0,0-1 0,-1 1 0,1 0 0,-1 1 1,1-1-1,-1 0 0,1 0 0,0 1 0,-1-1 0,1 0 0,-1 3 0,-7 8 8,2 1-1,-1 1 1,2-1-1,0 1 1,0 0-1,-4 18 1,2 0 28,-7 59 1,14-77-32,-1 0 1,2 1-1,0-1 0,1 0 0,4 24 1,-5-35-45,1 1 0,0-1 0,0 0 0,0 0 0,0 1 0,1-1 0,-1 0 0,1 0 0,0-1 0,0 1 1,0 0-1,0-1 0,0 1 0,1-1 0,-1 1 0,1-1 0,-1 0 0,1 0 0,0 0 0,0-1 0,0 1 0,0-1 0,0 1 0,0-1 0,1 0 1,-1 0-1,0-1 0,0 1 0,6 0 0,0-1-28,1 0 1,0 0-1,-1-1 0,19-3 1,11-8-210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50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18972,'1'17'1960,"4"0"-1287,-4-7 2567,5-14-2800,4-5-128,0-2-184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51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20 17180,'-2'25'943,"1"1"0,1-1 0,1 1 0,1-1 0,10 45 0,-10-64-834,-1-1 0,1 0 0,-1 0 0,1 0 0,1 0 0,-1-1 0,1 1 0,5 7 0,-7-11-97,0 0 0,0 0 0,0 0 0,1 0 0,-1 0 0,0 0 0,1 0 0,-1-1 0,0 1 0,1 0 0,-1-1 0,1 0 0,-1 1 0,1-1 0,-1 0 0,1 1 0,0-1 0,-1 0 0,1 0 0,-1 0 0,1-1 0,-1 1 0,1 0 0,-1 0 0,1-1 0,-1 1 0,1-1 0,-1 1 0,1-1 0,-1 0 0,0 0 0,1 0 0,-1 1 0,2-3 0,8-5 3,-1-1 1,0-1 0,0 1-1,-1-1 1,0-1 0,0 0-1,6-12 1,48-88 43,-29 46-13,-34 65-45,0 0-1,0 0 1,0 0-1,0 0 1,0-1-1,0 1 1,0 0-1,0 0 1,0 0-1,0 0 1,0-1 0,0 1-1,1 0 1,-1 0-1,0 0 1,0 0-1,0 0 1,0 0-1,0-1 1,0 1-1,0 0 1,1 0-1,-1 0 1,0 0-1,0 0 1,0 0-1,0 0 1,1 0-1,-1-1 1,0 1 0,0 0-1,0 0 1,0 0-1,0 0 1,1 0-1,-1 0 1,0 0-1,0 0 1,0 0-1,1 0 1,-1 0-1,0 0 1,0 0-1,0 0 1,0 1-1,1-1 1,-1 0-1,0 0 1,0 0-1,0 0 1,0 0 0,0 0-1,1 0 1,-1 0-1,0 0 1,0 1-1,3 14 20,-4 28 1,1-40-18,-14 213-1057,14-215 1014,0 2 7,0-1-1,0 1 1,0-1 0,-1 1 0,1-1-1,-1 0 1,1 1 0,-1-1 0,0 0 0,0 1-1,0-1 1,-1 3 0,-3-11-251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52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178 181 18236,'4'-4'394,"1"-1"-16,0 0 1,0-1-1,0 1 1,-1-1-1,7-10 1,-11 15-303,1-1 1,0 1 0,-1 0 0,0 0 0,1-1 0,-1 1 0,0 0-1,1-1 1,-1 1 0,0 0 0,0-1 0,0 1 0,0-1 0,0 1 0,-1 0-1,1-1 1,0 1 0,-1 0 0,1-1 0,-1 1 0,1 0 0,-1 0 0,1-1-1,-1 1 1,0 0 0,0 0 0,1 0 0,-1 0 0,0 0 0,0 0-1,0 0 1,0 0 0,0 0 0,-1 1 0,1-1 0,0 0 0,0 1 0,-2-1-1,0-1-8,-1 1 0,1 0 0,-1 0-1,1 0 1,-1 0 0,0 1 0,1-1-1,-1 1 1,1 0 0,-1 0-1,0 0 1,1 1 0,-1-1 0,1 1-1,-1 0 1,0 0 0,1 0 0,0 0-1,-1 1 1,1-1 0,0 1-1,0 0 1,0 0 0,-5 5 0,-1 0-43,1 0 0,-1 1 0,2 0 0,-1 0 0,1 1 0,-11 18 0,9-12-25,1 1-1,-8 22 1,14-32-4,0-1 0,0 0 0,1 1-1,0-1 1,0 1 0,1-1 0,-1 1 0,1-1 0,0 1-1,1-1 1,1 9 0,-2-14 4,0 1-1,0 0 0,1 0 1,-1 0-1,0 0 1,1 0-1,-1-1 1,1 1-1,-1 0 0,1 0 1,-1-1-1,1 1 1,-1 0-1,1-1 1,0 1-1,-1 0 0,1-1 1,0 1-1,0-1 1,0 1-1,-1-1 0,1 0 1,0 1-1,0-1 1,0 0-1,0 0 1,0 1-1,0-1 0,-1 0 1,1 0-1,0 0 1,0 0-1,0 0 1,0 0-1,0 0 0,1-1 1,2 0 10,-1 0 0,1 0 0,-1 0 0,1-1 0,-1 1 0,0-1 0,5-4 0,5-4 62,0 0 0,-2-2 0,1 0 0,-1 0-1,-1-1 1,0 0 0,8-16 0,-8 11 61,0 0 1,-1-1-1,-1 0 0,-1-1 1,6-23-1,-12 35-79,0 1-1,0-1 1,-1 1 0,0-10 0,-1 15-60,1 0 1,0 1-1,0-1 0,-1 0 1,1 1-1,-1-1 0,1 0 1,-1 1-1,0-1 1,-1-2-1,1 4-9,1-1 0,0 1 0,-1 0 0,1-1 0,-1 1 0,1 0-1,-1-1 1,1 1 0,-1 0 0,1 0 0,-1-1 0,1 1 0,-1 0 0,0 0 0,1 0 0,-1 0 0,1 0 0,-1 0 0,1 0 0,-1 0 0,0 0 0,1 0 0,-1 0 0,1 0-1,-1 0 1,1 0 0,-1 1 0,1-1 0,-1 0 0,1 0 0,-2 1 0,0 0-96,1 1 0,-1-1 0,0 1 0,0 0 0,1-1 0,-1 1 0,1 0 0,-1 0 0,1 0-1,0 0 1,0 0 0,0 0 0,0 1 0,0-1 0,0 0 0,1 0 0,-1 1 0,0 4 0,0 3-264,0 0-1,0 0 1,1 11 0,5 8-327,10-8-119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53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16516,'-1'0'94,"0"1"1,0 0 0,0 0 0,0-1 0,0 1 0,1 0 0,-1 0 0,0 0 0,1 0 0,-1 0 0,0 0 0,1 0 0,0 0 0,-1 0 0,1 0-1,-1 0 1,1 2 0,-6 25-44,5-20 169,-10 49 720,4 0 1,1 1 0,4 90 0,2-147-931,0 7 135,1 0 0,0 0 0,0-1 0,3 10 1,-3-16-124,-1-1 1,0 1 0,0 0-1,0 0 1,1-1 0,-1 1-1,0 0 1,1 0 0,-1-1-1,1 1 1,-1 0 0,0-1-1,1 1 1,0 0 0,-1-1 0,1 1-1,-1-1 1,1 1 0,0-1-1,-1 1 1,1-1 0,0 0-1,0 1 1,-1-1 0,1 0-1,0 1 1,0-1 0,0 0-1,-1 0 1,1 0 0,0 0-1,0 0 1,0 0 0,-1 0 0,1 0-1,0 0 1,0 0 0,0 0-1,0 0 1,-1-1 0,1 1-1,0 0 1,0-1 0,-1 1-1,1 0 1,0-1 0,-1 1-1,1-1 1,0 1 0,-1-1-1,1 0 1,32-33 422,-30 30-410,0-1 1,1 1-1,0 0 0,-1 0 0,2 0 1,-1 0-1,0 1 0,1 0 0,-1 0 1,1 0-1,0 0 0,0 1 0,0 0 0,6-3 1,-8 6-32,0-1 0,0 0 0,-1 1 1,1-1-1,0 1 0,-1 0 0,1 0 1,-1 0-1,1 0 0,-1 0 0,0 1 1,1-1-1,-1 1 0,0-1 0,0 1 1,0 0-1,0 0 0,0 0 0,0 0 1,-1 0-1,1 1 0,-1-1 0,1 0 1,0 4-1,6 9-30,0 0 1,8 25-1,-15-37 25,6 23-22,-6-20 18,1-1-1,-1 0 1,1 0-1,0 1 1,0-1-1,0-1 1,1 1-1,6 9 1,-8-14 7,-1 1 0,1 0 0,0-1 0,-1 1 1,1-1-1,0 1 0,0-1 0,-1 1 0,1-1 1,0 0-1,0 1 0,0-1 0,0 0 0,0 0 0,0 0 1,0 1-1,0-1 0,-1 0 0,1 0 0,0 0 1,0 0-1,0-1 0,0 1 0,0 0 0,0 0 1,0 0-1,0-1 0,-1 1 0,1-1 0,0 1 0,0 0 1,0-1-1,-1 0 0,1 1 0,0-1 0,0 1 1,-1-1-1,2-1 0,3-3 28,0-1 1,0 1-1,7-12 0,-9 13-18,11-18 47,2 1 0,0 1 0,29-28 0,-44 47-64,1-1-1,-1 1 0,1 0 0,0-1 0,-1 1 1,1 0-1,0 0 0,0 0 0,0 0 0,0 1 0,0-1 1,0 0-1,0 1 0,0-1 0,0 1 0,0 0 0,1 0 1,-1 0-1,0 0 0,0 0 0,0 0 0,3 1 1,-2 0-10,0 1 0,0-1 0,-1 1 0,1-1 0,0 1 0,-1 0 0,1 0 0,-1 0 0,0 1 0,0-1 0,0 1 0,0-1 0,3 4 0,1 6-20,0 0 0,0 0 0,-1 0 0,0 1 0,-1-1 0,2 16 0,-2-12 8,2 23-851,-3-40 463,7 0 123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53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58 222 16484,'-23'12'6509,"34"-17"-5752,12-7-642,0 0 0,-1-2 0,-1 0 0,0-1 0,-1-1 0,28-29 0,-44 41-71,-1 0 1,0 0 0,0 0 0,-1-1 0,1 1 0,-1-1 0,0 1 0,0-1 0,0 0 0,-1 0 0,1-6-1,-1 10-20,-1-1 0,0 1 0,0-1-1,0 1 1,0-1 0,0 1 0,0-1-1,0 1 1,-1 0 0,1-1-1,0 1 1,-1 0 0,1-1 0,-1 1-1,1 0 1,-1-1 0,0 1 0,0 0-1,0 0 1,1 0 0,-1 0-1,0-1 1,0 1 0,-1 1 0,1-1-1,0 0 1,0 0 0,0 0-1,0 1 1,-1-1 0,1 0 0,0 1-1,-1-1 1,1 1 0,-1 0 0,1-1-1,0 1 1,-1 0 0,1 0-1,-1 0 1,1 0 0,-2 0 0,-4 1 14,0-1 1,1 1 0,-1 0 0,1 1 0,-1 0-1,1 0 1,0 0 0,-1 1 0,1 0 0,1 0 0,-1 0-1,0 1 1,1 0 0,-10 8 0,3-1 52,0 1-1,0 1 1,1-1 0,-16 26 0,21-27-33,1 0 0,-1 0 1,2 1-1,-1 0 0,2 0 0,-1 0 0,2 0 1,0 0-1,0 1 0,1-1 0,0 1 1,3 19-1,-2-27-50,1 1 0,0 0 0,1-1 0,-1 1 0,1 0 0,0-1 0,1 0 0,-1 0 1,1 1-1,0-1 0,0-1 0,6 8 0,-5-9-14,-1 0-1,1 1 1,0-2 0,0 1-1,0 0 1,1-1 0,-1 0-1,0 0 1,1 0 0,0 0-1,-1-1 1,1 0 0,0 0 0,0 0-1,0 0 1,8-1 0,-6 0-63,-1 0 0,0 0 0,1-1 1,-1 0-1,0 0 0,1-1 0,-1 0 1,0 0-1,0 0 0,0 0 0,0-1 1,-1 0-1,1-1 0,-1 1 0,0-1 1,0 0-1,0 0 0,0-1 0,6-7 1,9-26-224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5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55 17628,'4'-3'437,"0"0"0,0-1 0,-1 0 0,0 1 1,0-1-1,3-6 0,-5 10-366,-1-1 1,0 0 0,1 1-1,-1-1 1,0 0-1,0 1 1,1-1 0,-1 0-1,0 1 1,0-1-1,0 0 1,0 0-1,0 1 1,0-1 0,0 0-1,0 1 1,0-1-1,0 0 1,-1 0 0,1 0-1,-1 0 32,0 0-1,1 0 0,-1 1 1,0-1-1,0 0 0,0 1 1,0-1-1,0 1 0,0-1 1,0 1-1,0 0 1,1-1-1,-1 1 0,-1 0 1,1 0-1,0 0 0,0-1 1,0 1-1,-1 0 1,-8 1 98,0-1 1,0 1-1,0 0 1,0 1 0,1 0-1,-1 1 1,1 0 0,-1 1-1,1 0 1,-9 5 0,-5 3-158,1 2-1,-33 26 1,42-30-44,1 1 0,-14 17 0,22-24-15,1 0-1,-1 0 1,1 1-1,0 0 1,1-1-1,-1 1 1,1 0-1,0 0 1,0 0-1,-2 9 1,4-13 4,0 0 0,0 1 1,0-1-1,0 1 1,1-1-1,-1 0 0,0 1 1,0-1-1,1 0 1,-1 1-1,1-1 0,-1 0 1,1 0-1,0 1 1,-1-1-1,1 0 0,0 0 1,0 0-1,0 0 1,0 0-1,0 0 0,0 0 1,0 0-1,0 0 1,0-1-1,0 1 0,1 0 1,-1-1-1,0 1 1,3 0-1,4 2-37,1-1-1,0 0 1,16 2 0,-14-2 4,-3-1 18,160 32-442,-151-28 423,0 1 1,0 0 0,-1 1 0,1 1 0,-2 0-1,1 1 1,21 18 0,-32-24 40,-1 1 1,1 0-1,-1 0 0,0 1 0,-1-1 1,1 1-1,-1 0 0,0 0 1,0 0-1,0 1 0,-1-1 0,0 0 1,0 1-1,0 0 0,-1-1 1,0 1-1,0 0 0,0 9 0,-1-10 20,-1 1 0,0-1 0,0 0-1,0 1 1,0-1 0,-1 0 0,0 0-1,0 0 1,-1 0 0,1 0 0,-1 0-1,0-1 1,0 1 0,-1-1 0,1 0-1,-1 0 1,0 0 0,0-1 0,-1 1-1,-4 2 1,0 0-44,-1 0-1,0-1 1,-1 0 0,0 0-1,1-1 1,-1-1-1,-1 0 1,1 0 0,0-1-1,-18 1 1,24-3-79,0 0-1,0 0 1,0-1-1,1 0 1,-1 1-1,0-2 1,0 1 0,1 0-1,-1-1 1,1 0-1,-1 0 1,-3-3-1,5 3 7,0 0 0,0-1 0,1 1 0,-1-1 0,1 0 0,0 0 0,0 0 0,0 0 0,0 0 0,0 0 0,0 0 0,1-1 0,0 1 0,0-1 0,0 1 0,0-1 0,-1-6 0,2 5 6,-1-1 1,1 1 0,0-1-1,1 1 1,-1-1 0,3-7 0,16-42-803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54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18012,'14'167'4414,"-12"-119"-3756,2 1-1,2 0 1,20 79-1,-24-121-690,-1-4-20,-1 0 0,1-1 0,0 1-1,0 0 1,0 0 0,1-1-1,-1 1 1,1-1 0,3 5 0,-5-7 36,0 0 0,0 0 1,0 1-1,0-1 1,0 0-1,0 0 1,1 0-1,-1 0 1,0 0-1,0 0 0,0 0 1,0 0-1,0 0 1,0 0-1,0 0 1,0 0-1,1 0 1,-1 0-1,0 0 0,0 0 1,0 0-1,0 0 1,0 0-1,0 0 1,0 0-1,1 0 1,-1 0-1,0 0 0,0 0 1,0 0-1,0 0 1,0 0-1,0 0 1,0 0-1,0 0 1,0 0-1,1 0 1,-1-1-1,0 1 0,0 0 1,0 0-1,0 0 1,0 0-1,0 0 1,0 0-1,0 0 1,0 0-1,0 0 0,0-1 1,0 1-1,0 0 1,0 0-1,0 0 1,2-11-641,-4-13-504,-6-10 195,-2 0 0,-1 0-1,-2 1 1,-33-61 0,43 90 1746,7 14-119,11 16 127,-11-22-736,0 0 0,0 0-1,1 0 1,-1 0-1,1 0 1,0-1-1,0 0 1,0 0-1,0-1 1,1 1 0,6 1-1,-2-1-51,0-1 0,0 0 0,0 0 0,0-1 0,0-1 0,10 0 0,4-2 146,0-2 1,-1 0-1,1-1 1,39-15-1,-5-4-167,-2 0-2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55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17 14803,'-12'6'373,"1"2"0,0-1 0,1 1 1,0 1-1,0 0 0,1 1 0,0-1 0,0 2 0,1-1 0,1 1 0,0 0 0,0 1 0,1 0 1,0 0-1,1 0 0,1 1 0,0-1 0,1 1 0,0 0 0,-1 14 0,4-25-346,-1-1 0,1 0 0,0 1 0,0-1-1,0 0 1,0 1 0,0-1 0,1 1 0,-1-1 0,0 0 0,1 1-1,-1-1 1,1 0 0,-1 0 0,1 1 0,-1-1 0,1 0 0,0 0-1,0 0 1,0 0 0,-1 0 0,2 1 0,0-1-9,-1-1 0,0 0 0,0 1 0,0-1 0,0 0 0,0 0 0,1 0-1,-1 0 1,0 0 0,0 0 0,0 0 0,0 0 0,1-1 0,-1 1 0,0 0 0,0-1 0,0 1 0,0-1 0,2 0 0,4-4 28,0 1 0,0-1 0,0-1 1,-1 1-1,9-11 0,0-1-27,-2 0 1,0-1-1,-1-1 1,-1 0-1,-1-1 1,0 0-1,-2-1 1,0 1-1,5-24 0,-15 54-90,-15 101-148,16-96 254,0 0 0,1 0 0,0 0 0,2 0 0,3 19 0,-5-31-21,1 0 0,0-1 0,0 1 0,0 0 0,0-1 0,0 1-1,0-1 1,1 1 0,-1-1 0,1 0 0,0 1 0,-1-1-1,1 0 1,0 0 0,4 2 0,-5-3-2,1 0 1,0 0-1,0-1 1,-1 1-1,1-1 1,0 1-1,0-1 1,0 0-1,0 0 1,0 0-1,0 0 1,-1 0-1,1 0 1,0 0-1,0 0 1,0-1-1,0 1 1,0-1-1,-1 0 1,1 1-1,0-1 1,-1 0-1,4-2 1,5-3 24,-1-1 1,0 0-1,0 0 0,0-1 1,-1 0-1,12-16 0,40-63 103,-20 26-76,-40 60-65,0 0-1,0 1 0,1-1 1,-1 1-1,0-1 0,1 1 0,-1-1 1,1 1-1,-1-1 0,1 1 1,-1-1-1,1 1 0,-1-1 1,1 1-1,-1 0 0,1-1 0,-1 1 1,1 0-1,-1-1 0,1 1 1,0 0-1,-1 0 0,1 0 1,0 0-1,0 0 0,-1 1 0,1-1 0,-1 1 1,0-1-1,1 1 0,-1 0 0,0-1 0,0 1 0,1 0 1,-1-1-1,0 1 0,0 0 0,0-1 0,0 1 0,0 0 1,0-1-1,0 1 0,0 1 0,-6 46-18,5-40 32,-2 12 27,1-7 32,0 0 0,0 0 1,1 0-1,1 0 0,0 0 0,4 24 0,-4-36-56,0-1 0,0 1 0,1 0 0,-1 0 1,0-1-1,0 1 0,1 0 0,-1 0 0,1-1 0,-1 1 0,0 0 0,1-1 0,-1 1 0,1-1 0,0 1 0,-1-1 0,1 1 0,-1-1 0,1 1 0,0-1 0,-1 1 0,1-1 0,0 0 0,-1 1 0,1-1 0,1 0 0,0 0 7,-1 0 1,0 0 0,1 0-1,-1 0 1,1-1 0,-1 1-1,0 0 1,1-1 0,-1 0-1,0 1 1,1-1 0,-1 0-1,2-1 1,4-3 76,0-1 0,-1 0-1,10-10 1,19-28 173,37-60-1,-5 6-382,-67 99 108,0-1 0,0 0 0,0 0 0,0 0 0,0 1 0,0-1 0,0 0 0,0 0 0,0 0 0,0 1 0,0-1 1,0 0-1,0 0 0,0 0 0,0 0 0,1 1 0,-1-1 0,0 0 0,0 0 0,0 0 0,0 0 0,0 0 0,1 1 0,-1-1 0,0 0 0,0 0 0,0 0 0,0 0 0,1 0 0,-1 0 0,0 0 0,0 0 0,0 0 0,0 0 0,1 0 0,-1 0 0,0 0 0,0 0 0,0 0 0,1 0 1,-1 0-1,0 0 0,0 0 0,0 0 0,1 0 0,-1 0 0,0 0 0,0 0 0,0 0 0,0 0 0,1 0 0,-1 0 0,0 0 0,0-1 0,0 1 0,0 0 0,0 0 0,1 0 0,-1 0 0,0 0 0,0-1 0,0 1 0,0 0 0,0 0 0,0 0 0,0 0 0,1-1 0,0 16-58,-7 36-7,3-22 109,0 33 0,3-55-17,0 1 0,1-1-1,0 0 1,0 1 0,1-1-1,-1 0 1,2 0 0,-1 0-1,6 11 1,-7-17-52,0 0 0,0 0 0,-1 1 0,1-1 0,0 0 0,0 0 0,0 0 0,0 0 0,1 0-1,-1 0 1,0-1 0,0 1 0,0 0 0,1-1 0,-1 1 0,0-1 0,1 1 0,-1-1 0,0 1 0,1-1 0,-1 0 0,1 0 0,-1 0 0,1 0 0,-1 0-1,2 0 1,0 0-28,0-1-1,-1 0 0,1 0 0,0 0 0,-1 0 0,1 0 1,-1 0-1,1 0 0,-1-1 0,0 0 0,1 1 1,2-4-1,10-13-273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8:52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0 208 17100,'1'-5'309,"0"1"1,0-1 0,0 0 0,0 0-1,1 0 1,0 1 0,0-1 0,0 1-1,1-1 1,-1 1 0,1 0-1,0 0 1,0 0 0,5-4 0,1-1 170,-1 0 1,2 1-1,-1 1 0,19-12 1,-27 18-460,0 0 0,1 1 1,-1-1-1,1 0 0,-1 0 1,1 1-1,-1-1 0,1 1 1,-1-1-1,1 1 0,-1-1 0,1 1 1,0 0-1,-1 0 0,1 0 1,0 0-1,-1 0 0,1 0 1,-1 1-1,1-1 0,0 0 1,1 1-1,-2 1-19,0-1 0,1 0 1,-1 1-1,0-1 0,0 0 1,0 1-1,0 0 0,0-1 1,0 1-1,-1-1 0,1 1 1,0 0-1,-1 0 0,1-1 0,-1 1 1,0 0-1,0 0 0,1 0 1,-2 3-1,-1 59 9,0-44 69,1 34 0,1-48-56,1-1 1,0 0 0,0 1 0,0-1 0,0 0 0,1 0 0,0 0 0,0 0 0,1 0 0,-1-1-1,4 6 1,-4-8-7,0 0 0,0 0 0,0 0 0,0-1 0,0 1 0,0-1 0,0 1 0,0-1 0,1 0 0,-1 0 0,0 0 0,1 0 0,-1 0 0,1-1 0,-1 1 0,1-1 0,0 1 0,-1-1 0,1 0 0,-1 0 0,1 0 0,0 0 0,-1-1 0,1 1 0,-1-1 0,1 0 0,4-1-1,1-1 24,0 0 0,-1-1 0,1 0 0,-1 0 0,1-1 0,-1 0 0,8-8 0,-2 1 48,-2-1-1,0 0 0,0 0 1,-1-1-1,16-30 1,-21 35-30,-1-1 0,0 0 0,0 0-1,-1 0 1,0 0 0,-1 0 0,0 0 0,-1-1 0,0 1 0,0-21 0,-1 29-43,-1-1 1,1 0-1,-1 1 0,1-1 1,-1 0-1,0 1 0,0-1 1,0 1-1,0-1 0,-1 1 1,1-1-1,-1 1 0,1 0 1,-1 0-1,0 0 0,0 0 1,0 0-1,0 0 0,0 0 1,0 1-1,-3-3 0,3 4-23,0-1 0,0 1 0,1-1 0,-1 1 0,0 0 0,0 0 0,0-1 0,0 1 0,0 1 0,0-1-1,0 0 1,0 0 0,0 1 0,0-1 0,0 1 0,1 0 0,-1-1 0,0 1 0,0 0 0,1 0 0,-1 0 0,0 0-1,1 0 1,-1 1 0,1-1 0,0 0 0,-1 1 0,1-1 0,-2 4 0,0-1-143,0 0 0,0 1 0,0 0 0,0-1 0,1 1 0,0 0 0,-2 10 1,3-12-15,0 0 0,0 0 0,1 0 0,0 0 0,-1 0-1,1 0 1,0 0 0,1 0 0,-1 0 0,0 0 0,1 0 0,0 0 0,0 0 0,0 0 0,1 3 0,-2-5 132,1-1-1,-1 1 1,0-1-1,1 0 1,-1 1-1,0-1 0,1 1 1,-1-1-1,1 1 1,-1-1-1,1 0 1,-1 1-1,1-1 0,-1 0 1,1 0-1,-1 1 1,1-1-1,0 0 1,14-2-727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56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20444,'2'7'359,"0"0"0,-1 1-1,0-1 1,-1 1-1,0 11 1,0 4-105,4 134 1033,15 191-204,-19-347-1069,0 0 0,0 1-1,0-1 1,0 0 0,1 0-1,-1 0 1,0 0 0,0 0 0,1 0-1,-1 0 1,1 0 0,-1 0-1,1 0 1,-1 0 0,1 0 0,0 1-1,0-3-1,-1 1-1,1 0 1,-1 0-1,0-1 1,1 1-1,-1 0 0,1 0 1,-1-1-1,0 1 1,1 0-1,-1-1 1,0 1-1,0-1 1,1 1-1,-1 0 0,0-1 1,0 1-1,1-1 1,-1 1-1,0-1 1,0 1-1,0-1 1,0 0-1,11-43 240,7-79 43,-14 80-287,2 1-1,2 0 1,26-78-1,-32 115-44,0 0 1,0 0-1,1 0 0,0 0 1,0 0-1,0 1 0,1 0 1,-1-1-1,1 1 0,7-6 1,-9 9 1,1-1 1,0 1 0,-1-1-1,1 1 1,0 0 0,0 0-1,0 0 1,0 0 0,0 1-1,0-1 1,0 1 0,0 0-1,0 0 1,0 0 0,0 0-1,0 0 1,0 0 0,0 1-1,0 0 1,4 1 0,5 3-123,0-1 0,0 2 1,-1 0-1,20 13 0,-25-14 108,1 0 0,-1 0 0,-1 0-1,1 1 1,-1 0 0,0 0 0,0 0 0,8 13-1,-13-17 67,1 0 0,0 0 0,-1 0 0,1 0 0,-1 0 0,1 0-1,-1 0 1,0 0 0,0 0 0,0 0 0,0 0 0,0 0 0,0 0-1,-1 0 1,1 0 0,-1 0 0,1-1 0,-1 1 0,0 0 0,0 0-1,1 0 1,-1-1 0,-1 1 0,1 0 0,0-1 0,0 1 0,-1-1-1,1 1 1,0-1 0,-1 0 0,0 1 0,1-1 0,-1 0 0,-2 1-1,-7 4 97,1 0-1,-1-1 0,0-1 1,-16 5-1,26-8-100,-40 10 0,0-1-1,-1-2 0,-60 4 1,92-10-1929,15 1 1184,16 3 155,-21-5 536,23 4-762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57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15371,'0'19'962,"1"121"4403,0 0-3397,-1-127-1820,0-7-65,-1 0-1,1 0 0,1 1 1,-1-1-1,1 0 0,0 0 0,1 0 1,-1 0-1,5 8 0,-6-14-72,0 1 0,0-1-1,0 0 1,0 0-1,0 0 1,1 1 0,-1-1-1,0 0 1,0 0 0,0 0-1,1 0 1,-1 0 0,0 1-1,0-1 1,1 0-1,-1 0 1,0 0 0,0 0-1,0 0 1,1 0 0,-1 0-1,0 0 1,0 0-1,1 0 1,-1 0 0,0 0-1,0 0 1,1 0 0,-1 0-1,0 0 1,0 0 0,1 0-1,-1 0 1,0 0-1,0-1 1,1 1 0,-1 0-1,0 0 1,10-11 191,4-14-3,-14 25-193,14-33 213,-2-1 0,10-41 0,9-27 3,-31 101-221,0 0 0,0 0-1,1 0 1,-1 0 0,0 0-1,1 0 1,-1 0 0,1 0-1,-1 0 1,1 0 0,0 1-1,-1-1 1,1 0 0,0 0-1,-1 1 1,1-1 0,1 0-1,-1 1 0,-1 0 0,1 0 0,-1 0 1,0 0-1,1 0 0,-1 1 0,1-1 0,-1 0 0,0 0 0,1 0 0,-1 1 0,0-1 0,1 0 0,-1 1 0,0-1 0,1 0 0,-1 1 0,0-1 0,0 0 0,1 1 0,-1-1 0,0 0 1,0 1-1,0-1 0,0 1 0,0-1 0,1 1 0,10 43-66,-9-33 53,-1-6 8,4 16-49,14 41 0,-19-61 53,1 0 1,-1 0-1,0 0 1,1 0-1,-1 0 1,1 0-1,-1 0 1,1-1-1,-1 1 1,1 0-1,0 0 1,-1-1-1,1 1 1,0 0-1,0-1 1,-1 1-1,1 0 1,0-1-1,0 0 1,0 1-1,0-1 1,0 1-1,0-1 1,0 0-1,0 1 1,0-1-1,0 0 1,0 0-1,0 0 1,0 0-1,0 0 1,0 0-1,0 0 1,0 0-1,-1 0 1,1-1-1,0 1 1,0 0-1,0-1 1,0 1-1,0-1 1,0 1-1,0-1 1,0 1-1,0-2 1,6-2-23,0-2 0,-1 1 0,0-1 0,8-10 0,-7 9-8,2-3 6,1-2-57,1 0 1,1 0-1,0 1 1,1 1-1,19-13 0,-29 22 62,0-1 1,0 1-1,0-1 0,0 1 0,0 0 0,0 0 0,1 0 0,-1 0 0,0 1 0,1 0 0,-1-1 1,0 1-1,1 0 0,-1 1 0,0-1 0,1 1 0,-1-1 0,0 1 0,1 0 0,-1 0 0,0 0 1,0 1-1,0-1 0,0 1 0,0 0 0,0-1 0,-1 1 0,1 1 0,0-1 0,-1 0 0,0 1 1,4 3-1,3 6-20,0 1-1,-1 0 1,-1 1 0,1-1 0,7 26 0,10 17 232,-24-55-171,-1 0 0,1 0 0,0 1 0,-1-1 0,1 0 0,0 0 0,0 0 0,0 0 0,0 0 1,0 0-1,0 0 0,0 0 0,0 0 0,0 0 0,0-1 0,0 1 0,1 0 0,-1-1 0,0 1 0,2 0 1,-2-1-5,0 0 0,0-1 0,0 1 0,0 0 1,0 0-1,0 0 0,0-1 0,0 1 0,0-1 1,0 1-1,0-1 0,0 1 0,0-1 0,0 1 1,-1-1-1,1 0 0,0 0 0,0 1 0,-1-1 1,2-1-1,1-3-40,0 1 0,0-1 0,0 0-1,-1-1 1,0 1 0,1 0 0,-2-1 0,2-5 0,-1-5-9,0 1 0,-2 0 1,0 0-1,0 0 0,-1 0 0,-1 0 0,-1 0 1,0 0-1,-8-21 0,-9-12-226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57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15075,'1'12'1329,"5"1"-1273,7-1-401,4-1 1218,15-1-729,5-3-160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8:58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92 259 18372,'-10'9'606,"1"1"1,0 0-1,1 0 0,0 1 0,1 0 1,0 1-1,-9 21 0,13-24-440,-1-1 0,2 0 0,-1 1 0,1 0 0,1 0 0,-1 0 0,2 0 0,-1-1 0,1 1 0,0 0 0,1 0 0,2 12 0,-3-20-150,1 0 0,-1 0 0,0 0 0,0 0 0,1 0 0,-1 0 0,1 0 0,-1 0 0,1 0 0,-1 0 0,1 0 0,-1 0 0,1 0 0,0-1-1,-1 1 1,1 0 0,0 0 0,0-1 0,1 2 0,-1-2-7,0 0 0,-1 0 1,1 0-1,0 0 0,0 0 0,0 0 0,-1 0 0,1 0 0,0 0 0,0 0 0,-1 0 0,1 0 0,0-1 0,0 1 0,-1 0 1,1-1-1,0 1 0,-1 0 0,2-2 0,2-1 7,0 0 0,-1-1 0,1 1 0,-1-1 0,0 0 0,0 0 0,2-4 1,11-22-66,-1-1 0,-2 0 0,18-62 0,-24 72-186,-7 21 228,0-1-1,0 1 1,0 0 0,0 0 0,0 0 0,0 0-1,0 0 1,0 0 0,0 0 0,0 0 0,0 0-1,0-1 1,0 1 0,0 0 0,0 0 0,0 0-1,0 0 1,0 0 0,0 0 0,0 0-1,0 0 1,0 0 0,0 0 0,1 0 0,-1 0-1,0 0 1,0-1 0,0 1 0,0 0 0,0 0-1,0 0 1,0 0 0,0 0 0,0 0 0,0 0-1,1 0 1,-1 0 0,0 0 0,0 0 0,0 0-1,0 0 1,0 0 0,0 0 0,0 0 0,0 0-1,0 0 1,1 0 0,-1 0 0,0 0 0,0 0-1,0 0 1,0 0 0,0 1 0,0-1 0,0 0-1,0 0 1,0 0 0,0 0 0,0 0 0,1 0-1,2 9-183,0 10 2,-1 15-96,-1-13 180,1 0-1,7 35 0,-9-55 115,0 0-1,1 1 0,-1-1 1,0 0-1,1 1 0,-1-1 1,1 0-1,0 0 1,-1 1-1,1-1 0,0 0 1,0 0-1,0 0 1,0 0-1,0 0 0,0 0 1,2 1-1,-2-2 3,0 0-1,0 0 1,0 0-1,0 0 1,0 0 0,0 0-1,0 0 1,0 0-1,0 0 1,0-1-1,-1 1 1,1 0 0,0-1-1,0 1 1,0-1-1,0 1 1,0-1-1,-1 1 1,1-1-1,0 1 1,0-1 0,-1 0-1,1 0 1,0 1-1,-1-1 1,1 0-1,-1 0 1,1-1 0,9-11 89,-2-1 0,0 0 0,-1 0 0,7-17 1,20-66 345,-31 86-395,46-170 561,-35 122-394,-24 114-192,2 1 1,0 73-1,8-128-22,-3 127 252,4-107-187,1 0 1,0 0 0,2 0 0,6 21 0,-9-38-44,0 0 1,1-1-1,-1 1 0,1 0 0,0 0 0,1-1 1,3 6-1,-5-8-18,-1 0 0,1-1-1,0 1 1,0 0 0,-1-1 0,1 1 0,0-1 0,0 1 0,0-1 0,-1 0-1,1 1 1,0-1 0,0 0 0,0 1 0,0-1 0,0 0 0,0 0-1,0 0 1,0 0 0,0 0 0,0 0 0,0 0 0,0 0 0,0 0 0,0 0-1,-1-1 1,1 1 0,0 0 0,0-1 0,0 1 0,0 0 0,0-1-1,-1 1 1,1-1 0,0 0 0,0 1 0,-1-1 0,1 0 0,0 1 0,-1-1-1,2-1 1,4-5 17,0-2-1,0 1 1,0-1-1,-1 0 1,0 0-1,-1 0 1,0 0-1,3-14 1,20-85 98,-25 99-111,1-17 14,-2 20-35,-1-1 0,1 1 0,1 0 0,-1 0 0,1 0 1,0 0-1,5-11 0,-7 17 7,0 0 0,1-1 0,-1 1 0,0 0 0,0 0 0,1 0-1,-1 0 1,0 0 0,0 0 0,1 0 0,-1 0 0,0 0 0,1 0 0,-1 0 0,0 0 0,0 0 0,1 0 0,-1 0 0,0 0 0,1 0-1,-1 0 1,0 0 0,0 0 0,1 0 0,-1 1 0,0-1 0,0 0 0,1 0 0,-1 0 0,0 0 0,0 1 0,1-1 0,-1 0 0,0 0-1,0 1 1,0-1 0,0 0 0,1 0 0,-1 1 0,0-1 0,0 0 0,0 0 0,0 1 0,10 15-38,-8-13 27,1 1 2,-1 0 0,1-1-1,0 1 1,1 0 0,-1-1 0,1 0 0,-1 0 0,1 0-1,0 0 1,0-1 0,0 1 0,6 2 0,-7-5 10,-1 1 0,1 0 0,0-1 0,-1 1 0,1-1 0,0 0 0,0 0 0,0 0 0,-1 0 0,1 0 0,0-1 1,0 1-1,-1-1 0,1 0 0,0 0 0,-1 0 0,1 0 0,-1 0 0,1 0 0,-1-1 0,0 1 0,3-3 0,3-2 11,-2 0 0,1 0 0,-1 0 0,1-1 0,-2 0 0,1 0 0,-1-1 0,0 0 0,-1 1-1,0-1 1,0-1 0,0 1 0,-1-1 0,-1 1 0,3-15 0,-6 12 60,-5 15 9,-6 19 21,6-7-62,2 0 0,0 0 0,0 0 0,2 1 0,0-1 0,1 22 0,1-26-26,0 1 0,1-1-1,1 1 1,0-1-1,1 0 1,0 1 0,1-1-1,10 21 1,-11-28-141,0 0 0,1-1-1,0 1 1,0-1 0,0 1 0,0-1 0,1-1-1,-1 1 1,1 0 0,0-1 0,6 3-1,20 15-737,-18-11 416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0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4 20364,'-2'0'177,"0"-1"-1,0 0 1,0 1-1,0 0 1,0-1-1,0 1 1,0 0-1,0 0 1,0 0-1,0 0 1,0 0 0,0 1-1,0-1 1,0 1-1,0-1 1,0 1-1,1 0 1,-1 0-1,0-1 1,0 1-1,-3 3 1,-4 2 68,0 1 1,-14 14 0,14-12-46,-17 17-137,1 0 0,2 2-1,-25 38 1,45-62-62,1-1 0,0 1 0,0-1 0,0 1 0,1 0 0,-1 0 0,-1 6 0,3-10-1,0 1-1,0-1 1,0 1-1,0-1 1,0 1-1,0-1 0,0 1 1,0 0-1,0-1 1,0 1-1,1-1 0,-1 1 1,0-1-1,0 1 1,1-1-1,-1 1 0,0-1 1,0 1-1,1-1 1,-1 1-1,0-1 1,2 1-1,-1 0-1,0-1-1,0 1 1,1-1-1,-1 1 1,0-1-1,0 1 1,1-1 0,-1 0-1,0 0 1,1 0-1,-1 0 1,0 0 0,1 0-1,0 0 1,28-3-56,-13 1 4,1 0 1,-1 1-1,0 1 0,28 4 0,-41-4 44,0 1 0,0 0-1,-1 0 1,1 0 0,0 0 0,-1 1 0,1 0-1,-1 0 1,1-1 0,-1 2 0,0-1 0,0 0-1,0 1 1,0 0 0,0-1 0,-1 1 0,1 0-1,-1 0 1,0 1 0,1-1 0,-2 0-1,1 1 1,0-1 0,-1 1 0,3 7 0,-3-4 45,0 0 1,-1 0-1,1 0 1,-1 0-1,-1 1 1,1-1-1,-1 0 1,-1 0-1,1 0 1,-1 0-1,0-1 1,-1 1-1,1 0 1,-1-1 0,-1 1-1,1-1 1,-1 0-1,0 0 1,-8 8-1,3-4 83,0 0-1,-1 0 0,0-1 1,0 0-1,-1-1 0,0 0 1,-1-1-1,0 0 1,-16 7-1,23-12-181,2-1-87,1 0 1,-1 0-1,0 0 1,1 0 0,-1 0-1,0 0 1,0-1 0,0 1-1,0-1 1,0 0 0,1 0-1,-5 0 1,7 0 136,-1 0 1,1 0-1,0 0 1,0 0-1,0-1 1,-1 1-1,1 0 1,0 0-1,0 0 1,0 0-1,0 0 0,-1 0 1,1 0-1,0-1 1,0 1-1,0 0 1,0 0-1,0 0 1,0 0-1,0-1 1,-1 1-1,1 0 1,0 0-1,0 0 0,0 0 1,0-1-1,0 1 1,0 0-1,0 0 1,0 0-1,0-1 1,0 1-1,0 0 1,0 0-1,0 0 1,0-1-1,0 1 0,0 0 1,0-1-1,6-7-277,-3 5 161,11-17-506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06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16011,'2'2'123,"0"-1"-1,-1 1 0,1 0 0,0-1 1,-1 1-1,1 0 0,-1 0 0,1 0 0,-1 0 1,0 0-1,0 1 0,0-1 0,0 0 1,-1 0-1,2 5 0,4 43 484,-4-22 4,13 67 1105,34 117 1,-49-209-1648,1 0-1,0 0 1,0-1 0,0 1-1,0 0 1,0 0 0,1-1-1,-1 1 1,1-1 0,0 1-1,2 2 1,-3-5-44,0 1 0,-1-1 1,1 0-1,-1 1 0,1-1 0,-1 0 1,1 0-1,0 0 0,-1 1 0,1-1 1,0 0-1,-1 0 0,1 0 1,0 0-1,-1 0 0,1 0 0,0 0 1,-1 0-1,1 0 0,0-1 0,1 1 19,0-1 0,0 0 0,-1 0 0,1 0 0,0 0 0,-1 0 0,1 0 0,-1-1 0,3-2 0,6-7 62,-1-2 0,9-13-1,18-24-184,-33 46 44,0 0 1,1 1-1,-1-1 0,1 1 0,0 0 0,0 0 1,0 0-1,0 1 0,7-3 0,-10 4 25,-1 1 0,1 0 0,0 0 0,-1 0 0,1 0 0,0 0 0,0 0 0,-1 0 0,1 0 0,0 0 0,-1 0 0,1 0 0,0 1 0,-1-1 0,1 0 0,0 0 0,-1 1 0,1-1 0,0 0 0,-1 1 0,1-1 0,-1 1 0,1-1 0,-1 1 0,1-1 0,-1 1 0,1-1 0,-1 1 0,1-1 0,-1 1 0,0 0 0,1-1 0,-1 1 0,0 0 0,1-1-1,-1 1 1,0 0 0,0-1 0,0 2 0,5 31-151,-5-32 157,1 12 32,-2 1 0,-3 21-1,2-19 185,4-10 349,5-10-215,11-14 1,-14 14-241,12-12 11,2 1 0,30-20 1,-28 21-473,-18 13 259,-1 0-1,1 0 1,-1 0-1,1 0 1,-1 0-1,0-1 1,0 1 0,1-1-1,-1 1 1,0-1-1,0 1 1,0-1-1,-1 1 1,1-1-1,1-2 1,-2 2 54,0 1 1,0 0-1,0-1 1,-1 1-1,1 0 1,0-1-1,0 1 0,-1 0 1,1-1-1,-1 1 1,1 0-1,-1 0 1,0-1-1,1 1 1,-1 0-1,0 0 1,0 0-1,0 0 1,0 0-1,0 0 1,-1-1-1,-19-15-554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07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17396,'-10'4'1448,"11"0"-1072,6-1-176,15 0 608,5-2-376,9 1-912,3-2-1664,5-3 1864,1 0-264,0-1-240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07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27 230 16548,'-10'52'2090,"5"-30"-1326,1 0-1,1 0 1,-1 34 0,4-55-738,0 1 0,0-1 0,0 0 0,0 0 0,0 0 0,0 0 0,0 0 0,1 0 0,-1 0 0,0 0 0,0 0 0,1 0 0,-1 0 0,1 0 0,-1 0 0,1 0 0,0 0 0,-1 0 0,1 0 0,0-1 0,-1 1 0,1 0 0,0 0 0,1 0 0,0 0-17,-1-1 0,0-1-1,0 1 1,0 0 0,0 0 0,0 0 0,0 0 0,0-1-1,0 1 1,0-1 0,0 1 0,0-1 0,0 1 0,0-1 0,0 1-1,0-1 1,-1 0 0,1 1 0,0-1 0,0 0 0,-1 0-1,1 0 1,0 0 0,-1 1 0,2-3 0,8-13-122,-1 0 1,0-1-1,-1 0 0,8-27 1,15-28-883,-31 71 955,1 0 0,-1-1 0,1 1 0,-1 0 0,1 0 0,0 0-1,-1 0 1,1 0 0,0 0 0,0 1 0,0-1 0,0 0 0,-1 0 0,1 1 0,2-2 0,-2 2 22,-1 0 0,1 0 0,-1 0 0,1 0 0,-1 0 0,0 0 0,1 0 0,-1 1 0,1-1 0,-1 0 0,0 0 0,1 0 0,-1 1 0,0-1 0,1 0 0,-1 0 0,0 1 0,0-1 0,1 0 1,-1 1-1,0-1 0,0 0 0,1 1 0,-1-1 0,0 1 0,0-1 0,0 0 0,0 1 0,1 0 0,1 6-98,0 1 0,0 0 0,1 12 0,-2-11 189,13 157 1769,-13-165-1800,-1 0 1,0 1 0,0-1-1,0 0 1,0 0-1,1 1 1,-1-1 0,1 0-1,-1 0 1,1 0-1,-1 0 1,1 0 0,0 1-1,-1-1 1,1 0-1,0-1 1,0 1 0,0 0-1,1 1 1,-1-2-20,0 1 0,0-1 0,0 0 0,0 0 0,0 0 0,0-1 0,0 1 0,0 0 0,0 0 0,0 0 0,0-1 0,0 1 0,-1 0 0,1-1 0,0 1 0,0-1 0,0 1 0,0-1 0,-1 1 0,1-1 0,0 0 0,-1 1 0,1-1 0,0 0 0,0-1 0,24-30-47,-21 26-45,0 0 0,0 1 0,1-1 0,0 1 0,0-1 0,0 2 0,0-1 0,11-6 0,-16 11 66,1-1 0,-1 1-1,1 0 1,-1 0-1,1 0 1,-1 0 0,1-1-1,-1 1 1,1 0-1,-1 0 1,1 0-1,0 0 1,-1 0 0,1 1-1,-1-1 1,1 0-1,-1 0 1,1 0 0,-1 0-1,1 0 1,-1 1-1,1-1 1,-1 0 0,1 1-1,-1-1 1,0 0-1,1 1 1,-1-1 0,1 0-1,-1 1 1,0-1-1,1 1 1,-1-1 0,0 0-1,1 1 1,-1-1-1,0 1 1,0-1-1,0 1 1,0-1 0,1 2-1,4 23 106,-5-24-90,4 63 737,-3 0 0,-9 79-1,0-5 387,8-131-1088,-1 32 355,3-32-154,1-23-41,22-170 372,3-19-126,-18 146-310,3 0 0,3 1-1,2 1 1,27-57 0,-38 101-115,0 0 1,0 0 0,1 1-1,11-12 1,-17 21-34,1 0-1,0 0 1,0 0 0,0 0-1,0 1 1,0-1-1,0 1 1,1 0 0,-1 0-1,1 0 1,0 0 0,0 1-1,-1 0 1,1-1 0,0 1-1,0 1 1,0-1-1,8 0 1,-10 1-4,-1 0 1,1 0-1,-1 1 1,1-1-1,-1 0 1,1 1-1,-1-1 0,1 1 1,-1 0-1,0 0 1,1-1-1,-1 1 1,0 0-1,0 0 0,1 0 1,-1 0-1,0 0 1,0 0-1,0 1 1,1 1-1,0 0-8,-1 0 1,1 0-1,-1 0 0,0 1 1,0-1-1,0 0 0,0 1 1,0 6-1,-1 2-9,0 0 1,0 0 0,-2 1-1,-2 13 1,0-10 18,-2 15-7,6-30 10,0 0 0,0 0 0,0 0 0,0 0 0,0 0 0,0 0 0,1 0 0,-1 0 0,0 0 0,1 0 0,-1-1 0,1 1 0,-1 0 0,1 0 0,0 0 0,-1 0 0,1-1 0,0 1 0,-1 0 0,1 0 1,0-1-1,0 1 0,0-1 0,0 1 0,-1-1 0,3 1 0,17 8-169,0 1 0,0 0 0,34 26 1,-49-32 159,1 1 1,-1-1 0,0 2-1,0-1 1,0 0-1,-1 1 1,0 0 0,0 0-1,0 1 1,-1-1-1,0 0 1,0 1 0,-1 0-1,0 0 1,0 0-1,1 8 1,-3-10 47,0-1 0,0 1 0,0-1-1,0 0 1,-1 1 0,0-1 0,0 1 0,0-1 0,-1 0 0,1 0-1,-1 0 1,0 0 0,0 0 0,-1 0 0,1 0 0,-1-1 0,1 1-1,-1-1 1,0 1 0,-1-1 0,1 0 0,-1-1 0,1 1 0,-1 0-1,0-1 1,0 0 0,0 0 0,0 0 0,-4 1 0,2-1-97,1 0 1,-1 0-1,0 0 1,0-1-1,0 0 1,0 0-1,0 0 1,0-1-1,0 0 1,0 0 0,0-1-1,0 1 1,0-1-1,0-1 1,1 1-1,-1-1 1,0 0-1,1 0 1,-1-1-1,1 1 1,-7-5-1,10 5-32,0 0 1,0 0-1,0-1 0,0 1 0,0 0 0,0-1 1,1 1-1,-1-1 0,1 1 0,0-1 0,0 0 1,0 1-1,0-1 0,0 0 0,0 0 0,1 0 0,-1 0 1,1 0-1,0 0 0,0 0 0,0 0 0,0 0 1,1 0-1,-1 0 0,2-4 0,15-23-786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08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16219,'1'2'268,"1"0"0,0 0 0,0 0 0,0 0 0,0-1 0,0 1-1,0 0 1,0-1 0,1 0 0,3 3 0,-4-4-157,-1 0 0,0 0 1,1 0-1,-1 0 0,0 0 0,1-1 0,-1 1 1,0 0-1,1-1 0,-1 1 0,0-1 1,1 1-1,-1-1 0,0 0 0,0 1 1,0-1-1,0 0 0,0 0 0,1 0 0,-2 0 1,1 0-1,0 0 0,1-1 0,12-14 406,-1-1-1,0 0 0,-2-1 1,13-24-1,-19 24-171,-5 18-331,0 0 0,0-1 0,0 1 0,-1 0 0,1 0 0,0 0 1,0-1-1,0 1 0,0 0 0,0 0 0,0 0 0,-1 0 0,1-1 0,0 1 0,0 0 0,0 0 0,-1 0 0,1 0 1,0 0-1,0 0 0,0 0 0,-1-1 0,1 1 0,0 0 0,0 0 0,-1 0 0,1 0 0,0 0 0,0 0 0,0 0 1,-1 0-1,1 0 0,0 0 0,0 0 0,-1 0 0,1 1 0,0-1 0,0 0 0,-3 1 56,0 0 0,0 0 0,1 1 0,-1-1 0,0 1 0,1 0 0,0 0 0,-1 0 0,-2 3 0,-3 4 63,0 0 0,0 1 0,1 0 0,1 1 1,0 0-1,0 0 0,-6 17 0,10-23-96,1 0 1,-1 1 0,1-1-1,1 1 1,-1-1-1,1 1 1,-1 0-1,2 7 1,0-10-26,-1 1 0,1-1-1,0 0 1,0 0 0,0 0 0,0 0 0,1 0 0,-1 0-1,1 0 1,0 0 0,0-1 0,0 1 0,0-1 0,0 1-1,4 2 1,-4-4-68,0 1-1,1 0 1,-1-1-1,0 1 1,1-1-1,0 0 1,-1 0-1,1 0 1,0 0-1,-1-1 1,1 1-1,0-1 1,0 1-1,0-1 1,0 0-1,-1 0 1,1 0-1,0 0 1,4-2-1,3 0-47,-1-1 0,0 0 0,0-1 0,15-9 1,19-11-246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09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72 16532,'-10'1'387,"0"0"0,0 1 0,0 0 1,0 0-1,1 1 0,-1 0 0,1 1 1,0 0-1,0 1 0,0 0 0,0 0 1,1 1-1,-10 8 0,14-10-352,0 0 0,-1 1 0,2-1 0,-1 1 0,1 0-1,-1 0 1,1 1 0,1-1 0,-1 1 0,1-1 0,0 1 0,0 0 0,0 0-1,1 0 1,0 0 0,0 0 0,1 0 0,0 0 0,0 0 0,0 0 0,1 0-1,0 0 1,1 7 0,0-8-21,-1 0-1,0 0 1,1 0-1,0-1 1,0 1 0,1 0-1,-1-1 1,1 0-1,0 0 1,0 0-1,0 0 1,1 0 0,0 0-1,7 5 1,-9-7 15,1-1 1,0 1 0,0-1-1,0 0 1,0 1 0,0-1 0,0-1-1,0 1 1,0 0 0,0-1-1,1 0 1,-1 0 0,0 0-1,0 0 1,0 0 0,0 0-1,1-1 1,-1 0 0,0 1-1,0-1 1,0-1 0,0 1-1,0 0 1,4-3 0,2-2 98,1-1 1,-1 0-1,-1 0 1,1-1-1,-1 0 1,-1 0-1,1-1 1,-1 0-1,-1 0 0,0-1 1,6-11-1,-6 7 91,1 0-1,-2-1 0,0 1 0,0-1 0,-2 0 1,0-1-1,2-23 0,-5 34-153,0 1 0,0-1-1,0 0 1,-1 1 0,1-1 0,-1 1-1,-1-1 1,1 1 0,-1-1 0,1 1-1,-1 0 1,0-1 0,-4-4 0,5 7-49,-1 1 0,1-1 1,-1 1-1,1-1 1,-1 1-1,0-1 1,0 1-1,1 0 1,-1 0-1,0 0 0,0 0 1,0 0-1,0 0 1,-1 1-1,1-1 1,0 1-1,0-1 1,0 1-1,0 0 0,0 0 1,-1 0-1,1 0 1,0 0-1,0 1 1,0-1-1,0 0 1,-1 1-1,1 0 1,0 0-1,-3 1 0,0 1-69,0 0 0,0 0 0,1 1 0,-1-1 0,1 1-1,0 0 1,0 1 0,0-1 0,1 0 0,-1 1-1,1 0 1,-5 10 0,7-11-77,-1-1 0,1 1 0,-1 0-1,1 0 1,0 0 0,1 0 0,-1 0 0,0 8 0,1-10 15,1 0-1,-1 0 1,0 0 0,1 0 0,-1-1 0,1 1-1,0 0 1,-1 0 0,1 0 0,0 0 0,0-1-1,0 1 1,0 0 0,1-1 0,-1 1-1,0-1 1,1 1 0,1 1 0,-1-2 76,-1 0 0,1 0 0,-1 0 0,1 0 0,0-1 0,0 1 1,0 0-1,-1-1 0,1 1 0,0-1 0,0 0 0,0 1 0,0-1 0,0 0 0,0 0 0,-1 0 0,1-1 1,0 1-1,0 0 0,2-1 0,0-1-62,0 1-1,0-1 1,1 0 0,-1 0 0,-1 0-1,1-1 1,5-4 0,23-21-671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8:52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16147,'-40'35'3777,"30"-27"-3266,0 0 0,1 1 0,0 0 0,0 0 0,-10 15 0,14-14-362,0-1-1,0 1 1,1-1 0,0 1-1,0 0 1,1 1-1,-2 15 1,4-23-136,1 0 1,0 0-1,0 0 1,0-1-1,0 1 1,1 0-1,-1 0 0,1 0 1,-1 0-1,1 0 1,0-1-1,0 1 1,3 4-1,-3-5-7,1 0 0,-1-1 0,1 1 0,0-1 0,-1 1 0,1-1 0,0 0 0,0 1 0,0-1 0,0 0-1,0-1 1,0 1 0,0 0 0,0 0 0,1-1 0,-1 1 0,0-1 0,0 0 0,0 0 0,4 0 0,3 0 0,-1-1 1,0-1-1,1 1 1,-1-1-1,0-1 1,0 0-1,0 0 1,0 0-1,-1-1 1,1 0-1,-1 0 1,0-1-1,0 0 1,8-7-1,-4 1 24,0 0-1,0 0 1,-1-1-1,0 0 1,-1 0-1,14-27 1,-21 37-16,0-3 31,1 0 0,-1 0 0,0 0 1,0 0-1,0 0 0,-1 0 0,0-1 0,1-5 0,-5 17 70,0 1-1,0 1 1,1-1 0,-2 8 0,4-14-114,-1 0 0,1 0 0,0 0 0,0-1 0,0 1 0,0 0 0,0 0 0,0 0 0,0 0 0,0 0 1,0-1-1,1 1 0,-1 0 0,0 0 0,0 0 0,1-1 0,-1 1 0,0 0 0,1 0 0,-1-1 1,1 1-1,-1 0 0,1-1 0,0 1 0,0 0 0,0-1 0,0 1 0,0-1 0,0 0 0,0 0-1,0 0 1,0 0 0,0 0 0,0 0 0,0 0 0,0 0 0,0 0 0,1 0-1,-1 0 1,0-1 0,0 1 0,0-1 0,1 1 0,7-5 1,0 0 0,-1 0 0,12-9 1,-15 10-3,5-3-6,6-4-21,27-15 1,-40 24 15,1 0 1,0 0 0,0 0-1,0 1 1,1 0 0,-1-1-1,0 2 1,0-1 0,1 0-1,-1 1 1,0 0 0,1 0-1,4 1 1,-7-1 6,1 1 0,-1 0 0,0 0 0,0 0 0,0 0 1,0 1-1,0-1 0,0 1 0,-1-1 0,1 1 0,0-1 0,-1 1 0,1 0 1,-1 0-1,0 0 0,0 0 0,1 0 0,-1 0 0,0 0 0,-1 0 0,1 0 1,0 0-1,-1 1 0,1-1 0,0 3 0,0 8-22,1 0-1,-1 0 1,-2 17 0,1-17-100,-1-11 150,-1-6-30,-1-8-30,2-12-32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09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16179,'-1'2'1734,"-3"7"-1214,1 0-1,-1 1 1,1 0 0,1-1-1,0 1 1,-1 20 0,0-9-17,-8 95 1132,11-102-1478,0 0 0,1 0 0,0 0 1,1 0-1,1-1 0,4 17 0,-6-28-130,0 1-1,0-1 0,0 0 0,0 0 1,0 1-1,0-1 0,0 0 0,1 0 1,-1 0-1,1 0 0,-1-1 0,1 1 1,0 0-1,0-1 0,0 1 1,0-1-1,0 1 0,0-1 0,0 0 1,0 0-1,1 0 0,-1 0 0,0-1 1,1 1-1,-1 0 0,0-1 0,1 0 1,-1 1-1,1-1 0,-1 0 1,1 0-1,-1-1 0,0 1 0,5-1 1,6-3 29,0 0 0,0-1 1,0-1-1,-1 1 1,13-10-1,2 1 0,-22 12-43,0-1 0,0 1 0,0 1 0,0-1 0,1 1 0,-1-1 0,0 2 0,1-1 0,-1 0 0,1 1 0,9 1 0,-11 0-8,-1 0 1,1 0 0,0 0-1,0 1 1,-1-1 0,1 1-1,-1 0 1,0 0-1,1 0 1,-1 1 0,0-1-1,0 1 1,0-1 0,-1 1-1,1 0 1,-1 0 0,3 4-1,1 4 26,0-1 0,-1 1 0,5 12 0,-6-13 36,0 1-1,1-2 0,9 16 1,-14-24-56,1-1 1,-1 1 0,1 0-1,-1-1 1,1 1 0,0 0-1,-1-1 1,1 1 0,0-1-1,0 1 1,-1-1 0,1 1-1,0-1 1,0 0 0,0 1-1,0-1 1,-1 0 0,1 0-1,0 1 1,0-1 0,0 0-1,0 0 1,0 0 0,0 0-1,0 0 1,0 0 0,-1-1-1,1 1 1,0 0 0,0 0-1,0-1 1,0 1 0,0 0-1,-1-1 1,1 1 0,0-1 0,0 1-1,-1-1 1,1 1 0,0-1-1,-1 0 1,1 1 0,0-1-1,-1 0 1,1 1 0,0-3-1,5-4 63,-1 0 0,0-1 0,7-13 0,-8 14-13,5-10 29,17-28 79,-25 42-163,1 1 1,0 0-1,-1 0 1,1 0-1,0 0 1,0 0-1,1 0 1,-1 0-1,0 1 1,1-1-1,-1 1 1,1-1-1,-1 1 1,5-1-1,-5 2-6,0 0 0,-1 0 0,1 0 0,0 0 0,0 1-1,-1-1 1,1 1 0,0-1 0,-1 1 0,1 0 0,-1-1 0,1 1-1,-1 0 1,1 0 0,-1 0 0,0 0 0,1 0 0,-1 1 0,0-1-1,0 0 1,0 0 0,0 1 0,0-1 0,1 4 0,23 43-17,-21-39 11,42 115 31,-46-123-22,1 0 0,-1 0 0,0 0 0,1 0 0,-1-1 0,1 1 0,-1 0 0,1 0 0,-1-1 0,1 1 0,0 0 0,-1-1 1,1 1-1,0 0 0,0-1 0,-1 1 0,3 0 0,-3-1-19,1 0-1,-1 0 1,1 0 0,-1 0 0,0-1 0,1 1 0,-1 0-1,1 0 1,-1 0 0,1 0 0,-1 0 0,0-1 0,1 1 0,-1 0-1,1 0 1,-1-1 0,0 1 0,1 0 0,-1-1 0,0 1-1,1 0 1,-1-1 0,0 1 0,1-1 0,13-34-1467,-12 29 1171,22-56-561,-9 28 293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09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15867,'-1'3'410,"2"0"-1,-1 1 1,0-1-1,1 0 1,-1 0-1,1 0 0,0 1 1,0-1-1,0 0 1,1 0-1,-1 0 1,1 0-1,-1-1 1,1 1-1,0 0 0,0-1 1,4 5-1,-3-5-232,1 1-1,-1-1 0,1 0 1,-1 0-1,1 0 1,0 0-1,-1-1 0,1 1 1,0-1-1,0 0 1,0 0-1,8 0 0,-7 0-135,1-1 0,0 0-1,0 0 1,0-1-1,0 0 1,-1 0 0,1 0-1,0 0 1,-1-1-1,1 0 1,-1 0 0,0-1-1,1 0 1,-1 0-1,0 0 1,-1 0 0,1-1-1,0 1 1,-1-1-1,4-5 1,-3 2 47,-1 0 0,1-1 0,-2 1 0,1-1 0,-1 0 0,4-14 0,-6 18-51,0 1 0,-1-1 0,1 0 1,-1 1-1,1-1 0,-1 0 0,0 1 1,0-1-1,-1 0 0,1 1 0,-1-1 0,0 1 1,0-1-1,0 1 0,0-1 0,-1 1 0,-3-7 1,5 9-30,-1 0 0,0 0 0,0 0 0,0 0 0,0 0 0,0 0 0,-1 0 0,1 0 0,0 1 0,0-1 1,0 0-1,-1 1 0,1-1 0,0 1 0,-1-1 0,1 1 0,-1-1 0,1 1 0,0 0 0,-1 0 0,1 0 0,-4 0 1,2 1-5,0-1 0,0 1 0,1 0 1,-1 0-1,0 1 0,0-1 1,1 1-1,-1-1 0,0 1 1,-2 2-1,-3 3 9,0 1 0,1-1 0,0 1 0,1 0-1,-8 13 1,8-10 51,1-1 0,0 1-1,1 0 1,0 0-1,1 0 1,0 0 0,1 1-1,0-1 1,1 1 0,0 21-1,1-29-61,1 0 0,-1 0 0,0 1 0,1-1 0,0 0 0,0 0 0,0 0 0,1 0 0,-1 0 0,1 0 0,0 0 0,0-1-1,0 1 1,1-1 0,-1 1 0,1-1 0,0 0 0,0 0 0,0 0 0,0 0 0,0-1 0,1 1 0,-1-1 0,1 0 0,0 0 0,-1 0 0,1 0 0,0-1 0,0 1 0,0-1 0,0 0 0,7 0-1,-7 0-69,1-1 0,0-1 0,-1 1 0,1-1 0,0 1 0,-1-1 0,1-1 0,0 1 0,-1-1 0,0 1 0,1-1 0,-1 0-1,0-1 1,0 1 0,0-1 0,0 0 0,-1 0 0,1 0 0,-1 0 0,5-6 0,18-22-304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10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16 19756,'0'-1'67,"0"1"-1,0 0 1,1-1-1,-1 1 1,0-1-1,0 1 1,0 0-1,0-1 1,0 1 0,0-1-1,0 1 1,0 0-1,0-1 1,0 1-1,0-1 1,0 1-1,0-1 1,0 1-1,0 0 1,0-1-1,0 1 1,0-1-1,-1 1 1,1 0-1,0-1 1,0 1 0,0 0-1,-1-1 1,1 1-1,0 0 1,-1-1-1,1 1 1,0 0-1,-1-1 1,1 1-1,0 0 1,-1 0-1,1 0 1,-1-1-1,-1 1 84,0-1-1,0 1 0,0 0 0,0 0 0,0 0 1,0 1-1,0-1 0,0 0 0,-3 1 0,-5 2 535,0 1-1,-18 8 0,3 2 188,-45 33 1,59-38-800,1 0 1,-1 0-1,2 1 1,-1 0-1,2 1 0,-10 14 1,16-23-88,1 0 1,0 1 0,-1-1-1,1 1 1,0-1 0,0 1 0,0 0-1,1 0 1,-1-1 0,1 1-1,-1 0 1,1 0 0,0-1-1,0 1 1,0 0 0,0 0-1,2 4 1,-1-4-18,0-1-1,0 0 1,0 0-1,1 1 1,-1-1-1,1 0 1,-1-1-1,1 1 1,0 0 0,0 0-1,0-1 1,0 1-1,0-1 1,0 1-1,0-1 1,0 0-1,1 0 1,-1 0-1,4 1 1,30 8-533,69 10 1,16 4-90,-107-20 589,-1 0-1,0 1 0,0 1 1,-1 0-1,1 1 1,17 12-1,-27-16 70,0-1 0,0 0 0,0 1 1,0-1-1,-1 1 0,0 0 0,1 0 0,-1 0 0,0 0 1,0 0-1,-1 1 0,1-1 0,-1 1 0,1-1 0,0 6 1,-2-6 21,1 0 1,-1 0 0,0 0-1,-1 0 1,1 0 0,0 0-1,-1 0 1,0 0 0,0 0-1,0 0 1,0-1 0,0 1-1,0 0 1,-1-1 0,1 1-1,-1-1 1,0 1 0,0-1-1,-3 4 1,-8 6 104,-1-1 0,0 0-1,0-1 1,-1 0 0,0-1 0,-1-1 0,0-1-1,0 0 1,0-1 0,-1-1 0,0 0 0,0-1-1,-1-1 1,-26 1 0,43-4-123,-6 1-96,1-1 0,0 0-1,-1-1 1,-9-1 0,15 2 21,0-1 0,-1 1 0,1-1 0,0 1 0,-1-1 1,1 1-1,0-1 0,0 0 0,-1 1 0,1-1 0,0 0 0,0 0 0,0 0 0,0 0 0,0 0 0,0 0 0,0 0 0,1-1 0,-1 1 0,0 0 0,0 0 0,1-1 0,-1 1 0,1 0 0,-1-1 0,1-2 0,0-1-12,0 0 0,0 0 0,1 0 0,0 1 0,0-1 0,0 0 0,0 0 0,1 0 0,0 1-1,0-1 1,0 1 0,4-5 0,24-35-621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11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20996,'-2'112'3563,"2"85"-1137,2-163-2223,1 0 0,3-1 0,15 57 0,-20-85-204,1 0 0,-1 0 0,1 0 0,1 0 0,-1 0 1,1 0-1,3 4 0,-5-8-3,-1-1 1,0 0-1,0 0 1,0 0-1,0 0 1,0 0-1,0 0 1,0 0-1,0 1 1,1-1-1,-1 0 1,0 0-1,0 0 1,0 0-1,0 0 1,0 0-1,1 0 1,-1 0-1,0 0 1,0 0-1,0 0 1,0 0-1,0 0 1,1 0-1,-1 0 1,0 0-1,0 0 1,0 0-1,0 0 1,0 0-1,1 0 1,-1 0-1,0 0 1,0 0-1,0 0 1,0 0-1,0 0 1,1-1-1,-1 1 1,0 0-1,0 0 1,0 0-1,0 0 1,0 0-1,0 0 0,0 0 1,0-1-1,0 1 1,1 0-1,-1 0 1,0 0-1,0 0 1,0 0-1,0-1 1,0 1-1,0 0 1,0 0-1,0 0 1,0 0-1,0 0 1,0-1-1,0 1 1,0 0-1,0 0 1,0-13-170,-2-3-21,-2 0 0,1 0 0,-2 0 0,-11-27 0,-35-60-560,39 81 594,-15-28-274,30 53 392,-1 0 1,1 0-1,0-1 1,0 1 0,0-1-1,0 1 1,0-1-1,1 0 1,-1 0 0,1-1-1,-1 1 1,1-1-1,5 2 1,-2-2-162,0 0-1,0 0 1,0 0 0,1-1-1,-1 0 1,12-2 0,6-3-691,0-1 0,-1-1 1,28-12-1,-37 13 425,38-13-1879,94-51 0,-141 66 3089,-12 5-77,-11 7 264,5 0-460,1 1 0,0 0 0,0 1 0,1 0 0,0 1-1,1 0 1,0 1 0,1-1 0,0 1 0,1 1 0,0 0 0,1 0 0,0 0 0,-5 21 0,11-31-381,-1 0-1,1 0 1,-1 0 0,1 1 0,0-1 0,0 0 0,1 0 0,-1 0-1,0 0 1,1 0 0,0 0 0,0 0 0,2 5 0,-2-7-60,0 0 1,0 0 0,-1 0-1,1 0 1,0-1 0,0 1 0,0 0-1,1 0 1,-1-1 0,0 1-1,0-1 1,0 1 0,0-1 0,0 1-1,1-1 1,-1 0 0,0 0-1,0 1 1,1-1 0,-1 0 0,0 0-1,1 0 1,-1 0 0,0-1-1,0 1 1,1 0 0,-1 0 0,0-1-1,0 1 1,0-1 0,1 1-1,-1-1 1,0 0 0,2-1 0,10-5 85,0 0 0,0-2 0,-1 1 0,0-2 0,19-19 0,48-62 233,-63 71-260,13-18 12,-22 26-101,1 1 0,1 0 0,0 1 0,19-17 0,-28 27 2,0 0 0,0-1 0,0 1 0,0 0 0,0 0 0,0 0 0,0 0 0,1 0 0,-1 0 0,0 0 0,0 0-1,0 0 1,0 0 0,0 0 0,0 0 0,1 0 0,-1 0 0,0 0 0,0 0 0,0 0 0,0 0 0,0 0 0,0 0 0,0 0 0,1 0 0,-1 0 0,0 1 0,0-1 0,0 0-1,0 0 1,0 0 0,0 0 0,0 0 0,0 0 0,0 0 0,1 0 0,-1 0 0,0 0 0,0 1 0,0-1 0,0 0 0,0 0 0,0 0 0,0 0 0,0 0 0,0 0 0,0 0-1,0 1 1,0-1 0,0 0 0,0 0 0,0 0 0,0 0 0,0 0 0,0 0 0,0 1 0,0-1 0,0 10-18,0-9 12,-2 33-62,0 55 3,2-80 80,1-1-1,0 0 1,0 0-1,1 0 1,0 0-1,0-1 1,1 1 0,5 10-1,-7-16-3,0-1 1,0 1-1,0 0 0,0-1 1,0 1-1,1 0 0,-1-1 1,1 1-1,-1-1 0,1 0 1,-1 0-1,1 1 0,0-1 1,0 0-1,-1 0 0,1-1 1,0 1-1,0 0 0,0-1 1,0 1-1,3 0 0,-2-1 7,0-1 0,1 1 0,-1 0 0,0-1 0,0 0 0,1 0 0,-1 0 0,0 0 0,0 0 0,0-1 0,0 1 0,3-3 0,7-6 43,0 0 0,0-1 1,-1-1-1,12-14 0,-21 23-51,45-58 65,5-5-179,-53 65 97,1 1 1,-1-1-1,1 0 1,-1 1-1,1-1 1,0 1-1,-1-1 1,1 1-1,0-1 1,-1 1-1,1-1 0,0 1 1,0 0-1,-1-1 1,1 1-1,0 0 1,0 0-1,0 0 1,0-1-1,1 1 1,-1 1 2,-1-1 0,1 0 0,-1 1 0,1-1 0,-1 0 0,1 1 0,-1-1 0,1 1 0,-1-1 0,1 1 0,-1-1 0,0 1 0,1-1 0,-1 1 0,0-1 0,1 1 0,-1-1 1,0 1-1,0 0 0,1 0 0,0 7-14,1-1 0,-1 1-1,0 12 1,-1-10 25,1 0 18,0 0 0,1 0 0,0-1 0,0 1 0,1-1 0,1 1 0,7 16 0,-9-24-7,-1 1 0,1-1 0,-1 0 0,1 1 0,0-1 1,0 0-1,0 0 0,0 0 0,0 0 0,1-1 0,-1 1 1,0-1-1,1 1 0,-1-1 0,1 0 0,0 0 0,-1 0 1,1 0-1,0 0 0,-1 0 0,1-1 0,0 0 0,0 1 1,0-1-1,0 0 0,0-1 0,-1 1 0,1 0 1,0-1-1,0 1 0,3-2 0,5-2 31,-1 0-1,0-1 1,0 0-1,0 0 1,-1-1-1,0 0 1,0-1-1,9-8 1,9-12 67,25-31 0,15-15-160,-65 72 35,-1-1-1,1 1 1,0-1-1,0 1 1,0 0-1,0-1 1,0 1-1,0 0 1,0 0-1,3-1 1,-4 2 4,0 0-1,0 0 1,-1 0 0,1 0 0,0 0-1,0 0 1,-1 0 0,1 0 0,0 1-1,0-1 1,-1 0 0,1 0 0,0 0-1,-1 1 1,1-1 0,0 0 0,-1 1 0,1-1-1,-1 1 1,1-1 0,1 2 0,0 1-10,0 1 0,0 0 0,0-1 0,0 1 0,-1 0 0,1 0 0,-1 0 0,0 0 0,1 6 0,2 10 26,1-1-1,12 32 1,-15-47-56,-1 0 0,1 0 1,0 0-1,0-1 1,0 1-1,1 0 0,-1-1 1,1 0-1,0 1 0,0-1 1,0 0-1,0-1 1,1 1-1,-1 0 0,1-1 1,0 0-1,-1 0 0,1 0 1,5 2-1,-6-4-31,-1 0-1,1 1 1,-1-1 0,1 0-1,-1-1 1,1 1 0,-1 0-1,0-1 1,1 1 0,-1-1-1,1 0 1,-1 0 0,0 0-1,0 0 1,1 0 0,-1 0-1,0 0 1,0-1 0,0 1-1,0-1 1,0 0 0,-1 0-1,4-3 1,9-16-449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12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20180,'-3'14'410,"0"0"-1,1 0 1,1 0-1,0 1 1,2 22 0,12 72 251,-9-88-410,21 125 259,-18-116-427,1 0 0,23 51 0,-21-62 8,-3-15 57,-3-14 137,-3-16 55,-5-46 0,2 45-144,1-46 1,3 57-222,0 0 1,1 0-1,0 0 1,2 1 0,0 0-1,0 0 1,1 0 0,13-21-1,-16 31-27,1 0-1,0 0 1,0 0 0,0 0-1,1 0 1,-1 1-1,1 0 1,0 0 0,0 1-1,10-6 1,-11 7 2,1 0 0,-1 1 0,1-1 1,0 1-1,0 0 0,0 1 0,0-1 1,0 1-1,-1 0 0,1 0 0,0 0 0,0 1 1,0 0-1,0 0 0,6 2 0,-7-2 46,0 1 0,0 0 1,0 0-1,0 0 0,0 1 0,-1-1 0,1 1 0,-1 0 0,0 0 1,1 0-1,-1 0 0,-1 1 0,1-1 0,0 1 0,-1 0 0,0 0 1,0 0-1,0 0 0,0 0 0,-1 0 0,1 0 0,-1 1 0,0-1 1,0 0-1,-1 1 0,1 4 0,-1 0 87,1 0 1,-1 0-1,-1 0 1,0 0-1,0-1 1,0 1-1,-1 0 0,-1 0 1,1-1-1,-2 1 1,1-1-1,-6 10 0,3-9 40,-1-1-1,0 0 1,0 0-1,0 0 1,-1-1-1,0 0 1,-1-1-1,0 0 1,0 0-1,0-1 1,-16 7-1,18-8-105,0-2 0,0 1 0,0-1 0,-1 0 0,1-1 0,-1 1 0,1-1 0,-1-1 0,0 0 0,1 0-1,-1 0 1,0-1 0,1 0 0,-1-1 0,1 1 0,-14-6 0,19 6-93,1 0-1,-1 1 1,1-1 0,-1 0-1,1 0 1,-1 0 0,1 0 0,-1-1-1,1 1 1,0 0 0,0-1-1,-1 1 1,1 0 0,0-1-1,0 1 1,1-1 0,-1 0-1,0 1 1,0-1 0,1 0-1,-1 1 1,0-4 0,1 2-2,0 0 1,1 1 0,-1-1-1,0 0 1,1 0 0,-1 1-1,1-1 1,0 0 0,0 1-1,0-1 1,0 1 0,1-1-1,-1 1 1,3-4 0,18-21-590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12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19564,'-2'75'1801,"3"1"1,12 76-1,-11-132-1664,-3-14-99,1 0-1,1 0 1,-1 0-1,1 0 1,0 0-1,1 0 1,-1 0-1,1-1 0,1 1 1,-1-1-1,4 7 1,-6-12-34,0 0 0,0 1 0,0-1 1,1 0-1,-1 0 0,0 0 0,0 0 0,0 0 0,0 1 1,1-1-1,-1 0 0,0 0 0,0 0 0,0 0 1,1 0-1,-1 0 0,0 0 0,0 0 0,0 1 1,1-1-1,-1 0 0,0 0 0,0 0 0,1 0 0,-1 0 1,0 0-1,0 0 0,0 0 0,1-1 0,-1 1 1,0 0-1,0 0 0,1 0 0,-1 0 0,0 0 1,0 0-1,0 0 0,1 0 0,-1-1 0,0 1 0,0 0 1,7-12 89,2-19 12,0-32 94,2-87 0,-10 122-197,0 28-5,-1 0 1,0 0 0,0 0 0,0 0 0,0 0-1,0 0 1,0 0 0,0 0 0,1 0 0,-1 0-1,0 0 1,0 0 0,0 0 0,0 0 0,0 0-1,0 0 1,0 0 0,1 0 0,-1 0 0,0 0-1,0 0 1,0 0 0,0 0 0,0 0 0,0 0-1,1 0 1,-1 0 0,0 0 0,0 0 0,0 0-1,0 0 1,0 0 0,0 0 0,0-1 0,0 1-1,0 0 1,1 0 0,-1 0 0,0 0 0,0 0-1,0 0 1,5 13-12,-3-1 2,15 54-40,-15-59 49,1 1 0,0-1 0,0 0 0,0 0 0,1-1 0,6 9 0,-9-14 3,0 0 1,-1 0-1,1 0 1,0 0-1,0-1 1,0 1-1,0 0 1,0-1-1,0 1 1,0-1-1,0 1 1,0-1-1,0 1 1,0-1 0,0 0-1,0 1 1,0-1-1,0 0 1,0 0-1,0 0 1,1 0-1,-1 0 1,0 0-1,0 0 1,0 0-1,0 0 1,0-1-1,0 1 1,0 0-1,0-1 1,0 1-1,0-1 1,0 1 0,2-2-1,2-2 6,1 0 0,-1 0-1,0-1 1,7-8 0,-7 7-2,19-22 23,-14 15-39,1 0 0,0 1 0,1 1 0,25-20 0,-34 29 3,0 0 1,0 1-1,0-1 0,0 0 1,1 1-1,-1 0 0,1 0 1,-1 0-1,1 0 0,-1 0 1,1 1-1,-1 0 0,1-1 1,0 1-1,-1 1 0,1-1 1,-1 0-1,1 1 0,0 0 1,-1 0-1,1 0 0,-1 0 1,0 0-1,1 1 0,-1 0 1,0-1-1,5 5 0,4 4-21,0 1 0,-1 0-1,-1 1 1,0 0 0,0 1-1,12 21 1,19 24 13,-40-56 18,1 0-1,-1-1 1,1 1 0,-1 0 0,1-1-1,0 1 1,0-1 0,0 1 0,0-1 0,0 0-1,0 0 1,0 0 0,0 0 0,0 0-1,0 0 1,1-1 0,2 1 0,-3-1-8,0 0 0,-1 0-1,1 0 1,0-1 0,0 1 0,-1-1 0,1 1 0,0-1 0,-1 0 0,1 0 0,-1 0 0,1 1 0,-1-2-1,1 1 1,-1 0 0,0 0 0,3-3 0,2-3-157,-1-1 0,0 0-1,0-1 1,0 1 0,-1-1 0,5-16 0,-2 2-679,0-1 1,-2 1-1,-1-1 1,0 0-1,-1-28 1,-4 20-349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13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13411,'1'12'1080,"5"-1"-1112,5-2-24,5-1 600,7-2-392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13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88 318 15539,'-8'10'719,"-7"7"751,2 0 1,-21 35-1,32-48-1294,-1 0 0,1 1 1,0-1-1,0 1 0,1 0 1,-1 0-1,1-1 0,0 1 1,1 0-1,-1 0 0,1 0 0,0 0 1,0 0-1,0 0 0,1 0 1,0 0-1,0-1 0,2 8 0,-3-11-140,1 1-1,-1-1 1,1 1 0,0-1-1,0 0 1,0 1-1,0-1 1,0 0-1,0 0 1,0 1-1,0-1 1,0 0-1,0 0 1,0 0-1,1-1 1,-1 1-1,1 0 1,-1 0-1,0-1 1,1 1-1,2 0 1,-2-1-9,1 0 1,-1 1-1,1-2 1,0 1 0,-1 0-1,1 0 1,-1-1-1,1 0 1,-1 1 0,0-1-1,1 0 1,2-1-1,4-3 5,0-1 0,0 0-1,-1 0 1,0-1-1,10-9 1,0-4-43,-2-1 0,28-42 0,-7 7-540,-36 56 530,-1-1 0,0 1 1,0-1-1,1 0 0,-1 1 0,1 0 0,-1-1 1,1 1-1,-1-1 0,1 1 0,-1-1 0,1 1 1,-1 0-1,1-1 0,-1 1 0,1 0 0,-1 0 1,1-1-1,0 1 0,-1 0 0,1 0 0,-1 0 1,1 0-1,0 0 0,-1 0 0,1 0 1,0 0-1,-1 0 0,1 0 0,0 0 0,-1 0 1,1 0-1,-1 0 0,1 1 0,0-1 0,-1 0 1,1 1-1,-1-1 0,1 0 0,-1 1 0,1-1 1,-1 0-1,1 1 0,-1-1 0,1 1 0,-1-1 1,0 1-1,1-1 0,-1 1 0,0-1 0,1 1 1,-1 0-1,0-1 0,0 1 0,1 0 0,3 7-102,0 1-1,-1-1 0,4 11 1,-4-7 6,0-6 47,2 9 77,1-1 0,0 0 0,1-1-1,10 15 1,-15-25 38,0-1-1,0 1 0,0-1 1,1 1-1,-1-1 1,1 0-1,0 0 0,-1 0 1,1 0-1,6 2 1,-7-3-6,0-1 0,0 1 0,0-1 0,0 0 0,0 1 1,0-1-1,0 0 0,0 0 0,0 0 0,0-1 0,0 1 1,0-1-1,0 1 0,0-1 0,0 1 0,0-1 0,0 0 1,0 0-1,2-1 0,3-3 71,0-1 1,0 1-1,-1-1 1,0 0-1,0-1 0,0 1 1,-1-1-1,0 0 1,5-9-1,35-75 556,-42 84-613,18-45 218,-2-2 0,-3 0 0,15-86 0,-28 115-190,-3 25-79,0 0-1,0 0 1,0 0-1,0 0 0,0 1 1,0-1-1,0 0 1,0 0-1,0 0 0,0 0 1,0 0-1,0 0 1,0 0-1,0 0 0,-1 0 1,1 0-1,0 0 0,0 0 1,0 0-1,0 0 1,0 0-1,0 0 0,0 0 1,0 0-1,0 0 1,0 0-1,0 0 0,0 0 1,-1 0-1,1 0 1,0-1-1,0 1 0,0 0 1,0 0-1,0 0 0,0 0 1,-9 42 0,4 14-28,3 70 0,3-99 56,2 0 1,0 0-1,2 0 0,14 45 1,-16-64-15,0-1 0,0 0-1,1 0 1,0 0 0,0 0 0,0-1 0,1 0 0,8 9 0,-12-14-11,1 1 1,-1-1-1,1 0 1,-1 0-1,0 0 1,1 0-1,0 0 1,-1 0 0,1 0-1,-1-1 1,1 1-1,0-1 1,0 1-1,-1-1 1,1 1-1,0-1 1,0 0 0,0 0-1,-1 0 1,1 0-1,0 0 1,0-1-1,0 1 1,-1 0-1,1-1 1,0 1 0,0-1-1,-1 0 1,1 1-1,-1-1 1,1 0-1,0 0 1,-1 0-1,0 0 1,1-1 0,-1 1-1,0 0 1,1 0-1,-1-1 1,0 1-1,1-3 1,4-3 8,-1-1 0,0 0 0,-1 0 0,0 0 0,0 0 0,-1-1 0,0 1 0,0-1 0,1-12 0,1-9-52,0-44 0,-2 61-45,2 12-37,11 21-108,-8-9 182,-4-6 38,1 0 0,-1-1 0,1 0 0,-1 0 0,1 0 0,1 0 0,-1-1 0,0 0 0,1 0 0,-1 0 1,1-1-1,0 0 0,6 2 0,-7-3 19,-1-1 0,1 1 0,-1-1 1,1 0-1,0 0 0,-1 0 0,1-1 1,-1 0-1,1 1 0,-1-2 0,0 1 1,1 0-1,-1-1 0,0 0 0,0 0 1,0 0-1,0 0 0,6-6 0,-5 4 14,0 0 0,0-1 0,0 1 0,0-1 0,-1-1 0,1 1 0,-1-1 0,-1 1 0,1-1 0,-1 0 0,0-1 0,0 1 1,-1 0-1,0-1 0,0 1 0,1-11 0,-3 17-23,1-1 0,-1 1 1,0-1-1,0 1 1,0-1-1,0 1 1,0-1-1,0 0 0,0 1 1,0-1-1,0 1 1,0-1-1,0 1 0,0-1 1,0 1-1,-1-1 1,1 1-1,0-1 1,0 1-1,0-1 0,-1 1 1,1 0-1,0-1 1,-1 1-1,1-1 0,0 1 1,-1 0-1,1-1 1,0 1-1,-1 0 1,1-1-1,-1 1 0,0 0 1,0 0 0,0 0-1,0 1 1,0-1 0,0 1 0,0-1-1,0 0 1,0 1 0,1-1-1,-1 1 1,0 0 0,0-1-1,1 1 1,-2 1 0,-23 30 34,20-22-52,1 1-1,1-1 1,0 1-1,0 0 1,1-1-1,0 1 1,1 0 0,0 0-1,1 0 1,0 1-1,3 16 1,-2-23-35,0 0 0,0-1 0,0 1 0,1-1 1,0 1-1,0-1 0,0 1 0,0-1 0,1 0 0,-1 0 0,1 0 0,6 6 1,-7-8 1,1 0 0,0 0 1,0 0-1,0-1 1,0 1-1,0-1 0,0 1 1,1-1-1,-1 0 0,0 0 1,1-1-1,-1 1 1,0-1-1,1 1 0,-1-1 1,1 0-1,-1 0 1,1-1-1,4 0 0,26-8-286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14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21933,'3'4'261,"0"0"0,-1 0 1,0 0-1,0 1 0,0-1 0,0 1 1,1 8-1,4 9 275,-5-17-506,1 0 0,-1 1 1,1-1-1,0 0 0,0-1 1,1 1-1,0 0 0,-1-1 1,1 0-1,1 0 0,-1 0 1,6 3-1,-7-5-25,0-1-1,0 1 1,0-1-1,0 0 1,0 0-1,0-1 1,0 1-1,1-1 1,-1 1-1,0-1 1,0 0-1,0 0 1,1 0-1,-1-1 1,0 1-1,0-1 1,0 0-1,0 0 1,0 0-1,0 0 1,0 0-1,0-1 1,4-2-1,1-1 0,-1-1 0,1 0 0,-1 0 1,0-1-1,-1 0 0,1 0 0,-1-1 0,-1 0 0,9-15 0,-5 9 7,19-24 0,-28 38-11,1-1 1,-1 1-1,0 0 0,0 0 1,0 0-1,0 0 0,0 0 1,0 0-1,0 0 0,1 0 1,-1 0-1,0 0 0,0-1 1,0 1-1,0 0 0,0 0 1,1 0-1,-1 0 0,0 0 1,0 0-1,0 0 0,0 0 1,0 0-1,1 0 1,-1 0-1,0 0 0,0 0 1,0 1-1,0-1 0,0 0 1,1 0-1,-1 0 0,0 0 1,0 0-1,0 0 0,0 0 1,0 0-1,0 0 0,1 0 1,-1 0-1,0 1 0,0-1 1,0 0-1,0 0 0,0 0 1,0 0-1,0 0 0,0 0 1,0 1-1,0-1 0,0 0 1,0 0-1,0 0 0,0 0 1,0 1-1,0-1 0,0 0 1,0 0-1,0 0 0,0 0 1,0 0-1,0 1 0,0-1 1,0 0-1,2 16 10,-2-12-9,2 22 55,-1-13-180,-1-1 0,2 1-1,0-1 1,0 0-1,1 0 1,8 21 0,-2-22 5,-1-8-60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15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5 258 17420,'-3'9'4303,"2"16"-2685,7 26-179,-5-48-1406,-1-1-1,1 1 0,0 0 0,0 0 1,0-1-1,0 1 0,0-1 0,1 1 0,-1-1 1,1 1-1,0-1 0,-1 0 0,1 0 1,0 0-1,3 2 0,-4-3-14,0-1-1,0 0 1,0 0 0,1 1 0,-1-1-1,0 0 1,0 0 0,0 0-1,1 0 1,-1 0 0,0-1 0,0 1-1,0 0 1,1 0 0,-1-1-1,0 1 1,0-1 0,0 1 0,0-1-1,0 0 1,0 1 0,0-1-1,0 0 1,0 1 0,0-1 0,0 0-1,-1 0 1,1 0 0,0 0-1,0-1 1,24-34 303,-24 33-285,10-17 122,10-19 99,-20 37-241,0 0-1,0 0 0,0 1 1,1-1-1,-1 0 1,1 1-1,-1-1 1,1 1-1,0 0 1,0-1-1,-1 1 1,1 0-1,0 0 0,0 0 1,2-1-1,-2 2-12,-1 0-1,0 0 0,0 1 0,0-1 1,1 0-1,-1 0 0,0 1 0,0-1 0,0 1 1,0-1-1,0 1 0,0-1 0,0 1 1,0-1-1,0 1 0,0 0 0,0 0 1,0 0-1,0-1 0,-1 1 0,1 0 0,0 0 1,-1 0-1,2 2 0,14 29-15,-13-26 13,21 48-26,32 64-31,-53-114 61,0 1 0,0 0 0,0-1-1,0 1 1,1-1 0,0 0-1,0 0 1,8 6 0,-10-9 1,0 0 1,0 0-1,0 0 0,0 0 1,0 0-1,0-1 1,0 1-1,0-1 1,0 1-1,0-1 0,0 0 1,0 0-1,0 0 1,0 0-1,0 0 1,0 0-1,0-1 1,0 1-1,0-1 0,0 1 1,0-1-1,0 0 1,0 0-1,0 0 1,0 0-1,1-1 0,3-2 11,-1 0 0,0-1 0,0 1 0,0-1 0,-1 0-1,0 0 1,0 0 0,0-1 0,3-6 0,4-8 70,9-29 1,8-15-102,-28 63 11,1 1 1,-1 0 0,0 0 0,0-1-1,0 1 1,0 0 0,0 0 0,1 0-1,-1-1 1,0 1 0,0 0 0,0 0-1,1 0 1,-1 0 0,0 0 0,0-1 0,1 1-1,-1 0 1,0 0 0,0 0 0,1 0-1,-1 0 1,0 0 0,0 0 0,1 0-1,-1 0 1,0 0 0,0 0 0,1 0-1,-1 0 1,0 0 0,0 0 0,1 0 0,-1 0-1,0 0 1,0 1 0,1-1 0,-1 0-1,0 0 1,0 0 0,1 0 0,-1 0-1,0 1 1,0-1 0,0 0 0,1 0 0,-1 0-1,0 1 1,0-1 0,0 0 0,0 0-1,0 0 1,0 1 0,1-1 0,-1 0-1,0 0 1,0 1 0,0-1 0,0 0-1,0 1 1,0-1 0,8 21-97,-8-19 78,3 7-26,-1-3 28,0 1-1,0-1 1,1 0 0,-1 0-1,1 0 1,4 5 0,-6-10 19,0-1 0,-1 1 0,1 0 0,-1-1 0,1 1 0,0-1 0,-1 1 0,1-1 0,0 1 0,-1-1 0,1 1 0,0-1 0,0 0 0,0 1 0,-1-1 0,1 0 0,0 0 0,0 0 0,0 0 0,0 0 0,1 0 0,-1 0 2,1-1-1,0 1 1,-1-1-1,1 0 0,-1 1 1,1-1-1,-1 0 1,1 0-1,-1 0 1,0 0-1,1 0 1,-1-1-1,0 1 1,0 0-1,1-2 1,18-25-46,-16 21-23,0 1-1,0 0 0,0 0 0,1 1 0,0-1 1,0 1-1,1 0 0,-1 1 0,10-7 1,-14 11 51,0-1 0,0 1 0,0 0 0,0 0 0,0 0 0,0 0 0,0 0 0,0 0 0,-1 0 1,1 0-1,0 0 0,0 0 0,0 1 0,0-1 0,0 0 0,0 1 0,0-1 0,0 1 0,0-1 1,0 1-1,-1-1 0,1 1 0,0-1 0,0 1 0,-1 0 0,1 0 0,0-1 0,-1 1 0,1 0 1,-1 0-1,1 0 0,-1-1 0,1 1 0,0 1 0,14 38-310,-12-33 260,5 17-55,-2-4 94,0-1 0,2 1 0,1-1 1,14 24-1,-22-41 36,0 0-1,0-1 1,0 1 0,0-1 0,0 1 0,1-1 0,-1 1 0,1-1 0,-1 0 0,1 1 0,-1-1 0,1 0 0,0 0 0,-1 0 0,1 0-1,0-1 1,0 1 0,0 0 0,0-1 0,-1 1 0,1-1 0,0 0 0,0 1 0,0-1 0,0 0 0,0 0 0,0-1 0,0 1 0,0 0-1,0-1 1,0 1 0,0-1 0,0 1 0,0-1 0,-1 0 0,3-1 0,1-1 16,0-1 0,0 0 0,0 0 0,0-1 1,-1 1-1,0-1 0,0 0 0,0 0 0,-1 0 0,4-7 0,7-15 55,-2-1 0,-1-1 0,-1 0 1,8-42-1,14-124 31,-29 161-107,-2 23-11,0-1 0,0 1 0,1 0 1,5-17-1,-1 50-56,0 22 20,14 96 188,-15-112-5,2 0 0,20 51 0,-23-70-78,0 0 0,1 0 0,0-1 0,10 11-1,-14-16-66,1-1-1,1 1 0,-1-1 0,0 0 0,1 1 0,-1-1 0,1 0 0,-1-1 0,1 1 0,0 0 0,0-1 0,0 0 0,0 1 0,0-1 0,0 0 0,0-1 0,5 2 0,-34-17-745,-13-2 373,-148-65 628,185 81-167,0 1-1,0-1 1,0 0-1,1-1 0,-1 1 1,0 0-1,1 0 1,-1-1-1,1 1 0,-2-3 1,3 4-66,-1 0-1,1 0 1,0 0 0,0 0 0,0-1 0,0 1 0,0 0 0,0 0-1,0 0 1,0 0 0,0-1 0,0 1 0,0 0 0,0 0 0,0 0-1,0 0 1,0-1 0,0 1 0,0 0 0,0 0 0,0 0 0,0 0-1,1 0 1,-1-1 0,0 1 0,0 0 0,0 0 0,0 0 0,0 0-1,0 0 1,0 0 0,1-1 0,-1 1 0,0 0 0,0 0 0,0 0 0,0 0-1,14-3 267,182 4-500,-127 1-147,-32-2 37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8:53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49 17580,'0'0'52,"1"0"0,-1-1 0,0 1 0,0 0 0,0 0-1,0-1 1,0 1 0,1 0 0,-1 0 0,0 0 0,0-1 0,0 1 0,1 0 0,-1 0 0,0 0 0,0 0 0,0 0 0,1-1 0,-1 1 0,0 0 0,0 0 0,1 0 0,-1 0 0,0 0 0,1 0 0,-1 0-1,0 0 1,0 0 0,1 0 0,-1 0 0,0 0 0,0 0 0,1 0 0,-1 0 0,0 0 0,0 0 0,1 1 0,0 10 854,-7 18 232,-51 149 1101,-6 22-1966,56-173-287,8-22-375,4-12 99,7-14-223,19-46-827,91-180-6640,-29 93 10273,-93 172-720,-6 14-743,3-1-1,0 1 0,2 0 0,2 0 0,6 47 0,-2-51-932,1-1 0,1 0-1,1-1 1,1 0 0,2 0-1,22 39 1,-33-65 81,10 18-644,-10-17 620,1 0 1,-1-1-1,1 1 1,-1-1 0,0 1-1,1 0 1,-1-1-1,0 1 1,0 0 0,1-1-1,-1 1 1,0 0-1,0 0 1,0-1 0,0 1-1,0 0 1,0 0-1,0-1 1,0 1 0,0 1-1,-12-4-546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16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69 15851,'0'-3'171,"1"0"-1,-1 0 1,0 0-1,0 0 1,0 0-1,0 0 1,0 1-1,-1-1 1,1 0-1,-1 0 1,0 0-1,0 0 1,0 1-1,0-1 1,0 0-1,-1 1 1,-1-3-1,1 3-20,0 0 0,0 1-1,0 0 1,0-1 0,-1 1-1,1 0 1,0 0 0,-1 0-1,1 0 1,-1 0 0,1 1-1,-1-1 1,1 1 0,-1 0-1,1-1 1,-1 1 0,1 0-1,-1 1 1,0-1 0,-4 1-1,1 1 14,-1 0-1,1 0 1,-1 0-1,1 0 0,0 1 1,0 0-1,0 1 1,0-1-1,1 1 1,-1 0-1,-4 6 0,-9 8 232,-24 29 0,41-46-379,-12 16 24,1 0 0,0 0 0,1 2 0,1-1 0,-14 35 0,24-52-42,1-1 0,-1 1 0,1 0 0,-1 0 0,1 0 0,0 0 0,0 0 0,-1 0 0,1 1 0,0-1 0,0 0-1,0 0 1,0 0 0,0 0 0,0 0 0,1 0 0,-1 0 0,0 0 0,0 0 0,1 0 0,-1 0 0,1 0 0,-1 0 0,1 0-1,-1 0 1,1-1 0,-1 1 0,1 0 0,0 0 0,0 0 0,-1-1 0,1 1 0,0 0 0,0-1 0,0 1 0,0-1 0,0 1-1,0-1 1,0 1 0,0-1 0,0 0 0,0 1 0,0-1 0,0 0 0,0 0 0,0 0 0,2 0 0,7 1-19,0-1 1,-1 0-1,1-1 0,12-2 1,-13 2 8,17-2-29,4-2-26,46 1-1,-69 3 64,0 2 1,0-1-1,0 1 0,0 0 0,0 0 0,0 1 0,0 0 0,0 1 0,-1-1 0,1 1 0,-1 0 1,7 5-1,-11-7 27,0 0 0,0 1 0,-1-1 0,1 1 1,0-1-1,-1 1 0,0-1 0,1 1 1,-1 0-1,0 0 0,0 0 0,0 0 0,0 0 1,0 0-1,0 0 0,-1 0 0,1 0 1,-1 0-1,1 0 0,-1 0 0,0 0 0,0 1 1,0-1-1,0 0 0,0 0 0,0 0 1,-1 0-1,1 1 0,-1-1 0,1 0 0,-1 0 1,0 0-1,0 0 0,0 0 0,0 0 1,0-1-1,-1 1 0,1 0 0,0 0 0,-3 1 1,-1 3 99,0-1 0,0 0 1,0 0-1,-1-1 0,0 1 0,0-1 1,0-1-1,-1 1 0,1-1 1,-13 4-1,8-4-89,0-1 0,-1 0-1,0-1 1,1 0 0,-1-1-1,0 0 1,1-1 0,-1 0 0,0-1-1,1 0 1,0-1 0,-13-5-1,23 8-98,1 0-1,-1 0 0,0 0 0,0 0 0,1-1 0,-1 1 0,0 0 1,1-1-1,-1 1 0,0 0 0,1-1 0,-1 1 0,1-1 0,-1 1 1,0-1-1,1 1 0,-1-1 0,1 1 0,-1-1 0,1 0 0,0 1 1,-1-1-1,1 0 0,0 1 0,-1-2 0,1 1 41,1 0 1,0 1-1,-1-1 0,1 1 0,0-1 1,-1 0-1,1 1 0,0 0 0,0-1 0,0 1 1,-1-1-1,1 1 0,0 0 0,0 0 1,0-1-1,0 1 0,1 0 0,47-5-313,-48 4 217,40-1-478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17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18292,'6'64'2096,"-3"-15"-742,19 90 1,29 29-435,-44-149-813,1 0 1,1-1-1,1 0 1,0-1-1,2 0 1,20 24-1,-32-40-88,1 1 0,0-1 0,0 0 0,0 0 0,0 0 0,0 0 0,0-1 0,0 1-1,1 0 1,-1 0 0,0-1 0,0 1 0,1 0 0,-1-1 0,3 1 0,-4-1-10,1 0 1,-1 0-1,1-1 1,-1 1-1,0 0 1,1 0-1,-1-1 1,0 1-1,1 0 1,-1-1-1,0 1 1,0-1-1,1 1 1,-1 0-1,0-1 1,0 1-1,0-1 1,1 1-1,-1-1 1,0 1-1,0 0 1,0-1-1,0 1 1,0-1-1,0 1 1,0-1-1,0 1 1,0-1-1,0 1 1,0-1-1,-1-6 41,0 0 0,0 0 0,0 0 0,-1 0 0,-3-7-1,-5-9 15,-1 0 0,0 1 0,-2 0 0,-1 1 0,0 0-1,-32-33 1,43 51-58,0 0-1,-1 1 0,1 0 1,0 0-1,-1 0 0,1 0 1,-1 0-1,-3-1 0,6 3-4,0 0-1,1 0 0,-1-1 0,1 1 1,-1 0-1,1 0 0,-1 0 0,1 0 1,-1 0-1,0 0 0,1 0 0,-1 0 1,1 0-1,-1 0 0,1 1 0,-1-1 1,1 0-1,-1 0 0,1 0 0,-1 1 0,1-1 1,-1 0-1,0 1 0,1 0-2,-1 0 0,1-1 1,0 1-1,-1 0 0,1 0 0,0 0 0,0 0 0,0 0 0,0 0 0,0 0 0,0 0 0,0-1 1,0 1-1,0 0 0,0 0 0,0 0 0,0 0 0,1 0 0,0 1 0,0 3-86,1-1 0,0 1-1,0-1 1,0 0 0,1 0 0,-1 0-1,1 0 1,0 0 0,0 0 0,1-1-1,-1 1 1,1-1 0,-1 0 0,1 0 0,0 0-1,0-1 1,1 0 0,-1 1 0,0-1-1,1-1 1,-1 1 0,1-1 0,0 1-1,7 0 1,-1-1-285,0 0 1,0 0-1,0-1 1,0 0-1,0-1 1,0-1-1,-1 1 1,1-2-1,0 1 1,10-5-1,0-2-409,1-1 0,-1-1 0,-1-1 0,27-20-1,-33 22 642,-1-2-1,1 0 0,-2 0 0,0-1 0,-1-1 0,15-21 1,-18 17 1057,-8 18-891,0 0-1,0 0 1,0 0 0,0 0 0,0 0 0,0 0 0,0 0 0,0 0 0,0-1 0,0 1-1,0 0 1,0 0 0,0 0 0,0 0 0,0 0 0,0 0 0,0 0 0,0 0-1,0-1 1,0 1 0,0 0 0,0 0 0,0 0 0,-1 0 0,1 0 0,0 0 0,0 0-1,0 0 1,0 0 0,0 0 0,0 0 0,0 0 0,0 0 0,0-1 0,0 1-1,-1 0 1,1 0 0,0 0 0,0 0 0,0 0 0,0 0 0,0 0 0,0 0-1,0 0 1,-1 0 0,1 0 0,0 0 0,0 0 0,0 0 0,0 0 0,0 0 0,0 1-1,0-1 1,0 0 0,-1 0 0,1 0 0,0 0 0,0 0 0,0 0 0,0 0-1,0 0 1,0 0 0,-3 2 261,0 0 1,0 0-1,1 1 0,-1-1 0,1 1 0,-1-1 0,-2 5 1,-6 10 455,0 1 0,1 0 0,1 0 0,-8 22 0,13-29-552,0 0-1,1 1 1,0-1-1,1 1 1,0 0-1,1 0 0,1 0 1,0 17-1,0-27-170,0-1 0,0 1-1,1-1 1,-1 1-1,0-1 1,0 1-1,1-1 1,-1 0-1,1 1 1,-1-1 0,1 0-1,0 1 1,0-1-1,0 0 1,-1 0-1,1 1 1,0-1-1,0 0 1,0 0 0,1 0-1,0 1 1,0-2-3,-1 1 0,0-1 0,1 0 1,-1 0-1,0 0 0,1 0 0,-1 0 0,0 0 1,1 0-1,-1 0 0,0-1 0,1 1 0,-1 0 1,0-1-1,1 1 0,-1-1 0,0 1 0,2-2 1,4-3 40,0 0 0,0 0 0,0-1 0,-1 0 0,11-12 0,4-12 119,0-1 0,-2-1-1,21-48 1,-2 4 77,-38 75-249,0 1 0,0-1-1,0 1 1,1-1 0,-1 0-1,0 1 1,0-1-1,1 1 1,-1-1 0,0 1-1,1-1 1,-1 1 0,1-1-1,-1 1 1,0-1-1,1 1 1,-1-1 0,1 1-1,-1 0 1,1-1 0,0 1-1,-1 0 1,1-1 0,-1 1-1,1 0 1,0 0-1,0 1 2,0 0-1,-1 0 0,1 1 0,0-1 0,-1 1 0,0-1 1,1 0-1,-1 1 0,0-1 0,0 1 0,0 2 1,4 56-1,5 41-10,-7-90 23,0-1-1,0 0 1,1 1-1,1-1 1,0-1-1,0 1 1,6 10-1,-9-18-4,0 0-1,0 0 0,1 0 1,-1 0-1,0-1 1,1 1-1,-1-1 1,1 1-1,0-1 0,-1 1 1,1-1-1,0 0 1,0 0-1,0 0 0,0 0 1,0 0-1,0 0 1,0 0-1,0-1 1,0 1-1,0-1 0,0 1 1,0-1-1,0 0 1,1 0-1,-1 0 0,0 0 1,0 0-1,0-1 1,0 1-1,1-1 0,-1 1 1,0-1-1,0 0 1,0 0-1,0 0 1,2-1-1,4-4 41,1 0 1,-1 0-1,0 0 0,0-1 1,-1-1-1,9-11 0,6-10 75,-2-1-1,23-43 1,0-1-159,-43 74 25,1-1 0,-1 0-1,0 0 1,1 1-1,-1-1 1,1 0-1,-1 1 1,1-1-1,-1 1 1,1-1 0,0 1-1,-1-1 1,1 1-1,0-1 1,-1 1-1,1-1 1,0 1-1,0 0 1,0-1 0,0 1 3,-1 0 0,1 1 0,-1-1 1,0 0-1,1 0 0,-1 1 1,1-1-1,-1 0 0,0 1 0,0-1 1,1 0-1,-1 1 0,0-1 1,1 0-1,-1 1 0,0-1 0,0 1 1,0-1-1,1 0 0,-1 1 1,0-1-1,0 1 0,0-1 0,0 1 1,3 38-111,-3-33 84,1 39-80,-1-18 95,1 1 0,7 36 0,-8-62 24,0-1 0,0 1-1,0-1 1,1 1-1,-1-1 1,0 1 0,1-1-1,0 1 1,-1-1-1,1 0 1,0 1 0,-1-1-1,1 0 1,0 1-1,0-1 1,0 0 0,0 0-1,0 0 1,0 0-1,1 0 1,1 1 0,-2-2 1,0 0 0,0 0 0,0 0 0,0 0 0,0 0 0,0-1 1,0 1-1,0 0 0,1-1 0,-1 1 0,-1-1 0,1 1 0,0-1 1,0 1-1,0-1 0,0 0 0,0 1 0,0-1 0,-1 0 1,1 0-1,1-1 0,6-8 66,-1-1 1,-1 1 0,9-19-1,48-126 313,-8 15-134,-55 139-255,1 0 0,-1 1 0,0-1-1,0 0 1,1 0 0,-1 1 0,1-1-1,-1 0 1,0 1 0,1-1 0,-1 1-1,1-1 1,0 1 0,-1-1 0,1 0-1,-1 1 1,1 0 0,0-1 0,-1 1 0,2-1-1,-2 1 1,1 0-1,-1 1 1,1-1-1,-1 0 1,1 1-1,-1-1 1,0 0-1,1 1 1,-1-1-1,0 0 1,1 1-1,-1-1 1,0 1-1,0-1 1,1 1-1,-1-1 1,0 0-1,0 1 0,0-1 1,0 1-1,0-1 1,1 1-1,-1 0 1,5 43-32,-4-35 24,1 11-7,13 98-27,-12-104 47,0 1-1,1-1 1,1 0-1,0 0 1,13 23 0,-16-33-26,0-1 0,0 0 0,0 0 0,1 0 0,-1 0 0,1-1 0,0 1 0,0-1 1,0 1-1,0-1 0,0 0 0,6 3 0,-7-5-53,0 1-1,0 0 1,0-1 0,0 0-1,0 1 1,0-1 0,0 0-1,0 0 1,0 0-1,0 0 1,0-1 0,0 1-1,0 0 1,0-1 0,0 0-1,-1 1 1,1-1 0,0 0-1,0 0 1,0 0 0,-1 0-1,1 0 1,0 0 0,-1 0-1,1-1 1,1-1-1,5-7-82,-1 0 0,0 0-1,-1-1 1,0 0 0,7-16-1,11-26-453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18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17228,'1'-2'96,"0"0"0,0 0 0,1 0 0,-1 0 1,1 0-1,-1 0 0,1 0 0,-1 1 1,1-1-1,0 1 0,0-1 0,0 1 0,0 0 1,0 0-1,0 0 0,0 0 0,0 0 0,0 0 1,0 0-1,1 1 0,-1-1 0,0 1 0,1 0 1,-1-1-1,3 1 0,9-1 222,0 1 0,27 2 0,-17 1-140,1 1 1,-1 2-1,0 0 0,0 1 1,-1 1-1,0 2 0,0 0 1,-1 1-1,-1 2 0,1 0 1,-2 1-1,26 23 0,-26-18-143,0 1-1,-1 1 1,-1 0-1,0 2 0,-2 0 1,-1 1-1,-1 0 1,-1 1-1,-1 1 0,14 45 1,-14-22-124,10 76 1,-4-11-534,-14-100 434,1 0 0,1 0 1,-1-1-1,2 1 0,0-1 1,1-1-1,10 15 0,19 31-307,-19-24 439,-3 1 0,22 71-1,8 77 259,-31-113-146,4-1-1,32 82 0,-44-138-107,0 1 0,1-1-1,0-1 1,1 1 0,0-1 0,1-1 0,1 1-1,0-1 1,0-1 0,1 0 0,0-1 0,1 0-1,0 0 1,0-2 0,1 1 0,0-1 0,1-1-1,-1-1 1,20 6 0,-26-9 15,36 12-257,41 18 1,-70-26 241,-1 2 0,0-1 1,0 1-1,0 1 1,-1 1-1,19 18 0,-7-1 75,-2 2-1,-1 0 0,-1 1 1,-1 0-1,17 42 0,-2 6 405,25 89 1,-23-44 779,-7 2 0,25 228 1,-39 148-2530,-15-495 1278,-3 44-288,3-46 299,-1-1 0,0 1 0,1-1 0,-1 1 0,0-1 0,-1 0 0,1 1 0,-1-1 0,1 0 0,-3 3 0,3-5 20,0 0 0,0 0-1,0 0 1,0-1 0,-1 1-1,1 0 1,0-1 0,0 1-1,-1-1 1,1 1 0,0-1-1,-1 1 1,1-1 0,-1 0-1,1 0 1,-2 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1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1499 13355,'2'8'345,"-1"0"0,1-1 0,1 1 0,-1-1 0,1 1 0,7 11 1,-8-16-221,0 0 0,1 0 1,-1 0-1,1 0 0,0-1 1,-1 1-1,1-1 0,0 0 1,1 1-1,-1-2 0,0 1 1,0 0-1,1 0 0,-1-1 1,1 0-1,5 1 0,3 0 119,1 0 0,-1-2-1,1 1 1,-1-2 0,1 1-1,-1-2 1,1 0 0,-1 0-1,0-1 1,14-5 0,11-6 283,-1-2-1,37-21 1,-7-1 15,-3-4 1,-1-2-1,-3-3 0,100-101 1,-60 40 45,134-189 0,-181 222-445,62-124 1,-87 143-109,-2-1 1,-3-1-1,15-65 1,-32 102-28,0 1 0,-2-1-1,-1 0 1,0 0 0,-3-41 0,1 59-8,-1-1 1,1 1-1,-1 0 1,0 0 0,0 0-1,0 0 1,0 0 0,-1 0-1,1 0 1,-1 0-1,0 0 1,0 1 0,0-1-1,0 1 1,0-1-1,0 1 1,-1 0 0,1 0-1,-4-2 1,4 3-2,1 0 0,-1 0-1,0 0 1,-1 1 0,1-1 0,0 1 0,0-1 0,0 1 0,0 0-1,0 0 1,0 0 0,-1 0 0,1 0 0,0 0 0,0 1 0,0-1-1,0 1 1,0-1 0,0 1 0,0 0 0,0 0 0,0 0 0,0 0-1,0 0 1,0 0 0,-2 3 0,-1 0-26,1 0-1,-1 1 1,1 0 0,1 0-1,-1 0 1,1 0 0,-6 12 0,8-14-79,-1 0 0,1 0 0,0 0 0,0 1 0,0-1 0,0 0 0,1 1 0,-1-1 0,1 0 0,0 1 0,0-1 0,0 0 1,0 1-1,1-1 0,-1 1 0,2 3 0,-2-7 43,1 1-1,-1 0 1,0-1 0,1 1 0,-1-1-1,0 1 1,1-1 0,-1 0-1,1 1 1,-1-1 0,1 1 0,-1-1-1,1 0 1,-1 1 0,1-1 0,-1 0-1,1 1 1,-1-1 0,1 0 0,0 0-1,-1 0 1,1 0 0,-1 1-1,1-1 1,0 0 0,-1 0 0,1 0-1,-1 0 1,1 0 0,0-1 0,-1 1-1,1 0 1,-1 0 0,1 0 0,0 0-1,-1-1 1,1 1 0,-1 0-1,1-1 1,-1 1 0,1 0 0,-1-1-1,1 1 1,-1 0 0,1-1 0,-1 1-1,0-1 1,1 1 0,-1-1 0,1 1-1,-1-1 1,0 1 0,0-1-1,1 0 1,-1 1 0,0-1 0,0 1-1,0-2 1,1-9-840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19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9 408 17380,'0'1'99,"-1"0"0,0-1 0,0 1 0,1 0 1,-1 0-1,0 0 0,1 0 0,-1 0 0,1 0 1,-1 0-1,1 0 0,-1 0 0,1 0 0,0 0 1,0 1-1,-1-1 0,1 1 0,0-1-55,1-1 0,-1 1 0,0-1 0,0 1 0,1-1 0,-1 0 0,0 1 0,0-1 0,1 1 0,-1-1 0,1 0 0,-1 1 0,0-1 0,1 0 0,-1 1 0,1-1 0,-1 0 0,1 0 0,-1 0 0,1 1 0,-1-1 0,1 0 0,-1 0 0,1 0 0,-1 0 0,1 0 0,4 0 125,-1 0 1,1 0-1,-1 0 1,0-1 0,1 1-1,-1-1 1,0-1 0,7-1-1,18-10 341,0-2 0,0 0 0,49-37-1,72-72 769,-35 12-334,-30 27-208,-70 74-580,-14 11-151,-1 0-1,0 0 1,0 0-1,1 0 0,-1 0 1,0 0-1,1 0 1,-1 0-1,0 0 0,0 0 1,1 0-1,-1 0 1,0 0-1,0 0 1,1 0-1,-1 0 0,0 0 1,1 0-1,-1 0 1,0 1-1,0-1 0,1 0 1,-1 0-1,0 0 1,0 0-1,0 1 0,1-1 1,-1 0-1,0 0 1,0 0-1,0 1 0,2 2 16,-1 1 0,-1-1-1,1 0 1,-1 1 0,1-1-1,-1 1 1,0 4 0,0-3-18,2 132 80,1 51-150,1-140-582,16 88 0,-18-126 559,1 1 0,0-1 0,0 0-1,1 1 1,9 16 0,0-9-268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20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17228,'0'-2'138,"0"0"1,1 0-1,-1 0 0,1 0 1,-1 0-1,1 0 1,0 0-1,0 0 1,0 0-1,0 0 1,0 0-1,1 1 1,-1-1-1,0 0 0,1 1 1,-1-1-1,1 1 1,0-1-1,-1 1 1,1 0-1,0 0 1,0 0-1,0 0 0,3-1 1,0-1 115,0 1 0,0 1 1,1-1-1,-1 1 0,0 0 0,1 0 0,-1 1 1,11-1-1,-15 1-212,1 1-1,-1-1 1,1 0 0,-1 0-1,0 1 1,1-1 0,-1 1-1,0-1 1,1 1-1,-1-1 1,0 1 0,0 0-1,0 0 1,1 0 0,-1-1-1,0 1 1,0 0 0,0 0-1,0 1 1,1 1 0,-1 0-4,1-1 0,-1 1 0,0 0 0,0 0 0,-1 0 1,1 0-1,-1 0 0,1 0 0,-1 4 0,0 7 8,-1-1 1,-1 1-1,-4 19 0,5-31-36,-23 84 60,16-61-53,0 1 0,2 1 0,1-1 0,-2 33 0,7-58-15,-1 1 1,1-1 0,0 1-1,1 0 1,-1-1 0,0 1-1,0 0 1,1-1 0,-1 1-1,1-1 1,-1 1 0,1-1-1,0 1 1,-1-1 0,1 1-1,2 1 1,-2-2 0,0-1 0,0 1 0,0-1 0,0 0-1,0 1 1,0-1 0,0 0 0,0 0 0,0 0 0,0 0 0,0 0 0,0 0-1,0 0 1,0 0 0,0 0 0,0-1 0,0 1 0,0 0 0,0-1 0,0 1-1,0 0 1,0-1 0,0 1 0,-1-1 0,1 0 0,0 1 0,0-1 0,0 0 0,-1 1-1,2-2 1,11-9 25,-1-1 0,0 0 0,-1-1-1,0 0 1,10-16 0,44-79 205,-55 90-182,40-72 305,-47 87-226,-3 8-57,-3 39 39,0-15-68,1 32 1,2-53-30,1 0 1,0 0 0,0 0-1,1 0 1,0 1-1,0-2 1,1 1 0,5 12-1,-6-18 5,-1 0 0,0 1 0,1-1 0,-1 0 1,1 0-1,-1 0 0,1 0 0,0 0 0,0 0 0,0 0 0,0-1 0,0 1 0,1-1 0,-1 0 0,0 1 0,1-1 0,-1 0 0,1 0 0,-1 0 0,1-1 0,-1 1 1,1-1-1,-1 1 0,1-1 0,0 0 0,-1 0 0,1 0 0,0 0 0,-1-1 0,1 1 0,0-1 0,-1 1 0,1-1 0,3-2 0,4-1 57,0-1-1,-1 0 0,0-1 0,0 0 1,0 0-1,-1-1 0,8-8 1,15-18 114,-3-2 1,0 0 0,-3-2 0,24-44 0,-45 75-193,-28 120-1007,20-93 750,-6 56-1014,9-71 962,1 1 0,0-1 0,0 1 0,0-1 0,1 0 0,0 1 0,0-1-1,5 12 1,-6-17 268,1 0-1,-1-1 0,1 1 1,-1 0-1,1 0 0,-1-1 1,1 1-1,0 0 0,-1-1 1,1 1-1,0-1 1,-1 1-1,1-1 0,0 1 1,0-1-1,0 1 0,-1-1 1,1 0-1,0 1 0,0-1 1,0 0-1,0 0 1,0 0-1,0 0 0,-1 0 1,1 0-1,0 0 0,0 0 1,0 0-1,0 0 0,0 0 1,0 0-1,0-1 1,-1 1-1,1 0 0,2-2 1,17-13-843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20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36 20100,'-7'0'314,"0"0"-1,0 1 1,0 0-1,0 1 0,0-1 1,0 1-1,0 1 1,1-1-1,-1 1 1,1 0-1,-1 1 0,1 0 1,0 0-1,1 0 1,-9 8-1,8-7-218,1 1 0,0 0 0,0 1 0,0-1 0,1 1 0,0-1 0,1 1 0,-1 1 0,1-1 0,1 0 0,-1 1-1,1-1 1,-2 17 0,4-23-79,0 1-1,-1-1 0,1 1 1,0 0-1,0-1 0,0 1 1,1-1-1,-1 1 0,0 0 1,1-1-1,-1 1 0,1-1 1,-1 1-1,1-1 0,0 1 1,1 2-1,-1-3-4,0-1 1,0 1-1,0 0 1,0 0-1,0-1 1,0 1-1,0-1 1,0 1-1,0-1 1,1 1-1,-1-1 1,0 1-1,0-1 1,0 0-1,1 0 1,-1 0-1,2 0 1,5 0 24,0-1 0,0-1 1,0 1-1,0-1 0,11-5 0,-10 4-29,-1 1 5,137-39 139,-127 37-147,0 1 0,0 1-1,0 0 1,0 1-1,0 2 1,22 2 0,-35-3-4,-1 1 1,1 0 0,0 0-1,0 0 1,-1 0 0,1 1-1,-1 0 1,1 0 0,-1 0-1,0 0 1,0 1 0,0 0-1,5 5 1,-5-1 111,-9-5 131,4-2-213,0-1 0,-1 1 0,1-1 1,0 1-1,0 0 0,0-1 0,0 0 1,0 1-1,0-1 0,0 0 0,0 1 1,-1-3-1,-59-82 1078,14 17-892,44 63-645,-1 1 1,1-1-1,-1 1 0,-1-1 0,1 1 1,0 0-1,-7-4 0,25 14-212,0-1 0,1 0 0,-1-1 0,1-1 0,0 0-1,0-2 1,18 1 0,15-1-386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21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117 227 15427,'-5'2'209,"0"0"-1,0 0 0,1 0 0,-1 1 0,1 0 1,0-1-1,0 2 0,0-1 0,0 0 0,0 1 1,1-1-1,0 1 0,-1 0 0,-3 7 1,0 1 221,0 0 0,0 1 0,1-1 0,-4 15 1,6-16-143,1-1 0,1 1 0,0 0 0,0-1 0,1 18 1,1-25-222,0 0 0,0 0 0,0-1 0,1 1 1,-1 0-1,1 0 0,0-1 0,0 1 0,0 0 1,0-1-1,3 5 0,-3-6-31,0 0-1,1 1 1,-1-1 0,0 0 0,0 0-1,1 0 1,-1 0 0,1-1-1,-1 1 1,1 0 0,-1 0-1,1-1 1,-1 1 0,1-1 0,0 0-1,-1 1 1,1-1 0,0 0-1,-1 0 1,1 0 0,2 0-1,4-1 39,-1 0 0,1-1 1,-1 0-1,0 0 0,1-1 0,-1 0 0,-1 0 0,1-1 0,0 1 0,-1-2 0,10-6 0,1-3 91,0-1 1,24-29 0,-24 23-41,-1 0 1,-1-1-1,0 0 0,-2-1 0,-1-1 1,-1 0-1,-1-1 0,-1 0 0,-1 0 0,7-46 1,-14 65-102,-1 1 1,0-1-1,0 1 1,0-1-1,-1 1 1,0 0-1,0-1 1,-3-7-1,4 12-20,0 0 1,-1 1-1,1-1 0,0 0 0,-1 1 1,1-1-1,0 0 0,-1 1 0,1-1 1,-1 0-1,1 1 0,-1-1 0,0 1 1,1-1-1,-1 1 0,0-1 1,1 1-1,-1 0 0,0-1 0,1 1 1,-1 0-1,0 0 0,0-1 0,-1 1 1,1 0-2,-1 1 1,1-1 0,-1 1 0,1-1 0,-1 1-1,1 0 1,0-1 0,-1 1 0,1 0-1,0 0 1,-1 0 0,1 0 0,0 0-1,0 0 1,0 1 0,0-1 0,-1 2-1,-9 12 34,2-1 0,0 2 0,0-1 0,2 1 0,-11 31-1,9-19 99,1 0-1,-7 55 1,14-73-89,0 1 0,0 0 0,1-1 0,1 1 0,0-1 0,3 14 0,-4-21-28,1 0-1,0 0 0,0 0 0,1 0 1,-1 0-1,1 0 0,-1 0 1,1-1-1,0 1 0,0 0 0,0-1 1,0 0-1,1 1 0,-1-1 1,0 0-1,1 0 0,0 0 0,0-1 1,-1 1-1,1-1 0,0 1 1,0-1-1,0 0 0,4 1 0,5 0 8,0 0 0,0-1 0,-1-1 0,1 0 0,0-1 0,0 0 0,0 0 0,-1-1 0,1-1 0,12-4 0,19-8-28,53-27 1,-56 23-5,-33 16 4,4-3-19,0 1 0,1 1 0,-1 0 0,1 0 0,0 1 0,20-2 0,-31 4 18,0 1 0,0 0 1,1 0-1,-1 0 1,0 0-1,0 1 0,0-1 1,1 0-1,-1 0 0,0 1 1,0-1-1,0 1 0,0-1 1,0 1-1,0-1 0,0 1 1,0 0-1,0-1 0,0 1 1,0 0-1,0 0 0,0 0 1,0 0-1,-1 0 0,1 0 1,0 1-1,1 2-4,-1-1-1,0 1 1,0 0 0,0 0-1,-1 0 1,1 6 0,-1-6 12,0-1 0,1 1 1,-1 0-1,1-1 0,0 1 0,2 5 1,-3-8 0,1-1 1,-1 1 0,1 0-1,0 0 1,-1 0 0,1-1 0,0 1-1,-1 0 1,1-1 0,0 1 0,0 0-1,0-1 1,0 1 0,0-1 0,0 0-1,-1 1 1,1-1 0,0 0 0,0 1-1,0-1 1,0 0 0,0 0-1,0 0 1,0 0 0,0 0 0,0 0-1,2 0 1,11-3 28,-1 0-1,0-1 1,-1-1-1,1 0 1,-1 0-1,23-14 1,9-4-67,-33 18-20,1 0 1,0 0 0,0 2 0,0 0 0,16-3-1,-24 6 33,-1-1-1,1 1 1,-1 0-1,1 0 1,-1 0-1,0 1 1,1-1-1,-1 1 1,1 0-1,-1 0 1,0 0-1,0 0 1,1 0-1,-1 1 1,0 0-1,0-1 1,0 1-1,-1 0 1,1 0-1,0 1 1,-1-1-1,1 1 1,3 5-1,-2-1-21,0 0 0,0 1 0,3 12 0,-5-14 46,0 0 0,0-1-1,0 1 1,1-1 0,0 0-1,0 0 1,0 0 0,6 7-1,-7-11-47,-1 0-1,1 0 1,0 0 0,-1 0-1,1 0 1,0-1-1,0 1 1,0 0-1,0-1 1,-1 1 0,1-1-1,0 0 1,0 0-1,0 0 1,0 0-1,0 0 1,0 0 0,0 0-1,0 0 1,0-1-1,0 1 1,0-1-1,-1 0 1,1 1 0,0-1-1,0 0 1,-1 0-1,3-1 1,7-5-691,-1 0-1,1-1 1,11-11 0,-8 6 253,9-5-317,-1 1-293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21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0 234 15459,'4'2'667,"0"-1"0,0 0 0,-1 0 0,1-1 0,0 1-1,0-1 1,0 0 0,0 0 0,0 0 0,6-1 0,-3-1-227,0 0 0,0 0 0,0 0 0,0-1 0,8-4 1,-2 0-199,0-1 1,-1-1-1,1 0 1,20-22-1,-23 21-120,-1 0-1,-1-1 0,12-17 1,-18 24-102,1 0 0,-1 1 0,-1-1 1,1 0-1,0 0 0,-1 0 0,0-1 1,0 1-1,0 0 0,-1 0 1,1 0-1,-1-1 0,0 1 0,0 0 1,-1-6-1,1 8-14,-1 1 0,1 0 0,-1-1 0,1 1 1,-1 0-1,1-1 0,-1 1 0,0 0 0,1 0 0,-1 0 0,0 0 0,0 0 1,0 0-1,0 0 0,0 0 0,0 0 0,0 0 0,0 0 0,-1 0 1,1 1-1,0-1 0,0 1 0,-1-1 0,1 1 0,0-1 0,-1 1 1,1 0-1,0-1 0,-1 1 0,1 0 0,-1 0 0,1 0 0,0 0 0,-1 0 1,-1 1-1,-1 0 5,0 0 1,0 0 0,0 0-1,0 1 1,0-1-1,0 1 1,0 0 0,1 0-1,-1 1 1,1-1-1,-4 4 1,-1 1 3,1 1-1,1 0 1,-1 0 0,1 1 0,1 0-1,0 0 1,0 0 0,1 0 0,0 1 0,0 0-1,1 0 1,-3 17 0,5-22-6,0 0 0,1 0 1,-1 0-1,1 0 0,0 0 0,0 0 1,1-1-1,0 1 0,0 0 0,0 0 1,0 0-1,1 0 0,-1-1 0,1 1 1,1-1-1,-1 1 0,0-1 0,1 0 1,0 0-1,0 0 0,0 0 0,1-1 1,-1 1-1,1-1 0,0 0 0,0 0 1,0 0-1,7 3 0,-1-2 7,1 0-1,-1-1 1,1 0 0,0-1 0,0 0-1,0-1 1,0 0 0,0 0-1,1-2 1,-1 1 0,0-1 0,0-1-1,14-3 1,9-4-4,0-1-1,61-28 1,-63 23-28,-17 7-26,0 1 1,1 1-1,19-6 0,-34 12 36,0-1 1,0 1-1,0 0 1,0 0-1,0 0 0,0 0 1,0 0-1,0 0 1,0 0-1,0 0 0,0 0 1,0 0-1,0 0 1,0 1-1,0-1 0,0 0 1,0 1-1,0-1 1,0 1-1,0-1 0,-1 1 1,1-1-1,0 1 1,0 0-1,0-1 0,-1 1 1,1 0-1,-1 0 1,1 0-1,0-1 0,-1 1 1,1 0-1,-1 0 1,0 0-1,1 0 0,-1 0 1,0 0-1,1 0 1,-1 0-1,0 2 0,1 4-9,-1 0 0,1 1-1,-1-1 1,-2 12-1,1-7 30,0-6 2,1 0 1,0 0-1,1 0 1,-1 1-1,1-1 1,3 10-1,-4-14-6,1 0 0,0 0 0,0-1 0,0 1 0,0 0 0,0 0 0,1-1 1,-1 1-1,0 0 0,1-1 0,-1 1 0,1-1 0,0 0 0,-1 0 0,1 1 0,0-1 0,0 0 0,0 0 0,0-1 0,0 1 0,0 0 0,4 0 0,4 1 15,1-1-1,0-1 0,0 1 0,-1-2 0,1 0 0,0 0 0,-1-1 0,16-4 0,84-32-155,-90 30 60,11-5-64,-17 6 11,2 1 0,-1 0 0,1 1 0,0 1 0,0 0 0,0 1 0,20-1 0,-34 4 105,0 0-1,-1 0 1,1 1-1,0-1 1,0 0-1,0 1 1,0 0-1,0-1 1,0 1-1,-1 0 1,1 0-1,0 0 1,-1 0-1,1 0 1,-1 0-1,1 0 1,-1 1-1,1-1 1,-1 0-1,0 1 1,0 0-1,0-1 1,0 1-1,0-1 1,0 1-1,0 0 1,0 0-1,-1 0 1,1-1-1,0 4 1,1 6 22,0-1 0,-1 1 0,-1 0 1,0 16-1,0 8-80,8-10-2440,-9-31 2038,-3-5-186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49:22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65 13963,'-66'36'1319,"25"-14"-220,1 1 1,-52 41-1,89-61-847,-1 1 1,0-1-1,1 1 0,0 0 0,-3 5 1,5-9-205,1 1 1,-1-1 0,1 1 0,0-1-1,-1 1 1,1 0 0,0-1 0,0 1-1,-1-1 1,1 1 0,0 0 0,0-1-1,0 1 1,0 0 0,0-1 0,0 1-1,0 0 1,0-1 0,0 1 0,0 0-1,0-1 1,0 1 0,1 0 0,-1-1-1,0 1 1,0 0 0,1-1 0,-1 1-1,0-1 1,1 1 0,-1-1 0,1 1-1,-1-1 1,1 1 0,-1-1 0,1 1-1,-1-1 1,1 1 0,-1-1 0,1 0-1,-1 1 1,1-1 0,0 0 0,-1 0-1,1 1 1,-1-1 0,1 0 0,0 0-1,-1 0 1,1 0 0,0 0 0,-1 0-1,2 0 1,18 1 490,0 0 0,-1-2 0,40-5-1,-55 5-483,312-37 1837,509-54-737,838-19-2535,-1594 108 1303,263-9-861,-13 22 42,-223 5 644,-23 2-71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8:5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17252,'3'-3'2016,"8"3"-1336,14 0-280,6 2 921,15-2-489,4-3-576,7-4-8,1-2 8,-4-3-264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9:14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2905 12323,'-7'6'645,"5"-4"-546,0-1-1,0 1 1,0 0-1,0 0 1,0 0-1,1 0 1,-1 0-1,1 1 1,-1-1-1,1 0 1,0 1-1,0-1 1,0 1 0,0 0-1,0-1 1,0 4-1,1-6-71,0 0-1,0 1 1,0-1 0,0 0-1,0 0 1,0 0-1,0 0 1,0 0 0,1 1-1,-1-1 1,0 0-1,0 0 1,0 0 0,0 0-1,0 0 1,1 0-1,-1 0 1,0 1 0,0-1-1,0 0 1,0 0-1,1 0 1,-1 0 0,0 0-1,0 0 1,0 0-1,1 0 1,-1 0 0,0 0-1,0 0 1,0 0-1,1 0 1,-1 0 0,0 0-1,0 0 1,0 0 0,0 0-1,1-1 1,-1 1-1,0 0 1,0 0 0,0 0-1,0 0 1,0 0-1,1 0 1,-1 0 0,0-1-1,0 1 1,0 0-1,0 0 1,0 0 0,0 0-1,1-1 1,8-5 445,51-57 820,-2-3 0,58-85 0,39-46-902,239-219-292,-169 185-191,83-113-12,-54 58 74,37-54 123,21-21 28,-203 245-99,201-165-1,-301 274-29,4-2-27,-1 0 0,1-2 0,-2 1 0,0-2 0,16-19 0,-27 31 8,0-1 0,0 1-1,0 0 1,-1 0 0,1-1 0,0 1-1,0 0 1,0 0 0,0 0-1,-1 0 1,1-1 0,0 1 0,0 0-1,0 0 1,-1 0 0,1 0 0,0 0-1,0-1 1,0 1 0,-1 0 0,1 0-1,0 0 1,0 0 0,-1 0 0,1 0-1,0 0 1,0 0 0,-1 0 0,1 0-1,0 0 1,0 0 0,-1 0 0,1 0-1,0 0 1,0 0 0,-1 0 0,1 0-1,0 1 1,0-1 0,-1 0-1,1 0 1,0 0 0,0 0 0,-1 1-1,-16 2-2,15-3-100,-18 3-162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9:15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3 362 14195,'0'-1'105,"-1"-1"0,1 1 1,-1-1-1,1 1 0,0-1 0,-1 1 1,1-1-1,0 1 0,0-1 0,0 1 0,0-1 1,1 1-1,-1-1 0,0 1 0,0-1 1,1 1-1,-1-1 0,1 1 0,0 0 0,-1-1 1,1 1-1,0 0 0,0-1 0,0 1 1,0 0-1,0 0 0,1-2 0,5-3 150,-1 1-1,1-1 0,12-6 0,-16 10-123,84-49 686,122-51 0,-71 38-712,-101 45-78,-21 9-1,0 2 0,1 0-1,0 1 1,0 0 0,30-6 0,-45 13-22,0 0 0,0 0 1,0 0-1,0 0 1,0 0-1,0 0 0,1 1 1,-1-1-1,0 0 0,0 1 1,0 0-1,0 0 0,0-1 1,0 1-1,-1 0 1,1 1-1,3 1 0,-2 0 3,0 0 1,0 0-1,-1 0 0,1 1 0,-1-1 0,0 0 0,0 1 0,3 7 0,1 5 16,-2 1-1,1 0 1,2 26-1,-5-33-13,5 51-211,-3 1-1,-2 0 1,-2 0 0,-4 0-1,-2 0 1,-15 60 0,12-82-50,-1-6-103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9:23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19500,'13'-6'1585,"-4"15"-1177,0 6-168,-8 11 632,0 10-272,-1 10-296,-1 3-88,1 4-112,0-3-40,1-6-224,1-7-144,2-11-480,-2-6-264,0-12 808,0-7-193,-9-5-175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9:24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15963,'6'-5'466,"0"0"-1,0 1 0,1 0 0,-1 0 0,1 0 1,0 1-1,0 0 0,0 1 0,0-1 0,14-2 1,3 0-111,-1 0 0,1 1 0,0 2 0,0 0 1,0 1-1,1 2 0,39 5 0,-61-5-345,1 0 0,-1 0 0,0 0-1,0 0 1,1 0 0,-1 1 0,0-1-1,0 1 1,0 0 0,0 0 0,-1 0-1,1 0 1,0 1 0,-1-1 0,3 4-1,-4-4-7,0 0 0,0 0 0,0 0 0,0 0 0,0 0 0,-1 0 0,1 0 0,-1 0 0,1 1 0,-1-1 0,0 0 0,0 0 0,0 1 0,0-1 0,0 0 0,0 0 0,-1 1 0,1-1 0,-1 0 0,1 0 0,-1 0 0,0 0 0,-2 4 0,-4 7 16,-1-1-1,0 0 1,-1-1-1,-17 18 0,-48 38 84,55-50-70,0-2 7,15-13-34,0 1 1,0 0-1,0 0 1,0 1 0,1-1-1,0 1 1,-1-1-1,-4 9 1,8-12-9,0 1 0,0-1 0,0 1 0,1-1 0,-1 1 0,0-1 0,0 0 1,0 1-1,0-1 0,1 1 0,-1-1 0,0 0 0,0 1 0,1-1 0,-1 0 0,0 1 0,1-1 0,-1 0 0,0 1 0,1-1 1,-1 0-1,0 0 0,1 1 0,-1-1 0,1 0 0,-1 0 0,1 0 0,-1 0 0,0 0 0,1 1 0,-1-1 0,1 0 1,-1 0-1,1 0 0,-1 0 0,1 0 0,0-1 0,24 4-139,-21-3 105,6 1-36,20 1-303,-1 1 0,55 13 0,-78-14 321,1 0 1,-1 0-1,1 0 1,-1 1 0,0 0-1,0 0 1,0 0 0,0 1-1,-1 0 1,1 0 0,-1 1-1,0-1 1,0 1-1,-1 0 1,0 0 0,1 1-1,-2-1 1,7 11 0,-9-13 82,0 1 0,0-1 0,0 1 1,0-1-1,0 1 0,-1-1 1,0 1-1,1-1 0,-1 1 0,0-1 1,-1 1-1,1 0 0,-1-1 0,0 1 1,1-1-1,-3 4 0,1-2 86,-1 0 0,1 0 0,-1 0-1,0-1 1,-1 0 0,1 1 0,-1-1-1,0 0 1,-8 6 0,3-4 125,0 1 0,0-2 0,-1 1 0,0-1 0,0-1 0,-1 0 0,1 0 0,-1-1 0,0 0 0,-11 1 0,11-4-86,0 0 0,0 0-1,0-1 1,0 0 0,0 0 0,0-2 0,-16-4 0,22 6-298,1-1 1,-1 0-1,1 0 0,-1 0 0,1 0 0,0 0 0,0-1 0,0 0 0,0 0 1,0 0-1,1 0 0,-1-1 0,1 1 0,0-1 0,0 0 0,0 0 0,1 0 1,-1 0-1,-2-7 0,5 10 54,-1 0 48,1 0 0,0 1 0,0-1 0,-1 0 0,1 1 0,0-1 0,0 0 0,0 1 0,0-1 0,0 0 0,0 1 0,0-1 0,0 0 0,0 1 0,0-1 0,0 0 0,0 1 0,0-1 0,1 0 0,-1 1 0,0-1 0,0 0 0,1 1 0,-1-1 0,0 0 0,2 0 0,4-2-799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9:24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2 139 17348,'11'3'996,"-1"1"1,1-1 0,0-1-1,18 2 1,-25-4-878,0 0 0,0 0 1,0-1-1,0 1 0,0-1 0,0 0 0,0 0 1,0-1-1,0 1 0,-1-1 0,1 0 0,0 0 0,-1 0 1,0 0-1,1-1 0,2-2 0,-2 1-44,0 0 0,-1 0 0,0-1 0,0 1 0,0-1 0,0 0 0,-1 1 0,1-1 0,-1 0 0,-1 0 0,1-1 0,0-4 0,-1 8-40,0 0 0,-1 0 0,0-1 0,1 1 0,-1 0 0,0 0-1,0 0 1,0 0 0,-1 0 0,1-1 0,0 1 0,-1 0 0,0 0-1,1 0 1,-1 0 0,0 0 0,0 0 0,0 0 0,0 1 0,0-1 0,0 0-1,-1 0 1,1 1 0,-1-1 0,1 1 0,-1-1 0,1 1 0,-1 0 0,0 0-1,0-1 1,0 1 0,-3-1 0,2 1-16,0 1 0,0-1 0,1 1 0,-1 0 0,0 0 0,0 0 0,0 0 0,1 0 0,-1 0 0,0 1-1,0 0 1,1-1 0,-1 1 0,0 0 0,1 0 0,-1 1 0,1-1 0,-1 0 0,1 1 0,0-1 0,-1 1 0,1 0 0,0 0 0,0 0 0,-2 3 0,-5 5-24,1 1-1,0 0 1,-12 21 0,13-20-1,1 1 1,-8 20-1,13-30-58,0-1 0,0 1 0,0 0 0,1 0 0,-1 0 0,1 0-1,0 0 1,-1-1 0,1 1 0,0 0 0,1 0 0,-1 0 0,1 0 0,-1 0 0,1 0 0,0-1-1,0 1 1,0 0 0,2 3 0,-1-4-23,0-1-1,-1 1 1,1-1-1,0 0 1,1 1-1,-1-1 1,0 0-1,0 0 1,0 0-1,1-1 0,-1 1 1,0-1-1,1 1 1,-1-1-1,1 0 1,-1 0-1,1 0 1,3 0-1,-1 0-57,21 0-410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4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4 216 18612,'-1'1'125,"1"0"1,-1 1-1,1-1 1,0 1-1,-1-1 1,1 1-1,0-1 1,0 1-1,0-1 0,0 1 1,0-1-1,0 1 1,0-1-1,1 1 1,-1-1-1,0 0 1,1 1-1,-1-1 0,1 1 1,0-1-1,-1 0 1,3 2-1,-2-1-40,1 0-1,0-1 0,-1 1 1,1-1-1,0 0 0,0 0 1,0 0-1,0 0 1,0 0-1,0 0 0,1 0 1,-1-1-1,0 1 0,0-1 1,1 1-1,3-1 1,9 0 89,0 0 1,0 0-1,0-2 1,0 0 0,16-5-1,77-25 329,-77 21-330,248-91 680,-27 8-674,-249 93-179,7-2-5,0 0 1,0 0-1,0 1 1,16-2-1,-24 4 4,-1-1 0,1 1 0,-1 0 0,0 0 0,1 1 0,-1-1 0,0 0 0,1 0-1,-1 1 1,0-1 0,1 1 0,-1-1 0,0 1 0,0-1 0,1 1 0,-1 0 0,0 0 0,0-1-1,0 1 1,0 0 0,0 0 0,0 0 0,0 0 0,0 0 0,-1 1 0,1-1 0,0 0 0,0 0-1,-1 0 1,1 1 0,-1-1 0,1 0 0,-1 1 0,0-1 0,0 0 0,1 1 0,-1-1 0,0 3-1,0 4-1,0 0-1,-1 0 0,0 0 1,0-1-1,-1 1 0,0 0 0,0-1 1,-5 10-1,-4 8 2,-17 25 0,16-27 5,-111 183 111,-98 194 237,209-374-467,1 1-1,2 1 1,0 0-1,2 0 1,1 1-1,2-1 1,-2 40-1,5-67 113,1-1-1,0 0 1,0 0 0,-1 0 0,1 0-1,0 1 1,0-1 0,-1 0 0,1 0-1,0 0 1,0 0 0,-1 0 0,1 0-1,0 0 1,0 0 0,-1 0-1,1 0 1,0 0 0,-1 0 0,1 0-1,0 0 1,0 0 0,-1 0 0,1 0-1,0 0 1,-1 0 0,1 0 0,0 0-1,0-1 1,-1 1 0,1 0-1,0 0 1,0 0 0,0 0 0,-1-1-1,1 1 1,0 0 0,0 0 0,0 0-1,-1-1 1,1 1 0,0 0 0,0 0-1,0-1 1,-6-6-30,0 0 0,0 0 0,1 0 0,-7-14-1,5 8-23,-22-38-244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9:25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19644,'-32'18'974,"17"-10"-466,1 0-1,0 0 0,1 1 1,0 1-1,0 0 1,1 1-1,-20 22 0,31-32-510,1 0 0,-1-1-1,1 1 1,-1-1 0,1 1 0,0 0-1,-1-1 1,1 1 0,0 0 0,0 0-1,-1-1 1,1 1 0,0 0 0,0 0-1,0-1 1,0 1 0,0 0-1,0 0 1,0-1 0,0 1 0,0 0-1,0 0 1,0-1 0,1 1 0,-1 0-1,0 0 1,0-1 0,1 1 0,-1 0-1,1-1 1,-1 1 0,0 0-1,1-1 1,-1 1 0,1-1 0,-1 1-1,1-1 1,0 1 0,-1-1 0,1 1-1,0-1 1,-1 0 0,1 1 0,0-1-1,1 1 1,4 1-50,1 1-1,0-1 1,0-1 0,8 2-1,-4-1-11,18 4-170,28 6-228,-52-10 412,0-1 0,0 1 0,-1 0 0,1 0 0,-1 0-1,0 1 1,0 0 0,8 6 0,-11-8 55,0-1 1,-1 1-1,1 0 1,0 0-1,-1-1 0,1 1 1,-1 0-1,1 0 1,-1 0-1,1 0 0,-1 0 1,1 0-1,-1 0 1,0 0-1,0 0 0,1 0 1,-1 0-1,0 0 1,0 0-1,0 0 0,0 0 1,0 0-1,0 0 1,-1 0-1,1 0 0,-1 2 1,0-1 39,0 1 0,-1-1 0,1 0 0,-1 0 0,1 0 0,-1 0 0,0 0 0,0 0 0,0 0 0,-3 2 0,-4 2 181,0-1 0,0 0-1,-1 0 1,-14 4 0,12-5 57,1-1 1,-21 3-1,29-6-349,0 1-1,1-1 1,-1 0 0,0 0-1,0 0 1,0 0 0,1-1-1,-1 1 1,0-1-1,0 0 1,1 1 0,-1-1-1,1 0 1,-1-1 0,1 1-1,-1 0 1,-3-3 0,5 3-5,0 0 1,0-1 0,1 1 0,-1 0 0,0 0 0,1 0 0,-1 0 0,1 0 0,-1-1 0,1 1-1,0 0 1,-1-1 0,1 1 0,0 0 0,0-1 0,0 1 0,0 0 0,0 0 0,0-1 0,0 1 0,0 0-1,1-1 1,-1 1 0,1 0 0,-1 0 0,1-1 0,-1 1 0,2-2 0,10-12-677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9:25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15 18460,'1'-1'136,"-1"1"0,0 0 0,0-1 0,1 1 0,-1-1 0,0 1 0,0 0 0,0-1 0,0 1 0,0 0 1,0-1-1,0 1 0,0-1 0,0 1 0,0 0 0,0-1 0,0 1 0,0-1 0,0 1 0,0 0 0,0-1 0,0 1 0,0-1 0,0 1 0,-1 0 0,1-1 0,0 1 0,0 0 0,0-1 1,-1 1-1,1 0 0,0-1 0,-1 1 0,1 0 0,0 0 0,0-1 0,-1 1 0,1 0 0,-1-1 0,0 2 33,-1-1 1,1 0-1,-1 0 0,1 1 0,-1-1 1,1 1-1,0-1 0,-1 1 0,1-1 1,0 1-1,-2 1 0,-37 29 47,37-29-19,-13 11-188,1 0 1,1 1 0,0 0-1,1 1 1,0 0 0,-16 29 0,28-43-17,0 0 0,1 0 0,-1 0 0,1-1 0,0 1 1,-1 0-1,1 0 0,0 0 0,-1 0 0,1 0 0,0 0 0,0 0 1,0 0-1,0 0 0,0 0 0,0-1 0,0 1 0,0 0 0,0 0 1,0 0-1,0 0 0,1 0 0,-1 0 0,0 0 0,1 0 0,0 1 1,0-1-14,1 0 1,-1 0 0,0 0 0,1 0-1,-1 0 1,1-1 0,-1 1 0,1 0-1,-1-1 1,1 0 0,-1 1 0,1-1 0,-1 0-1,4 1 1,8-1-180,0 0 1,0-1-1,16-3 0,-22 3 39,8-1-50,35-4-363,-47 6 525,1 0-1,-1 0 1,0 1 0,1-1 0,-1 1 0,0-1 0,0 1 0,1 0 0,-1 0 0,0 1 0,0-1 0,3 2 0,-5-2 59,0 0 0,0-1 0,0 1 0,0 0 0,0 0 0,-1 0 0,1 0 0,0 0-1,-1 0 1,1 0 0,0 0 0,-1 0 0,1 0 0,-1 0 0,0 0 0,1 0 0,-1 0 0,0 0 0,0 1 0,0-1 0,1 0 0,-1 0 0,0 0-1,-1 0 1,1 1 0,0-1 0,0 0 0,0 0 0,-1 0 0,1 0 0,-1 0 0,1 1 0,-1-1 0,1 0 0,-1 0 0,1 0 0,-1 0 0,-1 1 0,-2 2 100,1 0 1,0 0 0,-1-1-1,0 1 1,0-1 0,0 0 0,-8 4-1,-2 1 191,-1-1-1,0-1 1,-19 5 0,29-10-378,0 1 1,-1-1 0,1 0-1,0 0 1,0-1 0,0 0-1,-1 0 1,1 0 0,0 0 0,0-1-1,0 0 1,-1 0 0,-7-3-1,12 3 67,1 1 0,0 0 0,0 0 0,-1 0-1,1 0 1,0 0 0,0 0 0,0-1 0,-1 1-1,1 0 1,0 0 0,0 0 0,0-1 0,0 1 0,-1 0-1,1 0 1,0 0 0,0-1 0,0 1 0,0 0-1,0 0 1,0-1 0,0 1 0,0 0 0,0 0-1,0-1 1,0 1 0,0 0 0,0 0 0,0-1 0,0 1-1,0 0 1,0 0 0,0-1 0,0 1 0,0 0-1,0 0 1,0-1 0,0 1 0,0 0 0,1 0-1,-1 0 1,0-1 0,0 1 0,0 0 0,0 0 0,1 0-1,-1-1 1,0 1 0,0 0 0,0 0 0,1 0-1,-1 0 1,12-11-403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9:27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75 176 17588,'6'-1'355,"1"0"1,-1 0 0,0 0-1,0 0 1,0-1 0,0 0-1,-1-1 1,1 1-1,-1-1 1,1 0 0,-1 0-1,0-1 1,5-4 0,1 0 78,-1-2 1,-1 1 0,1-1-1,14-22 1,-22 30-394,-1-1 0,1-1 1,0 1-1,-1 0 0,0 0 0,1 0 0,-1-1 0,-1 1 1,1-1-1,0 1 0,-1-1 0,0 1 0,0-5 1,0 7-31,0 0 0,0 0 0,0 0 0,-1 0 0,1 0 0,0 0 1,-1 0-1,1 0 0,-1 0 0,1 0 0,-1 1 0,1-1 1,-1 0-1,0 0 0,1 0 0,-1 1 0,0-1 0,1 0 1,-2 0-1,0 0-2,1 1 1,-1-1-1,1 1 1,-1-1-1,0 1 0,1 0 1,-1-1-1,0 1 1,1 0-1,-1 0 1,0 0-1,1 0 1,-1 1-1,0-1 0,-2 1 1,-4 2 0,0-1 1,0 2-1,0-1 1,0 1-1,1 0 1,0 1-1,-1 0 0,2 0 1,-1 1-1,0 0 1,-6 7-1,0 2 6,1-1-1,1 2 1,0 0-1,-9 17 1,19-31-16,-26 55-2,25-53 1,0 1 1,1-1-1,0 0 0,0 1 1,0-1-1,1 1 0,-1 0 1,1-1-1,0 1 0,1-1 1,0 7-1,0-9 1,-1 0 0,1-1-1,0 1 1,0 0 0,0-1-1,0 1 1,0-1 0,0 1-1,1-1 1,-1 0 0,0 0-1,1 1 1,-1-1 0,1 0-1,-1 0 1,1 0 0,0 0-1,-1-1 1,1 1 0,0 0-1,0-1 1,-1 1 0,1-1-1,0 0 1,0 1 0,0-1-1,0 0 1,-1 0 0,1 0-1,0-1 1,3 1 0,6-2 7,-1 1 1,1-1-1,-1-1 0,12-4 1,-3 0 13,1-1 0,-1-1 0,-1-1 0,1 0 0,-2-2 0,1 0 0,-2 0 0,0-2 0,0 0 0,23-29 0,-35 38-6,13-16 32,-16 20-43,0 0 0,-1 0 0,1 0 0,0 1 0,0-1 0,-1 0 0,1 1 0,0-1 0,0 0 0,0 1-1,0-1 1,0 1 0,0-1 0,0 1 0,0 0 0,0 0 0,0-1 0,1 1 0,-1 0-3,-1 1-1,1-1 1,-1 1 0,1 0 0,-1-1-1,1 1 1,-1-1 0,1 1 0,-1 0-1,1-1 1,-1 1 0,0 0-1,1 0 1,-1-1 0,0 1 0,0 0-1,0 0 1,1 0 0,-1-1 0,0 1-1,0 0 1,0 0 0,0 0-1,0-1 1,-1 1 0,1 0 0,0 0-1,0-1 1,0 1 0,-1 0 0,0 1-1,0 5 153,1-8 498,6 6-503,-3-4-147,0-1 0,1 1 0,-1-1 0,0 0 0,0 0 1,1 0-1,-1-1 0,0 1 0,0-1 0,0 0 0,0 1 0,5-3 0,13-2-3,-20 5 1,-1 0 1,1 0-1,-1 0 1,1 0-1,-1 0 1,1 0-1,-1 0 1,1 0-1,-1 0 1,1 0-1,-1 0 1,0 0-1,1 1 1,-1-1-1,1 0 1,-1 0-1,1 1 1,-1-1-1,0 0 1,1 0-1,-1 1 1,0-1-1,1 0 1,-1 1-1,0-1 1,1 1-1,-1-1 1,0 0-1,0 1 1,0-1-1,1 1 1,-1-1-1,0 1 1,0-1-1,0 1 1,0-1-1,0 1 1,0-1-1,0 1 1,0-1-1,0 0 1,0 1 0,0-1-1,0 1 1,0-1-1,-1 2 0,-7 28-44,5-19 34,-4 12 0,3-7 13,0 0 0,1 0-1,-3 28 1,8-40 56,3-8-15,1-7 7,0-5-17,-1 0 0,-1 0 0,0 0 0,-2 0 1,0-1-1,0 1 0,-2-1 0,-1-27 1,0 9 60,1 30-65,0 5-28,0 0-1,0 0 0,0 0 1,0 0-1,0 0 1,0 0-1,0 0 0,0-1 1,0 1-1,0 0 1,0 0-1,-1 0 0,1 0 1,0 0-1,0 0 1,0 0-1,0 0 0,0 0 1,0 0-1,0-1 1,0 1-1,0 0 0,0 0 1,0 0-1,0 0 1,0 0-1,0 0 1,0 0-1,1 0 0,-1 0 1,0-1-1,0 1 1,0 0-1,0 0 0,0 0 1,0 0-1,0 0 1,0 0-1,0 0 0,0 0 1,0 0-1,0 0 1,0 0-1,0 0 0,0 0 1,1 0-1,-1 0 1,0-1-1,0 1 1,0 0-1,0 0 0,0 0 1,0 0-1,0 0 1,0 0-1,0 0 0,1 0 1,-1 0-1,0 0 1,0 0-1,0 0 0,0 0 1,0 0-1,0 0 1,0 1-1,0-1 0,1 0 1,7 1-29,-2-2 18,1 0-1,0 0 0,-1 0 1,1-1-1,-1 0 1,8-3-1,-8 2-11,1 1 0,-1 0 0,1 0 0,-1 1 0,1-1 0,7 1 0,-11 1 5,0 0 0,-1 0 0,1 0 0,0 0 0,0 1-1,-1 0 1,1-1 0,0 1 0,-1 0 0,1 0 0,0 0 0,-1 1-1,0-1 1,1 0 0,2 4 0,-2-3-2,-1 1-1,1 0 1,-1 0-1,0 0 1,0 0 0,-1 1-1,1-1 1,-1 0 0,1 1-1,-1-1 1,1 5-1,0 1 11,-1 0-1,1 1 1,-2-1-1,1 0 1,-2 1-1,1-1 1,-1 0-1,0 1 0,-5 16 1,2-9 26,4-17-17,0 0 0,0 0 0,0 0-1,0 0 1,0 1 0,0-1 0,0 0 0,0 0 0,0 0 0,0 0 0,0 0 0,0 0 0,0 1 0,0-1 0,0 0 0,0 0-1,0 0 1,0 0 0,0 0 0,0 0 0,0 0 0,0 0 0,0 1 0,0-1 0,0 0 0,0 0 0,0 0 0,1 0 0,-1 0 0,0 0-1,0 0 1,0 0 0,0 0 0,0 1 0,0-1 0,0 0 0,0 0 0,0 0 0,1 0 0,-1 0 0,0 0 0,0 0 0,0 0-1,0 0 1,0 0 0,0 0 0,0 0 0,1 0 0,-1 0 0,0 0 0,8-3-9,6-6-2,16-14-5,57-38-46,-83 59 60,1-1 0,-1 1 0,1 0 0,0 0 0,0 0 0,-1 1 0,10-2 0,-13 3 2,0-1-1,0 1 0,0 0 1,0 0-1,0 0 1,0 0-1,0 1 1,0-1-1,0 0 1,0 0-1,0 1 1,0-1-1,0 0 1,0 1-1,0-1 1,0 1-1,0-1 0,0 1 1,-1 0-1,1-1 1,0 1-1,0 0 1,-1 0-1,1 0 1,0-1-1,-1 1 1,1 0-1,-1 0 1,1 0-1,-1 0 1,1 0-1,-1 0 1,0 0-1,1 0 0,-1 0 1,0 0-1,0 0 1,0 0-1,0 0 1,0 0-1,0 2 1,-4 45 1,4-47 1,0-1-1,0 0 1,0 1-1,0-1 1,0 0 0,0 0-1,0 1 1,1-1 0,-1 0-1,0 1 1,0-1-1,0 0 1,0 0 0,0 1-1,0-1 1,1 0-1,-1 0 1,0 1 0,0-1-1,0 0 1,1 0-1,-1 0 1,0 1 0,0-1-1,1 0 1,-1 0-1,0 0 1,0 0 0,1 1-1,-1-1 1,0 0-1,1 0 1,-1 0 0,0 0-1,0 0 1,1 0-1,-1 0 1,0 0 0,1 0-1,-1 0 1,0 0-1,1 0 1,-1 0 0,0 0-1,0 0 1,1 0 0,-1-1-1,0 1 1,0 0-1,1 0 1,-1 0 0,0 0-1,1 0 1,-1-1-1,0 1 1,20-11 22,-18 10-19,19-12-5,1 0-37,25-12-1,-41 22 10,0 1-1,0-1 1,0 1-1,0 1 0,0-1 1,1 1-1,-1 0 1,0 1-1,12 0 1,-16 0 20,-1 0 1,0 1 0,1-1 0,-1 1 0,0-1-1,1 1 1,-1 0 0,0-1 0,0 1-1,0 0 1,0 0 0,0 0 0,0 0 0,0 0-1,0 0 1,0 0 0,0 0 0,0 0-1,0 1 1,-1-1 0,1 0 0,-1 0 0,1 1-1,-1-1 1,1 1 0,-1-1 0,0 0-1,1 1 1,-1 1 0,1 6 63,0 1 1,-1 0-1,0 12 1,-1-9 186,4 11-3927,-2-18 2967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9:28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66 155 13995,'-1'1'495,"0"1"0,0-1-1,0 1 1,0 0 0,0-1 0,0 1-1,0 0 1,0 0 0,1 0 0,-1 1-1,5 0 2812,9-9-1853,-1-3-975,0 0 1,0 0-1,0-1 0,13-15 1,-19 18-415,0-1 0,0 1 0,0-1 0,-1 0 0,0 0 0,-1-1 0,7-16 0,-11 24-63,1 0 0,-1 0 0,0 1 0,1-1 0,-1 0 0,0 0 0,1 1 0,-1-1 0,0 0 0,0 0 0,0 0 0,0 0 0,0 0 0,0 1-1,0-1 1,0 0 0,0 0 0,0 0 0,-1 1 0,1-1 0,0 0 0,-1 0 0,1 0 0,0 1 0,-1-1 0,1 0 0,-1 0 0,1 1 0,-1-1 0,1 1-1,-1-1 1,1 0 0,-1 1 0,0-1 0,1 1 0,-1-1 0,0 1 0,-1-1 0,0 1-1,0 0 0,0 0 0,1 0 0,-1 0 0,0 0 0,0 1 0,0-1 0,0 1 0,0-1 0,0 1 0,0 0 1,0-1-1,1 1 0,-1 0 0,0 0 0,-1 2 0,-12 9-4,1 1 1,0 0-1,1 1 1,0 1 0,2 0-1,-1 0 1,2 1-1,0 1 1,1 0-1,1 0 1,-7 20-1,13-32 3,1 0 0,-1 0-1,1 0 1,0 0-1,-1 11 1,2-15 1,0-1 0,0 1-1,0 0 1,0 0 0,1 0 0,-1-1 0,0 1 0,0 0 0,0 0 0,1 0 0,-1-1 0,0 1-1,1 0 1,-1 0 0,1-1 0,-1 1 0,1 0 0,-1-1 0,1 1 0,0-1 0,-1 1 0,1-1-1,0 1 1,-1-1 0,1 1 0,0-1 0,-1 0 0,1 1 0,0-1 0,0 0 0,-1 1-1,1-1 1,0 0 0,0 0 0,0 0 0,0 0 0,-1 0 0,1 0 0,0 0 0,0 0 0,0 0-1,-1 0 1,1-1 0,1 1 0,15-5-3,0 0 0,-1-1-1,1-1 1,-2 0 0,20-13 0,-8 6-2,-1-1-2,44-21-13,-64 34 13,0 0-1,0-1 1,1 2-1,-1-1 1,0 1 0,1 0-1,-1 0 1,1 1-1,8 0 1,-14 0 4,0 0 0,1 0 0,-1 1 0,0-1 0,0 0 0,0 1 1,1-1-1,-1 1 0,0-1 0,0 1 0,0-1 0,0 1 0,0 0 0,0 0 1,0 0-1,0-1 0,0 1 0,0 0 0,-1 0 0,1 0 0,0 0 0,-1 0 0,2 2 1,-1 1-3,0 0 0,0 0 0,0 0 0,0 0 0,0 7 1,-2-8 17,2-1 0,-1 1 0,0 0 1,0-1-1,1 1 0,-1-1 1,1 1-1,0 0 0,0-1 1,0 1-1,0-1 0,0 0 0,3 4 1,-3-5-3,0-1 0,-1 0 0,1 1 0,0-1 0,0 1 0,0-1 0,0 0 0,0 0 0,-1 0 0,1 1 0,0-1 0,0 0 0,0 0 0,0 0 0,0 0 0,0 0 0,0-1 0,0 1 0,0 0 0,-1 0 0,1-1 0,0 1 0,0 0 0,0-1 0,0 1 0,-1-1 0,3 0 0,23-19 161,-22 17-143,31-31 74,-26 24-204,0 1-1,1 1 1,20-15-1,-30 23 88,1-1 0,-1 1-1,1 0 1,-1-1-1,1 1 1,-1 0-1,0 0 1,1 0-1,-1 0 1,1 0 0,-1-1-1,1 1 1,-1 0-1,1 0 1,-1 0-1,1 0 1,-1 0-1,1 0 1,-1 0 0,1 1-1,-1-1 1,1 0-1,-1 0 1,0 0-1,1 0 1,-1 1-1,1-1 1,-1 0 0,1 0-1,-1 1 1,0-1-1,1 0 1,-1 1-1,0-1 1,1 0-1,-1 1 1,0-1 0,1 0-1,-1 1 1,0-1-1,0 1 1,0-1-1,1 1 1,-1-1-1,0 1 1,0-1 0,0 0-1,0 1 1,0-1-1,0 1 1,0-1-1,0 1 1,2 38-619,-1-17-25,-1-22 622,0 0 0,0 1 0,0-1 0,0 1 0,0-1 1,0 1-1,0-1 0,0 0 0,1 1 0,-1-1 0,0 1 0,0-1 0,0 0 0,1 1 0,-1-1 0,0 0 1,0 1-1,1-1 0,-1 0 0,0 1 0,1-1 0,-1 0 0,0 0 0,1 0 0,-1 1 0,1-1 0,-1 0 1,0 0-1,1 0 0,-1 0 0,1 1 0,-1-1 0,0 0 0,1 0 0,0 0 0,14-10-1071,11-25-577,-25 32 1496,5-8-327,-5 9 396,0-1 0,1 1 0,-1-1-1,0 1 1,1 0 0,0 0 0,-1-1 0,1 1 0,0 0 0,0 1-1,0-1 1,3-2 0,-4 6 140,-1-1 0,1 1 0,-1-1 0,0 1 0,1 0 0,-1-1 0,0 1 0,0 0 0,0-1 0,0 1 0,0 0 0,-1 2 0,1-4-3,-8 44 1244,5-34-639,1-1 1,0 1-1,0 19 1,2-26-535,0 0 0,1 0 0,-1 1 0,1-1 0,0 0-1,0 0 1,0 0 0,0 0 0,1 0 0,-1 0 0,1 0 0,-1-1 0,1 1 0,0 0 0,0-1 0,3 3 0,5 5-161,0 1 0,0 0 0,-1 1 0,-1-1 0,14 26 0,-19-29 45,1 1 0,-2-1 0,1 0 0,-1 1 0,0-1 0,-1 1 0,0 0 0,0-1 1,-1 1-1,0 0 0,-2 10 0,0-7 99,0 0 0,-7 21 0,8-28-6,-1-1 0,0 1 0,0 0 0,-1-1 0,1 1 1,-1-1-1,0 0 0,0 0 0,-5 4 0,8-7-46,-1 0 0,0-1 0,1 1 0,-1-1-1,1 1 1,-1-1 0,0 1 0,1-1 0,-1 1 0,0-1-1,0 0 1,1 0 0,-1 1 0,0-1 0,0 0 0,0 0-1,1 0 1,-1 0 0,0 0 0,0 0 0,0 0 0,1 0 0,-1 0-1,0 0 1,0 0 0,0 0 0,1 0 0,-2-1 0,1 0 7,-1 0 1,1 0-1,0-1 1,-1 1-1,1 0 1,0-1-1,0 1 1,0 0-1,0-1 1,1 1 0,-1-1-1,-1-2 1,-1-5 17,1 1 0,-1-1 0,2 1 0,-2-12 0,2 10-85,1 0-1,-1 0 1,2 0 0,0 0-1,0 0 1,1 0 0,0 0-1,0 1 1,1-1-1,1 1 1,0 0 0,0-1-1,0 2 1,1-1 0,1 0-1,-1 1 1,2 0-1,-1 0 1,1 1 0,0 0-1,15-12 1,6-2-29,-8 7 72,26-24-1,-42 34 22,0-1 0,0 1-1,0-1 1,0 1 0,-1-1 0,0 0 0,0-1-1,0 1 1,-1-1 0,1 1 0,1-8-1,-4 12-14,0 1-1,1-1 0,-1 0 1,0 0-1,0 1 0,0-1 1,1 0-1,-1 0 0,0 0 1,0 0-1,0 1 0,0-1 1,0 0-1,-1 0 0,1 0 0,0 0 1,0 1-1,-1-1 0,1 0 1,0 0-1,-1 1 0,1-1 1,0 0-1,-1 0 0,1 1 1,-1-1-1,1 0 0,-1 1 1,0-1-1,1 1 0,-1-1 1,0 1-1,1-1 0,-1 1 1,0-1-1,0 1 0,1 0 1,-1 0-1,0-1 0,0 1 0,-1 0 1,0-1 6,0 1 0,-1 1-1,1-1 1,-1 0 0,1 0 0,0 1 0,-1-1 0,1 1 0,0 0-1,0 0 1,-1 0 0,1 0 0,-2 2 0,-3 1 13,1 1 0,0 0-1,1 1 1,-1-1 0,1 1 0,0 0 0,0 1 0,-5 9 0,9-14-100,-1 0 1,1 1-1,0-1 1,-1 0 0,1 1-1,1-1 1,-1 1-1,0 0 1,0-1 0,1 1-1,0 0 1,-1-1-1,1 1 1,0 0 0,1-1-1,-1 1 1,0 0-1,1-1 1,-1 1 0,1 0-1,0-1 1,0 1-1,0-1 1,0 1 0,0-1-1,1 0 1,2 5-1,8 2-240,4-5-101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9:30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187 154 13467,'2'-4'482,"1"1"1,-1-1-1,0 1 1,-1-1-1,1 0 0,1-5 1,-3 8-406,0 1 1,1-1-1,-1 0 1,0 1 0,0-1-1,0 1 1,0-1-1,0 0 1,0 1-1,0-1 1,0 1-1,0-1 1,-1 0-1,1 1 1,0-1-1,0 1 1,0-1 0,-1 1-1,1-1 1,0 1-1,-1-1 1,0 0 8,0 1-1,1-1 1,-1 1 0,0 0 0,0-1 0,0 1 0,1 0 0,-1 0 0,0 0 0,0-1 0,0 1 0,0 0-1,0 0 1,1 0 0,-1 1 0,0-1 0,0 0 0,0 0 0,0 0 0,0 1 0,-4 0 56,1 1 1,-1 0-1,1 0 1,0 0-1,0 1 0,0-1 1,0 1-1,0 0 1,1 0-1,-4 4 1,-33 38 291,35-39-376,-13 17 54,-19 31-1,32-47-91,1 1-1,-1 0 0,2 0 1,-1 0-1,1 1 0,1-1 1,-1 1-1,0 12 0,2-20-16,1-1-1,0 1 1,0-1 0,0 1-1,0-1 1,0 1-1,0-1 1,0 1 0,0-1-1,0 1 1,0-1-1,0 0 1,0 1 0,0-1-1,0 1 1,0-1-1,0 1 1,0-1-1,1 1 1,-1-1 0,0 0-1,0 1 1,1-1-1,-1 1 1,0-1 0,0 0-1,1 1 1,-1-1-1,0 0 1,1 1 0,-1-1-1,1 0 1,-1 0-1,0 1 1,1-1 0,-1 0-1,1 0 1,-1 0-1,1 0 1,-1 1 0,1-1-1,-1 0 1,0 0-1,1 0 1,-1 0 0,1 0-1,-1 0 1,1 0-1,-1 0 1,1-1-1,-1 1 1,1 0 0,-1 0-1,1 0 1,3-2 13,0 0-1,0 0 1,-1 0 0,1 0 0,5-5 0,13-11 37,-2-1 1,0-1 0,-1-1 0,27-39-1,-22 23 184,-2 0 0,24-55-1,-34 55 95,-10 29-11,-8 23-96,-12 35-61,-22 71-23,36-104-114,0 1 0,1-1 0,1 1 1,0 35-1,2-52-22,0 1-1,0-1 1,0 1 0,0-1 0,0 1 0,0-1-1,1 1 1,-1-1 0,1 1 0,-1-1 0,1 1-1,-1-1 1,1 0 0,0 1 0,0-1 0,0 0 0,-1 0-1,1 1 1,0-1 0,1 0 0,-1 0 0,0 0-1,2 1 1,-2-2 0,1 1 1,0-1-1,0 1 0,0-1 1,0 0-1,0 0 0,-1 0 1,1 0-1,0 0 0,0 0 1,0 0-1,0-1 0,0 1 1,-1-1-1,4-1 0,5-2 8,0-1-1,0-1 0,-1 1 0,0-2 1,8-6-1,60-60 22,-77 73-34,0-1 0,0 1-1,0 0 1,0 0 0,0 0 0,0-1 0,0 1-1,0 0 1,1 0 0,-1 0 0,0 0-1,0 0 1,0-1 0,0 1 0,0 0 0,1 0-1,-1 0 1,0 0 0,0 0 0,0 0-1,0 0 1,1-1 0,-1 1 0,0 0 0,0 0-1,0 0 1,1 0 0,-1 0 0,0 0-1,0 0 1,0 0 0,1 0 0,-1 0 0,0 0-1,0 0 1,0 0 0,1 0 0,-1 0-1,0 0 1,0 1 0,0-1 0,1 0 0,-1 0-1,0 0 1,0 0 0,0 12-37,-10 24 0,8-30 33,-2 7 5,1-6 12,1 0 0,0 0 0,0 0 0,-1 11 0,3-17-7,0 1 0,0-1 0,0 1 0,0-1 0,0 1 0,0-1 0,1 1 0,-1-1 0,0 1 0,1-1 0,0 1 0,-1-1 0,1 0 0,0 1 0,-1-1 0,1 0 0,0 0 0,0 1 0,0-1 0,0 0 0,0 0 0,0 0 0,0 0 0,1 0 0,-1-1 0,0 1 0,3 1 0,7 2-344,1-1 1,0 0-1,0 0 0,0-1 1,1-1-1,-1 0 1,0-1-1,1 0 0,17-3 1,-27 2 212,1 1 0,-1-1 0,0 0 1,0 0-1,0 0 0,0-1 0,0 1 1,-1-1-1,6-3 0,7-8-637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9:30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17444,'-12'12'985,"0"-1"1,-1 0 0,0-1 0,-1-1-1,0 0 1,-24 11 0,38-20-982,0 0 0,0 0 0,0 0 0,0 0 0,0 1 0,0-1 0,0 0 0,0 0 0,0 0 0,0 0 0,0 0 0,0 0 0,1 0 0,-1 0 0,0 0 0,0 0 0,0 0 0,0 0 0,0 0 0,0 0 0,0 1 0,0-1 0,0 0 0,0 0 0,0 0 0,0 0 0,0 0 0,0 0 0,0 0 0,0 0 0,0 0 0,0 0 0,0 0 0,0 0 0,0 1 1,0-1-1,0 0 0,0 0 0,0 0 0,-1 0 0,1 0 0,0 0 0,0 0 0,0 0 0,0 0 0,0 0 0,0 0 0,0 0 0,0 0 0,0 0 0,0 0 0,0 0 0,0 0 0,0 1 0,0-1 0,0 0 0,-1 0 0,1 0 0,0 0 0,0 0 0,0 0 0,0 0 0,0 0 0,0 0 0,0 0 0,0 0 0,0 0 0,10 1 53,26 1-258,-21-2 107,-6 1-43,0 0 0,0 1 0,0 0 0,0 1 0,0-1 0,0 2 0,11 4 0,-19-7 127,1 0 0,0 0 0,0 0 1,-1 0-1,1 0 0,0 0 0,-1 0 1,1 1-1,-1-1 0,0 1 0,1-1 1,-1 1-1,0-1 0,0 1 0,0 0 0,0-1 1,0 1-1,0 0 0,0 0 0,-1 0 1,1 0-1,-1-1 0,1 1 0,-1 0 1,0 0-1,0 0 0,0 0 0,0 0 0,0 0 1,0 0-1,0 0 0,-1 0 0,1 0 1,-1 0-1,1 0 0,-1 0 0,0 0 1,0-1-1,0 1 0,-2 2 0,0 1 98,-1 0 0,0 0-1,0-1 1,0 1-1,0-1 1,-1 0 0,1-1-1,-1 1 1,0-1 0,-9 4-1,11-5-120,0 0-1,-1-1 1,1 0-1,0 0 1,-1 0 0,1 0-1,-1 0 1,0-1-1,1 1 1,-1-1-1,1 0 1,-1 0-1,0 0 1,1-1-1,-1 0 1,1 1-1,-1-1 1,-6-3-1,7 3-227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9:31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16067,'0'0'33,"0"0"0,0 0-1,0 0 1,0 0-1,0 0 1,0 0-1,0 0 1,1 0 0,-1 0-1,0 0 1,0 0-1,0 0 1,0 0-1,0 0 1,0 0 0,0 0-1,0 0 1,0 0-1,0 0 1,0 0-1,1 0 1,-1 0 0,0 0-1,0 0 1,0 0-1,0 0 1,0 0-1,0 0 1,0 0 0,0 0-1,0 0 1,0 0-1,0 0 1,0 0-1,0 0 1,1 0 0,-1 0-1,0 0 1,0 0-1,0 1 1,0-1-1,0 0 1,0 0-1,0 0 1,0 0 0,0 0-1,0 0 1,0 0-1,0 0 1,0 0-1,0 0 1,0 0 0,0 1-1,0-1 1,0 0-1,0 0 1,0 0-1,0 0 1,0 0 0,0 0-1,0 0 1,0 0-1,0 0 1,0 0-1,0 0 1,-1 12 796,-2 14 183,-31 300 2352,33-320-3317,1 1 39,0-1 0,-1 0 0,2 0-1,-1 0 1,2 9 0,-2-14-65,1 0 0,-1 0 0,0 0 0,1 0 0,-1-1-1,1 1 1,-1 0 0,1 0 0,-1 0 0,1 0 0,-1-1 0,1 1 0,0 0-1,0-1 1,-1 1 0,1 0 0,0-1 0,0 1 0,0-1 0,-1 1 0,1-1-1,0 0 1,0 1 0,0-1 0,0 0 0,0 1 0,0-1 0,0 0 0,0 0-1,0 0 1,0 0 0,0 0 0,0 0 0,0 0 0,0 0 0,0-1-1,0 1 1,0 0 0,0-1 0,1 1 0,4-3 63,1 0-1,0 0 1,-1 0-1,1-1 1,-1 0 0,0 0-1,0 0 1,9-10-1,41-48 350,-43 46-327,88-113 516,-84 104-929,-1-1 0,-1-1 0,17-41 0,-32 68 229,1-1 0,-1 0 0,1 0 0,-1 0 0,1 0 0,-1 0 0,0 0 0,0 0-1,1 0 1,-1 0 0,0 0 0,0 0 0,0 0 0,0 0 0,0 0 0,0 0-1,0 0 1,-1 0 0,1 0 0,0 0 0,-1 0 0,1 0 0,0 0 0,-1 0-1,0-2 1,-6 2-579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9:31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15059,'0'38'1545,"0"-11"-873,1-3-256,9-5 608,3-5-200,6-7-696,4-4-400,-2-9 360,4-2-152,2-12-232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9:32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23 15547,'0'-1'111,"0"1"-1,1-1 1,-1 0-1,0 0 0,0 0 1,0 1-1,0-1 1,0 0-1,-1 0 1,1 1-1,0-1 0,0 0 1,0 0-1,-1 1 1,1-1-1,0 0 1,-1 1-1,1-1 0,0 0 1,-1 1-1,1-1 1,-1 0-1,1 1 1,-1-1-1,1 1 0,-1-1 1,0 1-1,1-1 1,-1 1-1,0 0 1,1-1-1,-1 1 0,0 0 1,1-1-1,-1 1 1,0 0-1,0 0 1,1 0-1,-1 0 0,0 0 1,0 0-1,1 0 1,-1 0-1,0 0 1,0 0-1,1 0 0,-1 0 1,0 0-1,0 0 1,1 1-1,-1-1 0,-1 1 1,-3 1 118,1 0 0,0 0-1,-1 1 1,1-1 0,0 1 0,0 0 0,-3 4-1,-4 4-98,1 1 0,1 0 0,0 0 0,-12 24 0,17-29-109,0 0-1,1 1 1,0 0-1,0 0 1,1 0 0,0 0-1,0 0 1,1 0-1,0 0 1,0 11-1,1-17-15,0-1-1,0 0 0,0 0 0,0 0 0,0 0 1,1 0-1,-1 0 0,0 0 0,0 1 0,1-1 1,-1 0-1,1 0 0,-1 0 0,1 0 0,-1 0 1,1 0-1,0-1 0,-1 1 0,1 0 0,0 0 1,0 0-1,0 0 0,-1-1 0,1 1 0,0-1 1,0 1-1,0 0 0,0-1 0,0 1 0,0-1 1,0 0-1,0 1 0,1-1 0,-1 0 0,0 0 1,0 0-1,0 0 0,0 0 0,0 0 0,0 0 0,1 0 1,-1 0-1,0 0 0,0 0 0,0-1 0,0 1 1,0-1-1,0 1 0,1-1 0,6-2 12,-1-1 1,0 1-1,-1-1 0,1 0 0,10-10 0,-8 7 23,0 0 1,-1-1-1,0-1 0,-1 1 0,1-1 0,-2-1 0,1 1 0,-1-1 1,-1 0-1,7-16 0,-12 26-36,0-1 0,0 1 0,0 0 0,0 0 0,0-1 0,0 1 0,0 0 0,1-1 0,-1 1 0,0 0 0,0-1 0,0 1 0,0 0 0,0 0 0,0-1 0,0 1 0,-1 0 0,1-1 0,0 1 0,0 0 0,0-1 0,0 1 0,0 0 0,0 0 0,0-1 0,-1 1 0,1 0 0,0 0 0,0-1 0,0 1 0,-1 0 0,1 0 0,0-1 0,0 1 0,-1 0 0,1 0 0,0 0 0,-1-1 0,-13 4 33,-14 14 6,24-11 532,6-8-186,0 0-327,0 1 0,1-1 0,-1 1 0,0-1 0,1 1 0,-1 0 1,5-2-1,14 0-110,-1 2 0,0 0 0,22 3 0,3-1-79,-39-1 111,-1 0 0,0 0 1,0 0-1,0 0 0,0 1 0,0 0 0,6 2 0,-10-3 17,0 0 0,0 1-1,0 0 1,0-1 0,0 1 0,0-1 0,0 1-1,0 0 1,0 0 0,-1-1 0,1 1 0,0 0 0,-1 0-1,1 0 1,0 0 0,-1 0 0,1 0 0,-1 0-1,0 0 1,1 0 0,-1 0 0,0 0 0,0 0-1,1 0 1,-1 1 0,0-1 0,0 0 0,0 0-1,0 0 1,-1 0 0,1 0 0,0 0 0,0 0-1,-1 2 1,-6 26 184,-21 52 0,28-80-180,-1-1 0,1 0-1,0 0 1,0 0-1,0 0 1,0 1 0,0-1-1,0 0 1,-1 0-1,1 0 1,0 1 0,0-1-1,0 0 1,0 0 0,0 0-1,0 1 1,0-1-1,0 0 1,0 0 0,0 1-1,0-1 1,0 0-1,0 0 1,0 0 0,0 1-1,0-1 1,0 0-1,0 0 1,0 1 0,0-1-1,1 0 1,-1 0 0,0 0-1,0 1 1,0-1-1,0 0 1,0 0 0,1 0-1,-1 0 1,0 0-1,0 1 1,0-1 0,0 0-1,1 0 1,-1 0 0,0 0-1,13-4 83,14-13-39,-16 9-51,9-8-140,0 1 1,1 1-1,1 1 1,0 1-1,31-12 1,-52 24 113,1-1 0,0 0 1,0 1-1,-1 0 1,1-1-1,0 1 0,0 0 1,-1 0-1,1 0 1,0 0-1,0 0 1,0 0-1,-1 1 0,1-1 1,0 0-1,-1 1 1,1 0-1,0-1 1,1 2-1,-2-1 14,0 0 1,1 0 0,-1 0-1,0 0 1,0 1-1,-1-1 1,1 0-1,0 0 1,0 1 0,-1-1-1,1 1 1,-1-1-1,1 1 1,-1-1-1,1 1 1,-1-1 0,0 3-1,1 2-68,-1 0-1,-1 0 1,1 0-1,-1-1 1,0 1 0,0 0-1,-1 0 1,1-1-1,-6 11 1,7-14-207,-2-2 111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9:32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19 13723,'15'-9'3149,"-15"9"-3050,0 0 0,0 0 0,0-1 1,0 1-1,0 0 0,1 0 1,-1 0-1,0 0 0,0 0 1,0-1-1,0 1 0,0 0 1,0 0-1,0 0 0,0 0 1,0-1-1,0 1 0,0 0 1,0 0-1,0 0 0,0 0 1,0-1-1,0 1 0,0 0 1,0 0-1,0 0 0,0-1 0,0 1 1,0 0-1,0 0 0,0 0 1,0 0-1,0-1 0,0 1 1,-1 0-1,1 0 0,0 0 1,0 0-1,0-1 0,-2 1 154,1-1 0,-1 1-1,0 0 1,1-1 0,-1 1-1,1 0 1,-1 0-1,0 0 1,1 0 0,-1 0-1,1 0 1,-1 0 0,0 1-1,1-1 1,-4 2 0,-6 1-77,-1 2-1,0 0 1,1 0 0,0 1 0,0 0 0,1 1 0,-1 0 0,2 0 0,-18 17 0,27-24-179,0 1 0,-1-1 0,1 0 0,-1 1 0,1-1 0,0 1 0,-1-1 0,1 0 0,0 1 0,-1-1 0,1 1 0,0-1 0,0 1 0,0-1 0,-1 1 0,1-1 0,0 1 0,0-1 0,0 1 0,0-1 0,0 1 1,0-1-1,0 1 0,0-1 0,0 2 0,0-2-7,1 1 0,-1-1 0,1 0 0,-1 1 0,1-1 0,0 0 0,-1 1 0,1-1 0,-1 0 0,1 0 0,0 0 0,-1 1 0,1-1 0,-1 0 0,1 0 0,0 0 0,-1 0 0,2 0 0,40-5-454,-28 2 317,-5 3 35,1 0 1,-1 0-1,0 1 0,0 0 0,0 1 1,0 0-1,17 6 0,-24-7 108,0-1-1,0 1 1,0 0-1,0 0 1,0 0 0,0 0-1,0 1 1,-1-1-1,1 0 1,0 1-1,0-1 1,-1 1 0,1 0-1,-1 0 1,0-1-1,0 1 1,1 0-1,-1 0 1,0 0 0,0 0-1,-1 0 1,1 0-1,0 1 1,-1-1-1,1 0 1,-1 0-1,0 0 1,0 1 0,0-1-1,0 0 1,0 0-1,0 1 1,0-1-1,-1 0 1,1 0 0,-1 0-1,0 1 1,-1 1-1,0-1 67,0 1 0,0 0 0,0-1 0,-1 0 0,1 0 0,-1 1 0,0-2 0,0 1 0,0 0 0,0 0 0,-1-1 0,1 0 0,-1 0 0,1 0 0,-1 0 0,-4 1 0,4-1-39,-1 0-1,1-1 1,-1 0-1,1 0 1,-1 0-1,1 0 1,-1-1 0,0 1-1,1-1 1,-1 0-1,1-1 1,-1 1-1,0-1 1,-4-1 0,8 1-170,-1 0 1,1 1-1,0-1 1,-1 0 0,1 0-1,0 0 1,0 0 0,0 0-1,0 0 1,0 0-1,0-1 1,0 1 0,-1-2-1,2 2 86,-1 1 0,1-1-1,0 1 1,0-1 0,-1 0-1,1 1 1,0-1 0,0 1-1,0-1 1,0 0 0,0 1-1,0-1 1,0 1 0,0-1-1,0 0 1,0 1 0,0-1-1,0 1 1,0-1 0,1 0-1,-1 1 1,0-1 0,0 1-1,1-1 1,-1 1 0,0-1 0,1 1-1,-1-1 1,0 1 0,1-1-1,-1 1 1,1 0 0,-1-1-1,1 1 1,-1-1 0,1 1-1,0-1 1,11-3-825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4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17812,'15'-1'1856,"16"7"-960,3 1-263,16 2 967,7 1-432,15 0-224,6 0-136,6-2-808,1 1-512,-2-3 520,-6-5-184,-8-2-168</inkml:trace>
  <inkml:trace contextRef="#ctx0" brushRef="#br0" timeOffset="1">1056 364 22181,'-6'13'1856,"6"-7"-1392,0-5-272,3-1 312,0 0-912,5-10 520,2-14-208,2-19-256,1-6-240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9:33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19492,'-2'0'176,"1"1"0,-1-1 1,1 1-1,-1 0 0,1-1 0,0 1 0,-1 0 0,1 0 0,0 0 1,0 0-1,-1 0 0,0 2 0,-3 4 5,-1 0 1,1 0-1,1 1 1,-1 0-1,1 0 1,1 0-1,-1 0 1,1 0-1,1 1 1,0-1-1,0 1 1,-1 13-1,3-21-168,0 0-1,0 0 1,1 0-1,-1 0 1,0 1-1,0-1 1,1 0-1,-1 0 0,0 0 1,1 0-1,-1 0 1,1-1-1,0 1 1,-1 0-1,1 0 1,0 0-1,-1 0 1,1-1-1,0 1 1,0 0-1,0-1 1,0 1-1,0 0 1,0-1-1,-1 1 1,1-1-1,0 0 1,1 1-1,-1-1 1,0 0-1,0 1 0,0-1 1,0 0-1,0 0 1,0 0-1,0 0 1,0 0-1,0 0 1,0 0-1,2-1 1,5 0 23,1 0-1,-1-1 1,15-4 0,-23 5-33,51-17 45,-37 12-76,0 0-1,0 1 0,1 1 1,0 0-1,0 1 1,0 0-1,16 1 1,-29 2 23,-1 0 1,1 0-1,-1 0 1,0 0-1,1 0 1,-1 0-1,0 1 1,1-1-1,-1 1 1,0-1-1,1 1 1,-1 0-1,0-1 1,0 1-1,0 0 1,0 0-1,0 0 1,0-1-1,0 1 1,0 0-1,2 3 1,-1-1 16,-1 0 1,0 1-1,0-1 0,0 1 1,0-1-1,1 7 1,2 9 168,-4-18-163,0 0-1,1 0 1,-1-1 0,0 1-1,1 0 1,-1 0 0,1-1-1,-1 1 1,1 0 0,-1-1-1,1 1 1,0-1 0,-1 1-1,1-1 1,-1 1 0,1-1-1,0 1 1,0-1 0,-1 0-1,1 1 1,0-1 0,0 0-1,-1 0 1,1 1 0,0-1-1,0 0 1,0 0 0,0 0-1,-1 0 1,1 0 0,0 0-1,0 0 1,0 0 0,-1-1-1,1 1 1,0 0 0,0 0-1,0-1 1,-1 1 0,1 0-1,0-1 1,-1 1 0,2-1-1,5-3 90,1 0 0,-1 0 1,9-8-1,-10 8-54,7-6 32,37-22-22,-47 30-89,1 0 0,-1 0 0,1 0 0,0 1 0,0 0 0,0 0 0,0 0 0,0 0 0,0 1 0,0-1 0,6 1 0,-8 1 13,-1-1 1,1 1-1,-1-1 1,1 1 0,-1-1-1,0 1 1,1 0-1,-1 0 1,0 0-1,0 0 1,0 0-1,1 0 1,-1 0-1,0 0 1,0 0-1,-1 0 1,1 1-1,0-1 1,0 0-1,0 1 1,-1-1-1,1 0 1,0 3 0,-1-3 16,1 1 0,-1-1 0,1 0 1,-1 1-1,1-1 0,0 0 0,0 1 1,0-1-1,0 0 0,0 0 0,0 0 1,0 0-1,0 0 0,0 0 0,0 0 1,0 0-1,1 0 0,-1 0 0,0-1 1,1 1-1,-1 0 0,1-1 0,1 1 0,4-1 17,1-1 0,-1 0 0,0 0 0,0 0 0,0-1 0,0 0-1,0-1 1,-1 1 0,9-5 0,24-8-53,-28 11-25,0 1 1,0 1 0,0 0 0,0 0 0,17 1 0,-26 1 50,0 0 1,0 0-1,0 0 1,0 0 0,0 1-1,-1-1 1,1 1 0,0 0-1,0-1 1,0 1 0,0 0-1,-1 0 1,1 0 0,0 0-1,-1 0 1,1 1 0,-1-1-1,1 0 1,-1 1 0,0-1-1,0 1 1,1-1 0,-1 1-1,0 0 1,0-1 0,-1 1-1,1 0 1,0 0 0,-1 0-1,1-1 1,-1 1 0,1 0-1,-1 0 1,0 0-1,0 0 1,0 0 0,0 0-1,0 0 1,-1 3 0,1-1 25,0-1 8,1-1 0,-2 1 0,1 0 0,0 0 0,-1 0 1,1-1-1,-1 1 0,0 0 0,0-1 0,0 1 0,-2 4 0,4-9-941,0 1 800,0 0 0,0 0 0,0 0 0,0 0 0,0 0 0,0 0 0,0 0 1,1 0-1,-1 0 0,0 0 0,3-1 0,14-6-378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9:34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53 234 18932,'-2'4'2588,"8"-5"-1317,7-6-436,-10 5-785,0 0 0,-1 0 0,1 0 0,-1-1 0,0 1 0,1-1 0,-1 1 0,-1-1 0,1 0 0,0 1 0,0-1 0,-1 0 0,0 0-1,1 0 1,-1-1 0,-1 1 0,2-4 0,-2 7-48,0 0 1,0-1-1,0 1 0,0 0 0,0 0 0,0 0 1,0-1-1,0 1 0,0 0 0,0 0 0,0 0 1,0-1-1,0 1 0,0 0 0,0 0 0,-1 0 0,1-1 1,0 1-1,0 0 0,0 0 0,0 0 0,0 0 1,0 0-1,-1-1 0,1 1 0,0 0 0,0 0 1,0 0-1,0 0 0,-1 0 0,1 0 0,0 0 0,0 0 1,0-1-1,-1 1 0,1 0 0,0 0 0,0 0 1,-11 3 22,-7 10 0,9-5-8,1 1-1,0 0 1,-12 18 0,16-23-8,1 1 1,1 0 0,-1 0 0,0 0-1,1 0 1,0 0 0,1 1-1,-1-1 1,1 0 0,-1 8 0,2-12-7,0-1 0,0 1 0,0 0 1,0-1-1,0 1 0,0-1 0,0 1 0,1 0 1,-1-1-1,0 1 0,0-1 0,1 1 0,-1-1 1,0 1-1,1-1 0,-1 1 0,1-1 1,-1 1-1,0-1 0,1 1 0,-1-1 0,1 0 1,-1 1-1,1-1 0,0 0 0,-1 1 0,1-1 1,-1 0-1,1 0 0,-1 0 0,1 1 1,0-1-1,-1 0 0,1 0 0,0 0 0,-1 0 1,1 0-1,-1 0 0,1 0 0,0 0 1,-1 0-1,1-1 0,-1 1 0,1 0 0,0 0 1,0-1-1,29-11-128,-3-5-932,48-40 1,-13 8-1448,-61 48 2382,0 0 0,1 0 0,-1 0 0,0 0 0,1 1 0,-1-1-1,1 0 1,-1 1 0,1-1 0,-1 0 0,1 1 0,0 0 0,-1-1 0,1 1 0,2 0-1,-3 0 86,-1 1 0,1-1 0,0 1 0,-1 0 0,1-1 0,0 1 0,-1-1 0,1 1 0,-1 0 0,1 0 0,-1-1 0,0 1 0,1 0 0,-1 0 0,0-1 0,1 1 0,-1 0 0,0 0 0,0 0 0,0 0 0,0 0 0,0-1 0,0 1 0,0 0 0,0 0 0,0 0 0,0 1 0,-1 0 80,1 0-1,0 1 1,1-1-1,-1 0 1,0 0-1,0 0 1,1 1-1,0-1 0,-1 0 1,1 0-1,2 3 1,-3-4-15,1 0 1,0-1 0,0 1-1,-1-1 1,1 1-1,0-1 1,0 0 0,0 1-1,0-1 1,0 0-1,0 1 1,0-1 0,-1 0-1,1 0 1,0 0 0,0 0-1,0 0 1,0 0-1,0 0 1,0 0 0,0 0-1,0-1 1,0 1-1,0 0 1,0-1 0,0 1-1,-1 0 1,1-1-1,0 1 1,1-2 0,9-3 85,0-2 0,-1 1-1,0-1 1,0-1 0,-1 0 0,0 0 0,16-19 0,-3-1-178,28-45 1,-46 66 29,-1 3 12,0 0 1,0-1-1,-1 1 0,0-1 1,0 0-1,2-8 0,-26 46 601,15-18-219,0-1 0,1 1 0,0 1 0,2-1-1,0 1 1,-3 18 0,6-28-384,1 0 0,0 0 0,0 0 0,0 0 0,1 0 0,-1-1 0,2 1 0,-1 0 0,0 0 0,1-1-1,0 1 1,1-1 0,-1 1 0,1-1 0,0 0 0,0 0 0,0 0 0,1-1 0,0 1 0,4 3 0,-7-7-85,0-1 1,0 1-1,-1 0 1,1-1-1,0 1 1,-1 0-1,1-1 1,-1 1-1,1 0 1,0 0-1,-1-1 1,0 1-1,1 0 1,-1 0-1,1 0 1,-1 0-1,0 0 1,0-1-1,1 3 1,-2-3 29,0 1-1,0-1 1,1 1 0,-1-1 0,0 1 0,0-1 0,0 0-1,1 1 1,-1-1 0,0 0 0,0 1 0,0-1-1,0 0 1,0 0 0,0 0 0,0 0 0,0 0-1,0 0 1,1 0 0,-1 0 0,0 0 0,-1-1-1,-7 0 249,-1-1-1,1 0 0,0-1 1,0 1-1,0-2 0,1 1 0,-1-1 1,1-1-1,0 1 0,0-2 0,0 1 1,1-1-1,0 0 0,0 0 0,0-1 1,1 0-1,0 0 0,0-1 0,1 1 1,0-1-1,0 0 0,1-1 0,-5-11 1,9 19-126,-1 0 0,1 0 1,-1 0-1,1 0 0,-1 0 1,1 0-1,0 0 0,0 0 0,-1-1 1,1 1-1,0 0 0,0 0 1,0 0-1,0 0 0,0 0 1,0-1-1,1 1 0,-1 0 0,0 0 1,0 0-1,1 0 0,-1 0 1,1 0-1,-1 0 0,1 0 1,-1 0-1,1 0 0,0 0 0,0 0 1,-1 0-1,1 0 0,0 1 1,0-1-1,0 0 0,0 1 1,0-1-1,0 0 0,0 1 1,0-1-1,0 1 0,0-1 0,0 1 1,0 0-1,0 0 0,0-1 1,2 1-1,6-1 123,0 1 0,0-1 0,0 2 0,16 2 0,-16-2-137,38 4-68,0-2 0,52-4 1,-70-4-32,-2-5-34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9:35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7 13507,'7'-2'967,"11"-3"835,-13 9-566,-8 6 703,-22 39-120,-62 89 0,-47 35-1403,-1-18-257,121-140-275,14-13-1008,5-4 583,8-7-40,41-46-377,-20 15 282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9:36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 16412,'0'0'50,"0"0"0,1 0 1,-1 0-1,0 0 1,0 0-1,0-1 0,1 1 1,-1 0-1,0 0 1,0 0-1,0 0 1,1 0-1,-1 0 0,0 0 1,0 0-1,1 0 1,-1 0-1,0 0 0,0 0 1,0 0-1,1 0 1,-1 0-1,0 0 1,0 0-1,1 0 0,-1 0 1,0 0-1,0 0 1,0 1-1,1-1 0,-1 0 1,0 0-1,0 0 1,0 0-1,1 0 0,-1 1 1,0-1-1,0 0 1,0 0-1,0 0 1,0 0-1,1 1 0,1 14 1129,-7 26-178,4-32-615,-1 3-177,-4 39 683,0 76 0,6-113-837,1 1 1,1-1-1,0 0 0,1 1 1,0-1-1,1-1 0,0 1 0,2 0 1,-1-1-1,10 14 0,-14-23-248,1-1 0,1 0 0,-1-1 0,0 1 0,1 0 0,-1 0 0,1-1 0,0 0 0,0 1 0,0-1-1,0 0 1,0-1 0,5 3 0,-12-9-830,-6-3 287</inkml:trace>
  <inkml:trace contextRef="#ctx0" brushRef="#br0" timeOffset="1">7 299 15651,'-7'-4'1625,"7"-1"-889,6 5-184,8 0 848,5 0-119,8 0-345,0-1-216,9 1-272,2 3-128,-1 1-832,-1 2 560,-2 5-152,-2-2-112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1:39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12179,'0'0'161,"1"-1"1,-1 1-1,0 0 1,1-1-1,-1 1 1,1 0-1,-1 0 1,0-1-1,1 1 1,-1 0-1,1 0 1,-1 0-1,1-1 1,-1 1 0,1 0-1,-1 0 1,1 0-1,-1 0 1,1 0-1,-1 0 1,1 0-1,-1 0 1,0 0-1,1 0 1,-1 0-1,1 0 1,-1 0-1,1 1 1,-1-1-1,1 0 1,32 4 928,-8 0-335,158 21 778,-139-17-1155,-5-3-60,-33-5-278,1 1 1,0-1-1,-1 1 0,0 0 1,1 1-1,-1 0 0,0 0 1,1 0-1,-1 1 0,-1-1 0,1 2 1,0-1-1,-1 1 0,10 7 1,1 4 227,2 0 1,0-1-1,0-1 1,27 14 0,5-3-78,0-3 1,63 18-1,-61-22-163,3 1-25,-9-5 9,-2 3 1,81 40-1,-99-39 10,47 39-1,-51-37-14,2 0 1,36 21 0,-19-20 0,0-2 1,66 18-1,-56-19 28,65 29 0,55 54-35,-25-12-7,-3-9 32,141 105 0,-34-31 5,-40-28-44,-146-78 10,86 83 0,29 21 0,-105-97 5,40 28 2,126 118-1,-146-118 4,140 95 0,-204-155-6,52 42 3,99 102 1,-27-23 3,-140-131-8,112 98 6,126 140 0,52 53 18,-228-235-35,-3 3 0,-3 4 0,90 124 0,169 233 2,36 27 1,-184-217 7,12 20 10,-132-173 3,49 100 0,184 303-44,-207-359 32,-6 3-1,102 235 1,-54-61-25,199 494 2,-209-475-11,-116-312 6,0-1 0,-1 1-1,-1-1 1,-1 1-1,0 0 1,-5 29-1,4-33 26,1-12 9,0 0 0,0 0 0,0 0 0,0 0 0,0 0 1,0 0-1,-1 0 0,1 0 0,0 0 0,-1 0 0,1 0 0,0 0 1,-1 0-1,-1 1 0,2-2-50,0 0 1,0 0-1,-1 0 1,1 0 0,0 0-1,-1 0 1,1 0-1,0 0 1,-1 0-1,1 0 1,0 0-1,0 0 1,-1 0-1,1 0 1,0-1-1,0 1 1,-1 0-1,1 0 1,0 0-1,0-1 1,-1 1-1,1 0 1,0 0-1,0 0 1,0-1-1,0 1 1,-1 0-1,1 0 1,0-1 0,0 0-1,-15-32-2352,6 11 1828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47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624 114 5849,'-6'-13'1200,"0"1"422,0 0 1,-1 0-1,-14-18 1,19 27-1383,-1 0 0,0 0 0,1 0 0,-1 1 0,0 0 1,0-1-1,-1 1 0,1 0 0,0 1 0,-1-1 0,1 0 0,-1 1 0,0 0 1,1 0-1,-1 0 0,0 0 0,-7 0 0,-13 1 67,0 1 0,0 0 0,0 2 1,1 1-1,-1 1 0,1 1 0,0 0 0,0 2 0,-35 17 0,42-16-262,1-1 0,0 2 0,1 0-1,0 0 1,0 2 0,1-1 0,1 2 0,0 0-1,1 0 1,0 1 0,1 0 0,0 1-1,-13 29 1,12-14-18,1 0 0,1 1-1,2 0 1,1 0 0,2 1-1,0-1 1,3 63-1,5-30 22,3 0-1,29 121 0,-29-159-35,1 0 0,1 0 0,1-1 0,1 0 0,1-1 0,20 28 0,-20-35 3,1 0-1,1-1 1,0-1-1,1 0 1,1-1-1,0-1 1,1 0-1,29 16 1,-11-11 22,0-2 1,75 24 0,80 8 62,-165-42-85,12 2-7,0 0 0,1-3 1,0-1-1,61-1 0,-85-4-10,0 0 0,1-1 0,-1-1 0,0 0 0,-1-1 0,1 0-1,-1-1 1,1-1 0,-1 0 0,-1-1 0,0 0 0,0-1 0,0 0 0,-1-1 0,16-15 0,-12 6 3,0 0 1,-1-1-1,-2 0 1,1-1-1,-2 0 1,-1-1 0,-1-1-1,9-27 1,-9 19 1,-2 1 0,-1-2 0,-1 1 0,-1 0 0,-1-58 0,-6 44 0,-1 1 0,-3-1 1,-18-65-1,17 80-4,-3-1 0,0 2 0,-2-1 0,0 2 1,-34-49-1,32 57-3,-2 0 0,0 0 1,-1 2-1,-1 0 1,0 2-1,-1 0 0,-1 1 1,0 0-1,-1 2 0,-45-18 1,-11 3-803,-159-33 1,152 41-322,61 13 810,-1 2 1,-42-3-1,14 7-340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55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51 11130,'-1'-2'164,"1"0"0,0 0 0,-1 1 1,1-1-1,-1 0 0,0 0 0,0 0 0,1 1 0,-1-1 0,0 0 0,0 1 0,-1-1 0,1 1 0,0-1 0,-1 1 0,1-1 0,0 1 0,-3-2 0,0 1 132,0 0 1,0 0-1,0 0 0,0 1 1,0-1-1,0 1 0,0 0 1,-5 0-1,-7-1 371,-1 1-1,1 1 1,-22 2-1,33-1-612,0 0 0,0 0 0,1 1 0,-1 0 0,0 0 0,1 0 0,-1 0 0,1 1 0,0-1 0,0 1 0,0 0 0,0 1 0,1-1 0,-1 1 0,1-1 0,-1 1 0,1 0 0,1 0 0,-1 0 0,1 1 0,-3 4 0,-5 13 15,1-1 0,0 1 0,-5 24 0,5-13-13,1 0 0,1 1 0,2 0 0,1 0 0,2 0 0,1 0 0,2 0 0,1 0-1,9 46 1,49 151-11,-44-184-16,2-2 1,45 81 0,-56-114-16,1-1 0,0 0 0,0 0 1,1-1-1,1 0 0,0 0 0,0-1 1,1 0-1,0-1 0,1-1 0,23 13 0,-18-13 9,1 0-1,0-2 0,0 0 0,1 0 0,0-2 0,-1-1 0,1 0 0,21-1 0,-18-2-8,-1 0 1,1-2-1,-1 0 0,0-1 1,0-2-1,30-11 1,112-62 18,-117 55-19,57-28-243,128-44 1,-230 96 208,0 0 0,0-1 0,0 1 0,0 0 0,0-1 0,0 0 0,1 1 0,-1-1 0,0 0 0,-1 1 0,1-1 0,0 0 0,0 0 1,0 0-1,0 0 0,-1 0 0,1 0 0,0 0 0,0-1 0,0-1-5,-1 1 0,0 0 0,0 0 0,0 0-1,0 0 1,0-1 0,0 1 0,-1 0 0,1 0 0,-2-4 0,-15-53-55,-3 0 0,-44-89 0,46 112 97,-2 2 1,-2 1 0,-1 1-1,-1 0 1,-35-34-1,28 34-33,-2 2 1,-1 0-1,-1 2 0,-73-43 1,92 63-14,0 1 1,0 1-1,-1 0 0,1 1 1,-1 0-1,-27-2 1,30 5-36,1 2 0,-1 0 1,0 1-1,1 0 0,-1 1 1,1 0-1,-1 1 1,1 1-1,-18 7 0,10-2-106,0 2 0,1 0 0,0 1-1,1 1 1,-24 22 0,12-5-117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23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2704 0 12507,'-25'14'697,"0"1"0,1 1 1,1 1-1,-37 35 0,35-30-625,-571 503 740,-196 228 224,557-527-981,-58 60 70,-211 288 577,494-561-692,-10 13-136,-35 36-1,40-51-559,15-11 674,0 0-1,0 0 0,0-1 1,0 1-1,0 0 1,0 0-1,-1 0 0,1 0 1,0-1-1,0 1 1,0 0-1,0 0 0,0 0 1,0-1-1,0 1 0,0 0 1,0 0-1,0 0 1,0 0-1,0-1 0,0 1 1,0 0-1,0 0 1,0 0-1,0-1 0,0 1 1,0 0-1,0 0 1,0 0-1,1-1 0,-1 1 1,0 0-1,0 0 1,0 0-1,0 0 0,0-1 1,0 1-1,0 0 1,1 0-1,17-32-447,3-2 98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2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5 13323,'0'0'38,"0"-1"0,0 1 0,0 0 0,0 0 0,-1-1 1,1 1-1,0 0 0,0 0 0,0-1 0,-1 1 0,1 0 0,0 0 0,0 0 0,-1-1 1,1 1-1,0 0 0,-1 0 0,1 0 0,0 0 0,0 0 0,-1 0 0,1 0 0,0 0 1,-1-1-1,1 1 0,0 0 0,-1 0 0,1 0 0,0 1 0,-1-1 0,1 0 0,0 0 1,-1 0-1,1 0 0,0 0 0,-1 0 0,1 0 0,0 0 0,0 1 0,-1-1 0,1 0 1,0 0-1,0 0 0,-1 1 0,1-1 0,0 0 0,0 0 0,0 1 0,-1-1 0,1 0 1,0 0-1,0 1 0,0-1 0,0 0 0,0 1 0,-1-1 0,1 0 0,0 1 0,0-1 1,0 1-1,-7 27 341,5-17-181,-142 434 2140,37-133-1401,106-310-933,-7 24 58,-4 29 0,11-49-60,0 1 0,0 0 0,0-1 0,1 1 0,1 0 0,-1 0 0,1 0 0,0-1 0,4 13 0,-4-17-4,0 0-1,0 1 1,0-1 0,1 0-1,-1 0 1,1 0 0,-1 0-1,1-1 1,0 1-1,0 0 1,0-1 0,0 1-1,0-1 1,0 0-1,0 1 1,0-1 0,0 0-1,1 0 1,-1-1 0,0 1-1,1 0 1,-1-1-1,1 0 1,-1 1 0,1-1-1,-1 0 1,1 0-1,-1 0 1,1-1 0,3 0-1,9-1-17,0-2 0,0 0 0,26-11 0,-32 12 12,406-172-211,-202 82-252,-137 61 387,-13 5-24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24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14571,'6'5'2073,"8"12"-1425,2 6-216,3 3-200,-1 10 1112,5 9-1016,0 4-112,3 4-184,-2-1-216,-5-8-432,-2-1-128,-11-10 552,-6-8-184,-19-10-144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5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93 19540,'3'3'165,"-1"0"0,0 1 0,1-1 0,-2 1 0,1 0 0,0 0 0,-1 0 0,0-1 0,0 1 0,0 1 0,0-1-1,-1 0 1,1 8 0,-2 1-9,-1 1 0,0-1 0,-4 14 0,1-1 445,-122 595 278,122-604-846,5-17-32,0 0-1,0 0 1,0 0-1,0 0 1,0 0-1,0 0 1,0 0 0,0 0-1,0 0 1,0 0-1,0-1 1,0 1-1,0 0 1,0 0 0,0 0-1,0 0 1,-1 0-1,1 0 1,0 0-1,0 0 1,0 0 0,0 0-1,0 0 1,0 0-1,0 0 1,0 0-1,0 0 1,0 0 0,0 0-1,0 0 1,0 0-1,0 0 1,0 0-1,-1 0 1,1 0 0,0 0-1,0 0 1,0 1-1,0-1 1,0 0-1,0 0 1,0 0 0,0 0-1,0 0 1,0 0-1,0 0 1,0 0-1,0 0 1,0 0 0,0 0-1,0 0 1,0 0-1,0 0 1,0 0 0,0 0-1,-2-26-13,2 25 10,-14-306-2319,-2-113-2128,17 405 4482,4 19 188,7 29 417,-8-19-408,17 41 883,53 98 1,-57-126-848,0 0 1,2-1-1,1 0 1,1-2-1,27 25 1,-41-43-155,0 0 0,1 0 1,0 0-1,0-1 0,13 6 0,-17-10-58,0 1-1,-1-1 1,1 0 0,0 0-1,0 0 1,0 0 0,0-1-1,1 1 1,-1-1 0,0 0-1,0-1 1,0 1 0,0-1-1,0 1 1,5-3 0,-2 0 25,-1 0-1,1-1 1,-1 0 0,0 0 0,0 0-1,-1-1 1,0 0 0,1 0 0,-2 0 0,1-1-1,0 0 1,-1 0 0,0 0 0,-1 0-1,4-9 1,5-12 243,0 0 0,8-39 0,24-121 696,-40 161-963,-1 0 0,-1 0 0,-2 0 0,0 0 0,-6-33 0,3 45-492,3 14 411,0 0 0,0 0 0,0 0 0,0 0 0,0 0 1,0 0-1,0 0 0,0 0 0,0 0 0,0 0 1,0 0-1,0 0 0,0 1-80,0-1 80,0 0 0,0 0 0,0 0 0,0 0 1,-1 0-1,1 0 0,0 0 0,0 0 0,0 0 1,0 0-1,0 0 0,0 0 0,0 0 0,0 0 0,0 0 1,0 0-1,0 0 0,0 0 0,0 0 0,0 0 1,0 0-1,0 0 0,0 0 0,0 0 0,0 0 0,2 22-1230,5 1 724,1 7-176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24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13963,'7'-13'553,"2"0"1,0 1-1,0 0 0,1 0 1,1 1-1,18-15 0,-23 21-356,0 1 0,1-1 0,-1 1 0,1 0 0,0 1 0,0-1 0,1 1 0,-1 1-1,1-1 1,-1 1 0,1 1 0,0-1 0,-1 1 0,12 0 0,-16 2-168,-1-1 0,0 0 0,1 0 0,-1 1 0,0 0 0,0-1 0,0 1 1,1 0-1,-1 0 0,0 0 0,0 0 0,0 0 0,0 1 0,-1-1 0,1 1 0,0-1 0,0 1 0,-1 0 1,1-1-1,-1 1 0,0 0 0,1 0 0,-1 0 0,0 0 0,0 0 0,0 0 0,-1 0 0,1 1 0,0-1 1,-1 0-1,1 0 0,-1 1 0,0-1 0,0 4 0,0 5 37,0 1 0,-1-1 0,0 1 0,0-1 1,-6 18-1,6-28-65,1 0 0,0 0 0,-1 0 0,1 0 0,-1 0 0,1 0 0,0 0 0,0 0 0,0 0 0,0 0 0,0 0 0,0 0 0,0 0 0,0 0 0,0 0 0,0 1 0,1-1 0,-1 0 0,0 0 0,1 0 0,-1 0 0,1 0 0,-1 0 0,1 0 0,-1-1 0,1 1 0,1 2 0,1-2-38,-1-1 0,1 1 0,0 0 0,0-1 1,-1 1-1,1-1 0,0 0 0,0 0 0,4 0 1,7 0-104,0 0 0,0 2 1,0 0-1,0 0 0,0 1 1,-1 1-1,1 0 0,-1 1 1,0 0-1,18 11 0,-25-12 137,1 0 0,-1 1-1,0-1 1,-1 2 0,1-1-1,-1 0 1,0 1 0,0 0 0,-1 0-1,0 1 1,0-1 0,0 1-1,-1 0 1,0 0 0,0 0-1,-1 0 1,0 0 0,0 1 0,-1-1-1,1 15 1,-2-10 174,0-1 0,-1 0 1,0 1-1,-1-1 0,-1 0 0,0 0 1,0 0-1,-1-1 0,-1 1 0,1-1 1,-2 0-1,-11 18 0,12-21-23,0 0 0,-1 0 0,1 0 0,-2-1 0,1 0 0,0 0 0,-1-1 0,0 0 0,-1 0 0,1 0-1,-1-1 1,0 0 0,0-1 0,0 1 0,-1-2 0,1 1 0,-10 1 0,14-4-181,-1 0 0,1 1 0,-1-1 0,0-1 0,1 1 0,-1-1-1,1 0 1,-1 0 0,1 0 0,-1 0 0,1-1 0,0 0 0,0 0 0,0 0 0,0 0 0,0-1 0,0 0-1,1 0 1,-1 0 0,1 0 0,-4-4 0,2 1-131,0-1-1,0-1 0,1 1 1,-1-1-1,2 0 1,-1 0-1,1 0 1,0 0-1,1-1 1,-2-10-1,-1-21-480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25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11 221 16404,'8'-3'582,"0"0"0,0-1 0,0 0 0,0 0 0,-1 0 0,8-7 0,-10 7-459,-1 0 0,0 0 0,1 0-1,-2-1 1,1 0 0,0 0 0,-1 0 0,0 0 0,0 0-1,-1-1 1,1 1 0,-1-1 0,0 0 0,-1 1 0,2-9-1,-2 7-13,-1 0-1,1 0 1,-1 0-1,0 0 1,-1 0 0,0 0-1,-2-8 1,3 14-78,0-1 0,-1 0 0,1 0 1,-1 1-1,1-1 0,-1 0 1,0 1-1,0-1 0,0 0 1,0 1-1,0-1 0,0 1 1,0 0-1,0-1 0,-1 1 1,1 0-1,0 0 0,-1 0 1,1 0-1,-1 0 0,1 0 1,-1 0-1,0 0 0,1 1 1,-1-1-1,0 0 0,0 1 1,1 0-1,-1-1 0,0 1 1,0 0-1,-2 0 0,1 1-6,0 0 0,0 0-1,0 0 1,1 0 0,-1 0 0,0 1 0,0-1-1,1 1 1,-1 0 0,1 0 0,-1 0-1,1 0 1,0 0 0,0 1 0,0-1-1,0 0 1,0 1 0,1 0 0,-1-1-1,1 1 1,0 0 0,-1 0 0,0 5-1,-3 6-18,1 0-1,0 0 0,-2 23 0,4-19-12,0-1 0,2 0-1,2 26 1,-2-36-26,1 1 0,1-1 1,-1 0-1,1 0 0,1 1 0,-1-1 0,1-1 0,0 1 0,1 0 0,6 9 0,-8-14-37,-1 0 1,1 0-1,0 0 0,0 0 1,0-1-1,0 1 0,0-1 0,1 1 1,-1-1-1,0 0 0,1 0 0,-1 0 1,1 0-1,-1 0 0,1 0 1,-1-1-1,1 0 0,0 1 0,-1-1 1,1 0-1,-1 0 0,1 0 0,0 0 1,-1-1-1,1 1 0,-1-1 0,1 0 1,-1 0-1,1 1 0,-1-1 1,1-1-1,1 0 0,7-4-180,-1-1 1,0 1-1,-1-2 0,1 1 0,13-16 1,4-5-429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25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28 15147,'0'-1'118,"-1"-1"-1,1 1 1,-1-1 0,1 1-1,-1-1 1,0 1-1,0 0 1,0-1 0,1 1-1,-1 0 1,0 0-1,-1 0 1,1 0 0,0 0-1,0 0 1,0 0-1,-1 0 1,1 0 0,0 0-1,-1 1 1,1-1 0,0 1-1,-1-1 1,1 1-1,-1-1 1,1 1 0,-1 0-1,0 0 1,1-1-1,-1 1 1,1 0 0,-1 1-1,1-1 1,-1 0-1,1 0 1,-1 1 0,1-1-1,-1 1 1,1-1-1,-1 1 1,-1 1 0,-2 0 125,0 2 0,0-1 0,1 1 1,-1 0-1,1 0 0,0 0 0,0 0 0,0 1 1,1-1-1,-4 6 0,0 2-177,0 1-1,1 0 1,0-1 0,1 2-1,1-1 1,0 1 0,1-1-1,-3 25 1,6-37-68,0 0-1,0 0 1,0 0 0,0 0-1,0 0 1,0 0 0,0 0-1,1 0 1,-1 0 0,1 0-1,-1 0 1,0 0 0,1 0-1,-1 0 1,1 0 0,0 0-1,-1 0 1,1 0 0,0 0-1,0-1 1,-1 1 0,1 0-1,0-1 1,0 1 0,0 0-1,0-1 1,0 1 0,0-1-1,0 0 1,0 1 0,0-1-1,0 0 1,0 1 0,0-1 0,0 0-1,0 0 1,0 0 0,0 0-1,0 0 1,1 0 0,1-1-1,6 0-29,1 0 0,0-1 0,16-6-1,-13 5-5,25-8-86,37-8-93,-67 17 175,1 1 0,0 0 1,-1 1-1,1 0 1,0 0-1,13 2 0,-22-1 45,1-1-1,0 0 1,0 0-1,0 0 0,-1 0 1,1 0-1,0 1 0,0-1 1,-1 0-1,1 1 0,0-1 1,-1 1-1,1-1 0,0 0 1,-1 1-1,1 0 1,0-1-1,-1 1 0,1-1 1,-1 1-1,1 0 0,-1-1 1,0 1-1,1 0 0,-1-1 1,0 1-1,1 0 0,-1 0 1,0-1-1,0 1 0,0 0 1,1 0-1,-1 0 1,0-1-1,0 1 0,0 0 1,0 0-1,0 0 0,-1-1 1,1 1-1,0 0 0,0 0 1,0-1-1,-1 1 0,1 0 1,0 0-1,-1-1 1,1 1-1,-1 0 0,1-1 1,-2 2-1,-2 4 72,0 0 0,0-1 0,0 1 0,-9 6 0,-4 3 7,0 0 0,-2-2 1,0 0-1,-40 21 0,56-33-227,1 0 0,-1 0 0,1 0 0,-1 0 0,1 0 0,-1-1 0,1 1 0,-6-1 0,7 0 113,1 0 1,-1 0 0,0 0 0,1-1-1,-1 1 1,1 0 0,-1 0 0,0-1-1,1 1 1,-1 0 0,1-1 0,-1 1-1,1 0 1,-1-1 0,1 1 0,-1-1-1,1 1 1,0-1 0,-1 1 0,1-1-1,-1 1 1,1-1 0,0 0 0,0 1-1,-1-1 1,1 1 0,0-1 0,0 0-1,0 1 1,0-1 0,0 0 0,0 1-1,0-1 1,0 0 0,0 1 0,0-1 0,0 0-1,0 1 1,1-2 0,2-17-602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26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44 15811,'3'-4'565,"10"-17"869,-12 20-1350,-1 0-1,1 0 0,-1 1 1,1-1-1,-1 0 0,0 0 0,1 0 1,-1 0-1,0 0 0,0 0 1,0 1-1,0-1 0,1 0 0,-1 0 1,0 0-1,-1 0 0,1 0 1,0 0-1,0-1 0,-2 4 284,0 1 0,0-1 1,0 0-1,0 1 0,1-1 0,-1 1 0,1 0 0,-1-1 0,0 5 1,-1 3-229,-3 6-39,0 0 1,2 0-1,0 1 1,-3 25-1,7-38-115,0 0-1,0-1 1,0 1 0,0 0-1,0 0 1,1-1 0,0 1-1,0 0 1,0-1-1,0 1 1,0-1 0,1 1-1,-1-1 1,1 0 0,0 1-1,0-1 1,1 0 0,-1 0-1,0-1 1,1 1 0,0 0-1,0-1 1,0 1-1,0-1 1,0 0 0,5 2-1,3 1-93,0-1 0,0 0-1,1-1 1,-1-1-1,17 2 1,26 6-322,-53-9 417,1-1-1,0 1 0,-1-1 0,1 1 1,0 0-1,-1 0 0,1 0 0,-1 0 1,1 0-1,-1 0 0,1 0 0,-1 0 0,0 1 1,0-1-1,1 0 0,-1 1 0,0-1 1,0 1-1,0-1 0,0 4 0,0-2 11,0 0 0,0 0 0,-1 0 0,1 0 0,-1 0 0,0 0 0,0 0 0,0 1 0,-1-1 1,1 0-1,-2 4 0,1-1 28,-1-1 0,0 1 0,0 0 1,0-1-1,-1 1 0,0-1 0,0 0 1,-1 1-1,1-2 0,-1 1 0,0 0 0,-5 4 1,5-7-46,-1 0 1,0 1 0,1-1-1,-1-1 1,0 1 0,0-1 0,0 0-1,0 0 1,0 0 0,0 0-1,0-1 1,0 0 0,0 0-1,0-1 1,0 1 0,-8-3-1,-9-2-49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27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0 526 13715,'1'1'119,"-1"-1"1,1 1-1,-1 0 0,1 0 1,0-1-1,0 1 1,-1 0-1,1-1 0,0 1 1,0-1-1,0 1 1,-1-1-1,1 1 0,0-1 1,0 0-1,0 1 0,0-1 1,0 0-1,0 0 1,0 0-1,0 0 0,2 0 1,-1 0 127,1 0 0,0-1 0,-1 0 0,1 1 0,-1-1 0,1 0 0,-1 0 0,4-3 0,1 0 306,1-1 0,-2-1 0,1 1 0,8-10 0,-7 6-135,-1-1 1,0 0-1,0 0 1,-1 0-1,6-14 1,-10 20-321,0 0 0,0 0 0,-1-1 0,0 1 0,1-1 0,-1 1 0,-1-1 0,1 0 0,-1 1 0,0-1 0,0 0 0,0 1 0,-1-1 0,1 0 0,-1 1-1,-2-7 1,3 10-85,-1 1 0,1-1 0,-1 0 0,1 0 0,-1 0 0,1 0 0,-1 1 0,0-1 0,1 0-1,-1 0 1,0 1 0,0-1 0,1 0 0,-1 1 0,0-1 0,0 1 0,0 0 0,0-1 0,0 1-1,0-1 1,0 1 0,0 0 0,0 0 0,0 0 0,0-1 0,0 1 0,1 0 0,-1 0-1,0 0 1,0 1 0,0-1 0,0 0 0,0 0 0,0 0 0,0 1 0,0-1 0,-1 1 0,-2 0 0,1 1 1,0 0-1,0 0 1,0 0-1,0 0 1,0 0-1,0 1 1,0-1-1,-2 4 1,-2 3-18,1 1 0,0 0 1,0 0-1,1 0 0,0 1 0,1 0 0,1 0 0,-5 18 1,5-13-29,1 0 0,0 0 1,1 0-1,0 1 1,4 24-1,-3-38 20,0 1 0,1 0-1,0 0 1,0-1 0,0 1 0,1-1 0,-1 1-1,3 3 1,-4-6 8,1 0-1,0 0 1,0 0-1,0 0 1,0 0-1,-1 0 1,1 0-1,0-1 1,1 1-1,-1 0 1,0-1-1,0 1 1,0 0-1,0-1 1,0 0-1,1 1 1,-1-1-1,0 1 1,0-1-1,1 0 1,-1 0-1,0 0 1,0 0-1,1 0 1,-1 0-1,0 0 1,1 0-1,1-1 1,8-4-13,1 0 0,-1 0 1,-1-1-1,1 0 0,-1-1 1,0 0-1,11-11 0,-1 3-15,19-15-50,56-41-128,-83 63 167,-1 1 0,1 1 0,0 0 0,0 1 0,1 0 0,18-4 0,-28 8 24,1 1-1,-1-1 1,1 1 0,0 0-1,-1 0 1,1 0 0,-1 0-1,1 1 1,-1-1 0,1 1-1,-1 0 1,0 0 0,1 0 0,-1 0-1,0 1 1,5 2 0,-4-1 26,1 1 1,-1 0 0,0 0 0,0 0 0,0 0 0,-1 1 0,1 0 0,4 9 0,-8-14 6,0 0 0,0 0 0,0 1 0,0-1 0,0 0 0,0 0 0,0 0 0,0 0 0,0 0 0,0 1 0,0-1 0,0 0 0,0 0 0,0 0 0,0 0 0,0 0 0,0 0 0,0 1 0,0-1 0,0 0 0,1 0 0,-1 0 0,0 0 0,0 0 0,0 0 0,0 0 0,0 0 0,0 1 0,0-1 0,0 0 0,0 0 0,1 0 0,-1 0 0,0 0 0,0 0 0,0 0 0,0 0 0,0 0 0,0 0 0,1 0 0,-1 0 0,0 0 0,0 0 0,0 0 0,0 0 0,0 0 0,0 0 0,1 0 0,-1 0 0,0 0 0,0 0 0,0 0-1,0 0 1,0 0 0,0 0 0,1 0 0,-1 0 0,0 0 0,0 0 0,0-1 0,0 1 0,0 0 0,0 0 0,0 0 0,0 0 0,1 0 0,-1 0 0,1-15 549,-5-20 160,-1 17-474,0 1 0,-2-1 0,-10-22 0,14 35-279,1 1 0,0-1 1,-1 1-1,0 0 0,0-1 0,-1 1 1,1 0-1,-1 1 0,1-1 0,-1 1 1,0 0-1,-1 0 0,1 0 0,0 0 0,-1 1 1,-8-4-1,33-16-729,3-6 637,11-13 38,-31 38 76,0 0 1,1 1 0,-1-1 0,1 1 0,-1-1 0,1 1-1,0 0 1,0 0 0,0 1 0,4-2 0,-6 3 1,0 0 0,0-1 0,0 1 0,0 0 0,-1 1 1,1-1-1,0 0 0,0 0 0,0 1 0,0-1 0,0 1 1,0 0-1,0 0 0,-1-1 0,1 1 0,0 0 0,-1 0 1,1 1-1,-1-1 0,1 0 0,-1 0 0,1 1 0,-1-1 1,0 1-1,0-1 0,1 1 0,-1 0 0,0-1 0,-1 1 1,2 3-1,4 7-20,-1 1 0,0 0 1,4 18-1,-4-11 19,-5-19 12,0-1 0,0 1 0,1 0 0,-1 0 0,0 0-1,1-1 1,-1 1 0,0 0 0,1 0 0,-1-1 0,1 1 0,-1 0 0,1-1 0,-1 1 0,1-1 0,0 1-1,1 0 1,-2-1-1,0 0-1,1 0 0,-1 0 1,1 0-1,-1 0 0,0 0 0,1 0 1,-1 0-1,0 0 0,1 0 1,-1-1-1,1 1 0,-1 0 1,0 0-1,1 0 0,-1-1 0,0 1 1,0 0-1,1 0 0,-1-1 1,0 1-1,0 0 0,1-1 0,-1 1 1,0 0-1,0-1 0,16-33 145,-13 24-114,0 4-17,2-8 10,1 0-1,1 0 0,0 1 1,1 0-1,16-21 1,-24 33-29,1 0-1,-1 1 1,1-1 0,-1 0 0,1 1 0,0-1 0,-1 1-1,1-1 1,-1 1 0,1-1 0,0 1 0,-1-1 0,1 1-1,0 0 1,0-1 0,-1 1 0,1 0 0,0 0 0,0-1-1,0 1 1,-1 0 0,1 0 0,0 0 0,0 0 0,0 0-1,0 0 1,-1 0 0,1 0 0,0 1 0,0-1 0,-1 0-1,1 0 1,0 1 0,0-1 0,-1 0 0,1 1 0,0-1-1,0 1 1,-1-1 0,1 1 0,-1-1 0,1 1 0,0 0 0,0 0-1,2 4-10,0 1 0,0-1-1,0 1 1,-1-1 0,2 9-1,8 12 30,-12-26-12,1 0-1,-1 0 0,1 0 1,0 0-1,-1 0 0,1 0 1,-1 0-1,1 0 0,-1 0 1,1 0-1,-1 0 0,1 0 1,0 0-1,-1-1 0,1 1 1,-1 0-1,1 0 0,-1-1 1,1 1-1,-1 0 0,1-1 1,-1 1-1,0-1 0,1 1 1,-1 0-1,0-1 0,1 1 1,-1-1-1,0 1 0,1-2 1,15-18 44,-14 17-42,26-37 30,-18 24-47,1 0 0,1 1 1,0 0-1,28-25 0,-39 39 4,0 0 0,1-1 0,-1 1 0,1 1 0,-1-1 0,1 0 0,-1 0 0,1 1 0,-1-1 0,1 0 0,0 1 0,0 0 0,2-1 0,-3 1 3,0 0 0,0 0 0,0 1 0,0-1-1,0 0 1,-1 0 0,1 1 0,0-1-1,0 1 1,0-1 0,-1 0 0,1 1 0,0 0-1,-1-1 1,1 1 0,0-1 0,-1 1 0,1 0-1,0 1 1,2 3-17,0 0 0,-1 1 0,0-1 0,0 1 0,-1-1 0,2 10 0,0-4-14,-3-9 56,3 21-1462,-3-22 1406,-1-1-1,1 1 1,0-1 0,0 1 0,0 0 0,-1-1 0,1 1 0,0-1 0,-1 1-1,1-1 1,0 1 0,-1-1 0,1 1 0,-1-1 0,1 0 0,0 1 0,-1-1-1,1 0 1,-1 1 0,1-1 0,-1 0 0,0 1 0,1-1 0,-1 0 0,1 0-1,-1 0 1,1 0 0,-1 1 0,0-1 0,1 0 0,-1 0 0,0 0 0,1 0-1,-2-1 1,-12-1-470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27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7 260 14283,'-3'25'1948,"3"-25"-1896,-1 1 1,1-1-1,0 1 0,0-1 1,0 0-1,0 1 1,0-1-1,0 0 1,0 1-1,0-1 1,0 1-1,0-1 1,0 0-1,0 1 1,0-1-1,0 0 1,0 1-1,1-1 1,-1 0-1,0 1 1,0-1-1,0 0 1,1 1-1,-1-1 1,0 0-1,0 1 1,1-1-1,-1 0 1,0 0-1,0 1 1,1-1-1,-1 0 0,0 0 1,1 0-1,-1 0 1,0 1-1,1-1 1,-1 0-1,0 0 1,1 0-1,-1 0 1,1 0-1,-1 0 1,0 0-1,1 0 1,-1 0-1,0 0 1,1 0-1,-1 0 1,0 0-1,1 0 1,-1 0-1,1 0 1,-1 0-1,0-1 1,1 1-1,-1 0 1,0 0-1,1 0 1,-1-1-1,0 1 0,0 0 1,1 0-1,-1-1 1,0 1-1,1-1 1,3-3 231,0 0-1,0-1 1,0 1 0,-1-1-1,1 0 1,-1 0-1,0 0 1,-1 0 0,1-1-1,-1 1 1,0-1 0,2-11-1,0 3 30,-2-1 0,0 0-1,-1 1 1,0-17-1,-1 26-249,-1 1-1,0-1 1,0 1-1,0 0 1,0 0-1,-1 0 1,-2-6-1,3 9-53,1 0 0,0 1 1,-1-1-1,1 0 0,-1 1 0,1-1 0,-1 0 0,1 1 0,-1-1 0,1 1 0,-1-1 0,0 1 1,1 0-1,-1-1 0,0 1 0,1-1 0,-1 1 0,0 0 0,0 0 0,0-1 0,0 1-5,0 1-1,0-1 0,0 0 0,0 1 0,0-1 1,0 0-1,0 1 0,1-1 0,-1 1 0,0-1 1,0 1-1,0 0 0,1-1 0,-1 1 0,0 0 1,1 0-1,-1-1 0,1 1 0,-1 0 0,1 0 1,-1 1-1,-4 7-9,1 1-1,0-1 1,1 1 0,0 0 0,0 0 0,1 0 0,-2 18-1,3-9-15,0 0 0,1 0 0,4 25 0,-4-41 20,1-1-1,-1 1 1,1 0-1,-1 0 1,1 0-1,0-1 0,0 1 1,1 0-1,-1-1 1,0 1-1,3 2 0,-4-4 3,1-1 0,-1 0 0,0 0 0,1 1 0,-1-1 0,1 0 0,-1 0 0,1 1 0,-1-1-1,0 0 1,1 0 0,-1 0 0,1 0 0,-1 1 0,1-1 0,-1 0 0,1 0 0,-1 0 0,1 0-1,-1 0 1,1 0 0,-1 0 0,1-1 0,-1 1 0,1 0 0,0-1 1,1 0-1,-1 1 1,1-1 0,-1 0 0,0 0 0,1-1-1,-1 1 1,0 0 0,0 0 0,0 0 0,1-2-1,17-27 37,29-57 0,4-9 46,-50 93-84,-1 0 1,1 0 0,0 1 0,1-1 0,-1 1 0,0-1 0,1 1 0,-1 0 0,1 0 0,0 0 0,-1 0 0,1 1 0,5-3 0,-7 4-2,1-1 0,0 1 1,0 0-1,-1 0 1,1 0-1,0 0 0,-1 0 1,1 0-1,0 1 1,-1-1-1,1 0 0,0 1 1,-1 0-1,1-1 1,-1 1-1,1 0 0,0 0 1,-1 0-1,0 0 1,1 0-1,-1 0 0,0 0 1,1 0-1,-1 0 1,0 1-1,2 2 0,14 23-9,-14-22 30,-1-1 0,0 1-1,1-1 1,0 0 0,0 0 0,0 0-1,1 0 1,-1-1 0,1 1-1,0-1 1,6 5 0,-9-8-9,0 0 1,0 0-1,0 0 0,0 0 1,0 0-1,0 0 1,0 0-1,0 0 1,0 0-1,0-1 0,0 1 1,0 0-1,0-1 1,-1 1-1,1 0 0,0-1 1,0 1-1,0-1 1,-1 0-1,1 1 0,0-1 1,0 1-1,-1-1 1,1 0-1,-1 0 0,1 1 1,0-1-1,0-1 1,14-28 202,-13 27-187,9-26 88,10-21-57,-20 47-131,1 0 0,0 0 0,0 0 0,0 0 0,0 0 1,0 0-1,1 1 0,-1-1 0,1 1 0,0-1 0,3-1 0,-4 3-104,-1 1 0,1-1 0,-1 1 0,1 0 0,-1 0 0,1-1 1,-1 1-1,1 0 0,-1 0 0,1 1 0,-1-1 0,1 0 0,-1 0 0,1 1 0,-1-1 0,1 1 0,-1-1 0,0 1 0,2 1 0,-1-1 0,0-1 0,0 1 0,-1 0-1,1-1 1,0 1 0,0-1 0,0 1-1,-1-1 1,1 0 0,0 0 0,0 0-1,2 0 1,6-4-650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28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120 177 18468,'-1'-2'108,"-1"1"0,1 0 0,-1 0 0,1 0 0,-1 0 0,1 0 0,-1 0-1,0 0 1,1 0 0,-1 1 0,0-1 0,0 1 0,1-1 0,-1 1 0,0 0 0,0-1 0,0 1 0,0 0 0,1 0 0,-1 1 0,0-1 0,0 0 0,0 0-1,0 1 1,1-1 0,-1 1 0,0 0 0,1 0 0,-1-1 0,0 1 0,1 0 0,-1 0 0,1 1 0,-1-1 0,1 0 0,0 0 0,-1 1 0,1-1 0,0 0-1,-2 3 1,-2 4 63,-1 0-1,1 1 0,1-1 0,0 1 1,0 0-1,-4 15 0,4-13-165,1 1 0,0 0 0,1-1 0,0 1 0,1 0 0,1 0 0,0 0 0,2 19 0,-2-31-6,0 1-1,0 0 1,0 0-1,0 0 1,1-1-1,-1 1 0,0 0 1,1 0-1,-1 0 1,0-1-1,1 1 1,-1 0-1,1-1 0,-1 1 1,1 0-1,0-1 1,-1 1-1,1-1 1,-1 1-1,1-1 0,0 1 1,0-1-1,-1 1 1,1-1-1,0 0 1,0 1-1,1-1 0,-1 0 0,0 0-1,1 0 1,-1-1-1,0 1 0,1 0 1,-1-1-1,0 1 0,1-1 1,-1 0-1,0 1 0,0-1 1,0 0-1,1 0 1,0-1-1,4-4-8,0 0 1,0 0-1,-1 0 1,6-9-1,6-13-13,-12 18 23,1 0 0,1 0 0,0 0 0,0 1 0,1 0 0,9-8-1,-16 16 0,0 0-1,1 0 0,-1 0 1,0 0-1,0 0 0,1 1 1,-1-1-1,1 1 0,-1-1 1,1 1-1,-1-1 0,1 1 1,-1 0-1,1-1 0,-1 1 1,1 0-1,-1 0 0,1 0 1,-1 1-1,1-1 0,2 1 1,-1 0-2,-1 0 1,1 0 0,-1 1 0,1 0 0,-1-1 0,0 1-1,1 0 1,-1 0 0,0 0 0,0 0 0,1 3 0,6 7-8,-1 1 0,-1 0 0,10 24 0,-12-27 3,48 122 89,-48-115-35,0 1 0,0 0 0,-2 0 0,-1 0 0,1 31 0,-3-47-38,0 1 0,0 0 0,0-1 0,0 1 0,-1-1 0,1 1 0,-1 0 0,0-1 0,0 1 0,0-1 0,0 0 0,0 1 0,-1-1 0,1 0 0,-1 0 0,-1 3 0,1-4-6,1 0-1,-1 0 1,1 0 0,-1-1 0,1 1 0,-1 0 0,1-1 0,-1 1 0,1-1 0,-1 0 0,0 1 0,1-1 0,-1 0 0,0 0-1,1 0 1,-1 0 0,0-1 0,1 1 0,-1 0 0,0 0 0,1-1 0,-1 1 0,1-1 0,-1 0 0,1 0 0,-3 0 0,-2-3-4,0 1-1,0-1 1,0-1 0,0 1 0,1-1 0,0 0 0,0 0 0,0 0 0,0-1 0,1 1 0,0-1 0,0-1 0,1 1 0,-1 0 0,1-1 0,1 1 0,-1-1 0,1 0 0,-2-12 0,2 6-3,0 0 1,1 0 0,1 0-1,0 0 1,0 0-1,1 0 1,1 0-1,0 1 1,1-1 0,5-13-1,8-13 53,1 2-1,27-43 1,-24 47 119,-2 0 1,25-67 0,-42 95-136,1 0 1,-1 0 0,0 0 0,-1 0 0,1 0 0,-1 0-1,0-1 1,-1-4 0,1 9-25,0 0 0,0 0 0,0 1-1,-1-1 1,1 0 0,0 1 0,0-1 0,-1 0 0,1 1-1,-1-1 1,1 0 0,0 1 0,-1-1 0,1 0-1,-1 1 1,1-1 0,-1 1 0,0-1 0,1 1 0,-1-1-1,1 1 1,-2-1 0,0 1-1,1 0 0,0 0 0,-1 0-1,1 0 1,0 0 0,0 0 0,-1 1 0,1-1 0,0 0 0,-1 1-1,1-1 1,0 1 0,0-1 0,0 1 0,-1 0 0,1-1-1,0 1 1,-1 1 0,-3 2 4,0 1-1,0 0 1,0 0-1,1 1 1,0-1-1,0 1 1,0 0-1,0 0 1,1 0-1,0 0 1,-2 8-1,0 0-10,1 0-1,0 0 1,1 1 0,-2 17-1,4-20-59,1-1 1,0 1-1,1-1 0,2 14 0,-2-20-166,0 1 0,1-1 0,-1 0 0,1 0 0,0 0 0,0-1 0,1 1 0,-1 0-1,1-1 1,7 9 0,-10-12 188,1-1 0,0 1-1,-1 0 1,1 0 0,0-1 0,0 1-1,-1 0 1,1-1 0,0 1-1,0-1 1,0 1 0,0-1 0,0 0-1,0 1 1,0-1 0,0 0 0,0 1-1,0-1 1,0 0 0,0 0-1,0 0 1,0 0 0,0 0 0,0 0-1,0 0 1,0-1 0,0 1 0,0 0-1,2-1 1,12-14-684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31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143 302 14907,'-3'-4'463,"0"0"11,0-1 1,0 0-1,-1 1 0,-7-7 0,10 10-385,0 0 0,0 0 0,0 1 0,0-1-1,0 0 1,0 1 0,0-1 0,0 1 0,0-1 0,0 1-1,-1-1 1,1 1 0,0 0 0,0 0 0,0 0 0,-1 0 0,1 0-1,0 0 1,0 0 0,-1 0 0,1 0 0,0 0 0,0 1-1,0-1 1,-1 0 0,1 1 0,0-1 0,-2 2 0,0 1 25,-1 0 0,0 0-1,1 0 1,0 1 0,0-1 0,0 1 0,0 0 0,1 0 0,-1 0 0,1 0 0,-2 6 0,-18 52 186,17-44-237,0-1-1,1 1 1,1-1 0,1 1 0,0 0 0,2 0 0,1 21-1,-1-38-53,0 1-1,0 0 1,1-1-1,-1 1 0,0 0 1,1-1-1,0 1 1,-1-1-1,1 1 0,0-1 1,-1 1-1,1-1 1,0 1-1,2 1 1,-3-3-4,1 0 0,-1 0 0,1 0 0,-1 1 0,0-1 0,1 0 0,-1 0 0,1 0 0,-1 0 0,1 0 0,-1 0 0,1 0 0,-1 0 0,1 0 0,-1 0 0,1 0 0,-1 0 0,1 0 0,-1-1 0,1 1 0,-1 0 0,1 0 0,-1 0 0,0-1 0,1 1 0,-1 0 0,1 0 0,-1-1 0,0 1 0,1-1 0,3-3 24,-1 0 1,0 0-1,0 0 1,0-1-1,0 1 1,-1-1-1,4-8 1,8-31 162,-2 0-1,-1-1 1,-3 0 0,-2-1 0,-1 1-1,-3-1 1,-1 0 0,-7-56 0,-5 47 400,14 74-572,2-1 1,0 0 0,10 24-1,-1-1-34,6 22-9,-5-14 13,2-1-1,25 51 1,-41-96 4,0-1 0,1 1-1,-1-1 1,1 0 0,0 1-1,-1-1 1,1 0 0,0 0-1,0 0 1,1 0 0,-1 0-1,4 2 1,-5-4-14,0 1 0,0-1-1,1 0 1,-1 0 0,0 0-1,0 0 1,0 0 0,0 0 0,0 0-1,0 0 1,0 0 0,0 0-1,0-1 1,0 1 0,0-1 0,0 1-1,0 0 1,0-1 0,0 1-1,0-1 1,0 0 0,0 1 0,0-1-1,0 0 1,-1 0 0,1 1-1,0-1 1,0 0 0,-1 0 0,1 0-1,-1 0 1,1 0 0,-1 0 0,1-1-1,5-10-417,0-1 0,-1 1 0,0-1-1,-1 0 1,-1 0 0,0 0 0,-1 0-1,0-1 1,0-20 0,-2 6-473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31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14443,'4'-1'280,"0"1"0,1-1-1,-1 0 1,1 0 0,-1 0-1,0-1 1,0 0 0,0 0-1,0 0 1,0 0 0,0 0 0,0-1-1,-1 0 1,1 0 0,-1 0-1,0 0 1,0 0 0,0-1 0,0 1-1,-1-1 1,5-7 0,-4 5 14,0 0 0,0 0 0,-1 0 0,1 0 0,-2 0 0,1 0 0,0 0 0,-1-1 1,0 1-1,-1-1 0,0 1 0,0 0 0,0-1 0,-2-11 0,2 17-266,0 0 0,0 0 0,0 0 0,0 0 0,-1 1 0,1-1 0,0 0 0,0 0 0,-1 0 0,1 0 0,-1 1 0,1-1 0,0 0 1,-1 0-1,1 1 0,-1-1 0,0 0 0,1 1 0,-1-1 0,0 1 0,1-1 0,-1 1 0,0-1 0,0 1 0,1-1 0,-1 1 0,0 0 0,0-1 0,0 1 0,0 0 0,1 0 0,-1-1 0,0 1 0,0 0 0,0 0 0,0 0 0,0 0 0,0 0 0,0 1 0,-1-1 0,0 1-1,-1 0 0,2 1 1,-1-1-1,0 0 0,0 0 0,0 1 1,0-1-1,1 1 0,-1 0 0,1-1 1,-1 1-1,1 0 0,0 0 0,-1 2 1,-5 9-31,2 1 1,-1-1-1,2 1 1,0 0-1,1 0 1,0 1-1,-1 26 1,3-14-116,1 0 0,1 0 1,6 34-1,-5-52 8,8 38-318,-10-44 339,1-1 0,0 1 0,0-1 0,0 1 0,1-1 0,-1 1 0,0-1 0,1 0 0,0 0 0,-1 0 0,1 0 0,0 0 0,4 3 0,-5-4 19,0-1 0,0 0 0,0 0 0,1 1 1,-1-1-1,0 0 0,0 0 0,0 0 0,0 0 1,0 0-1,0 0 0,1 0 0,-1-1 0,0 1 1,0 0-1,0 0 0,0-1 0,0 1 0,0-1 1,0 1-1,0-1 0,0 0 0,0 1 1,0-1-1,0 0 0,0 0 0,-1 1 0,1-1 1,0 0-1,-1 0 0,1 0 0,0-1 0,23-36-1293,-23 36 1277,49-110-1627,-24 42 772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32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15075,'-1'7'381,"0"0"-1,0 0 0,-1 0 1,0 0-1,0 0 0,0 0 1,-5 7-1,-4 15 634,2-1-120,1 0-1,-4 32 1,12-60-880,0 1 0,-1 0 1,1-1-1,0 1 0,0 0 0,0-1 1,0 1-1,0 0 0,0 0 1,0-1-1,1 1 0,-1 0 0,0-1 1,0 1-1,0 0 0,1-1 1,-1 1-1,0 0 0,1-1 1,-1 1-1,1-1 0,-1 1 0,1-1 1,-1 1-1,1-1 0,0 2 1,0-2-7,1 1 0,-1-1 0,0 0 0,1 0 0,-1 1 0,0-1 0,1 0 0,-1 0-1,0 0 1,0-1 0,1 1 0,-1 0 0,3-1 0,6-3-39,1 0 0,19-10 0,-19 8 44,58-22-58,-63 26 43,0 1-1,0-1 1,0 1-1,0 0 1,0 0 0,0 1-1,1 0 1,-1 0-1,12 2 1,-17-1 9,1-1 1,0 1-1,0-1 1,-1 1 0,1 0-1,-1-1 1,1 1-1,0 0 1,-1 0 0,1 0-1,-1 1 1,0-1-1,1 0 1,-1 0 0,0 1-1,0-1 1,0 0-1,0 1 1,0 0 0,0-1-1,1 4 1,-1-2 21,0 1 0,-1 0 1,1 0-1,-1 0 0,1-1 1,-1 1-1,-1 0 0,1 0 1,-2 7-1,-1 1 88,0 0 0,-1 0 0,-1 0 0,0-1-1,-9 16 1,9-19-221,-1 0 0,0 0 0,0 0 0,-9 8 0,13-14-7,0 0-1,0 0 0,-1 0 1,1 0-1,0-1 0,-1 1 1,0-1-1,1 1 0,-1-1 1,0 0-1,1 0 0,-1 0 1,0 0-1,0-1 0,0 1 0,0-1 1,0 0-1,-4 0 0,-6-3-452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5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86 21629,'-1'-1'110,"0"1"0,0-1 0,-1 1 0,1-1 0,0 1 0,0-1 0,0 1 0,0-1 0,-1 1 0,1 0 0,0 0 0,0 0 0,-1 0 0,1 0 0,0 0 0,0 0 0,-3 0 0,-22 8 67,15-3-45,0 2-1,1-1 0,0 1 1,0 1-1,0 0 0,1 0 0,0 1 1,1 0-1,-10 14 0,10-12-112,0 1-1,0 0 1,2 0-1,-1 0 0,2 1 1,-1 0-1,-6 27 1,11-32-13,0-1 1,0 0 0,1 1 0,0-1-1,0 0 1,1 1 0,1 7 0,-2-14-1,1 1 0,-1 0 0,0-1 0,1 1 0,-1-1 0,1 1 0,0-1 1,-1 1-1,1-1 0,0 1 0,0-1 0,0 0 0,0 1 0,0-1 0,0 0 0,0 0 1,0 0-1,1 0 0,-1 0 0,0 0 0,1 0 0,-1 0 0,1 0 0,-1-1 0,1 1 1,-1 0-1,1-1 0,0 1 0,-1-1 0,1 0 0,-1 0 0,1 0 0,0 0 0,-1 0 1,1 0-1,2 0 0,1-2 23,0 1 0,0-1 0,0 0 0,0-1 1,-1 1-1,1-1 0,0 0 0,-1 0 0,0 0 0,0-1 0,0 0 1,0 1-1,-1-1 0,0-1 0,4-4 0,2-3 63,-1-1 0,-1 0 0,0 0-1,7-19 1,-7 14-28,-1-2 0,-1 1-1,-1 0 1,-1-1 0,0 0 0,-1 0-1,-2 0 1,-2-37 0,1 53-112,0 0 0,0 0 0,-1 0 0,1 0 0,-1 0 0,0 1 0,0-1 0,0 0 0,-5-5 0,6 8-45,1 0 0,-1 1 0,0-1-1,1 0 1,-1 0 0,0 1 0,0-1 0,1 0 0,-1 1 0,0-1 0,0 1 0,0-1 0,0 1 0,0-1 0,0 1 0,0 0 0,1 0 0,-1-1 0,0 1 0,0 0 0,0 0 0,0 0 0,0 0 0,0 0 0,0 0 0,0 0 0,0 0 0,0 1 0,0-1 0,0 0 0,0 0 0,0 1-1,0-1 1,0 1 0,0-1 0,0 1 0,0-1 0,1 1 0,-1 0 0,0-1 0,-1 2 0,1 0-18,1 0-1,-1-1 1,0 1-1,1 0 0,-1-1 1,1 1-1,0 0 1,0 0-1,0-1 1,-1 1-1,1 0 1,1 0-1,-1 0 0,0-1 1,0 1-1,2 3 1,7 15-1003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32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29 300 13611,'-4'-17'632,"-5"-20"1411,-7-68-1,16 105-2015,0 0 0,0 0 0,1 0-1,-1 0 1,0 0 0,0 0 0,0 0 0,0 0 0,0 0 0,0 0 0,0 0 0,0 0-1,1 0 1,-1 0 0,0 0 0,0 0 0,0 0 0,0 0 0,0 0 0,0 0 0,0 0-1,0 0 1,0 0 0,1 0 0,-1 0 0,0 0 0,0 0 0,0 0 0,0-1 0,0 1-1,0 0 1,0 0 0,0 0 0,0 0 0,0 0 0,0 0 0,0 0 0,0 0 0,0 0-1,0 0 1,0-1 0,0 1 0,0 0 0,1 0 0,-1 0 0,0 0 0,0 0 0,0 0-1,0 0 1,-1 0 0,1-1 0,0 1 0,0 0 0,0 0 0,0 0 0,0 0 0,0 0-1,0 0 1,0 0 0,0 0 0,0 0 0,0-1 0,0 1 0,0 0 0,7 11 589,7 20-234,42 132 168,46 112-217,-98-264-288,-3-7-12,1-1 0,-1 1 0,1-1 0,-1 0 0,1 1 0,0-1 0,0 0 0,0 0-1,1 0 1,-1 0 0,1 0 0,0-1 0,5 5 0,-7-7-20,-1 1 0,1-1 0,-1 0-1,1 0 1,-1 0 0,1 1 0,-1-1-1,1 0 1,-1 0 0,1 0 0,-1 0-1,1 0 1,0 0 0,-1 0-1,1 0 1,-1 0 0,1-1 0,-1 1-1,1 0 1,-1 0 0,1 0 0,-1 0-1,1-1 1,-1 1 0,0 0 0,1-1-1,-1 1 1,1 0 0,-1-1-1,0 1 1,1 0 0,-1-1 0,0 1-1,1-1 1,-1 1 0,0-1 0,1 0-1,6-22 267,-6 17-189,9-51 484,-2-1 1,-3 0-1,-4-76 1,0 82-297,-1 33-253,-4-228-1029,1 232-205,-1 15 579,-2 8 119,-3 10-295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33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13203,'27'30'1280,"0"2"-832,-1-4-192,1-5 440,1-3-360,-1-10-440,-3-8-200,-4-14 224,-1-9-136,-5-11-160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33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32 111 13603,'0'0'46,"-1"0"0,1 0 0,0 0 1,0 1-1,0-1 0,0 0 0,0 0 0,0 0 1,0 0-1,0 0 0,0 0 0,0 0 0,0 0 0,-1 0 1,1 0-1,0 0 0,0 0 0,0-1 0,0 1 1,0 0-1,0 0 0,0 0 0,0 0 0,0 0 0,0 0 1,0 0-1,0 0 0,0 0 0,-1 0 0,1 0 0,0 0 1,0 0-1,0 0 0,0 0 0,0 0 0,0 0 1,0 0-1,0-1 0,0 1 0,0 0 0,0 0 0,0 0 1,0 0-1,0 0 0,0 0 0,0 0 0,0 0 1,0 0-1,0 0 0,0-1 0,-6 14 1066,-4 18-94,7-15-613,0-7-241,1 1 0,0-1 0,1 1 0,0 0 0,1 0 0,0 0 0,1 12 1,-1-21-160,0-1 0,0 0 0,0 0 1,1 1-1,-1-1 0,0 0 0,0 0 1,0 0-1,0 1 0,0-1 0,0 0 1,0 0-1,0 0 0,0 0 0,0 1 1,1-1-1,-1 0 0,0 0 0,0 0 1,0 0-1,0 1 0,1-1 0,-1 0 1,0 0-1,0 0 0,0 0 0,0 0 1,1 0-1,-1 0 0,0 0 0,0 0 1,1 0-1,-1 0 0,0 0 0,0 0 1,1 0-1,6-5 107,3-11 12,-1-7 14,-4 10-41,1 0 0,0 1 0,0 0 0,2-1 0,-1 2 0,11-13-1,-17 23-80,0 0-1,0 0 0,0 0 0,0 0 0,1 0 0,-1 0 0,0 0 0,0 0 0,1 1 0,-1-1 0,0 1 0,1-1 1,-1 1-1,0-1 0,1 1 0,-1 0 0,1-1 0,-1 1 0,1 0 0,-1 0 0,1 0 0,-1 0 0,0 1 0,1-1 0,-1 0 1,1 0-1,-1 1 0,0-1 0,1 1 0,-1 0 0,0-1 0,1 1 0,-1 0 0,2 1 0,4 4 23,-1 0-1,0 0 1,0 1-1,-1 0 0,6 7 1,14 17 200,-24-31-227,-1 1 1,0-1-1,0 0 0,1 0 0,-1 0 0,0 1 0,1-1 0,-1 0 0,0 0 0,1 0 0,-1 0 0,1 0 1,-1 0-1,0 0 0,1 0 0,-1 0 0,0 0 0,1 0 0,-1 0 0,1 0 0,-1 0 0,0 0 0,1 0 0,-1 0 1,0 0-1,1 0 0,-1 0 0,0-1 0,1 1 0,-1 0 0,0 0 0,1 0 0,-1-1 0,0 1 0,0 0 1,1 0-1,-1-1 0,0 1 0,0 0 0,1-1 0,-1 1 0,0 0 0,0-1 0,0 1 0,7-18 262,-7 17-248,7-32 347,12-39 232,-17 67-592,0 0 1,0 0-1,0 0 0,1 0 0,-1 1 0,1-1 1,1 0-1,-1 1 0,1 0 0,5-5 0,-8 7-29,1 1 0,-1 0 0,1 0-1,-1 1 1,1-1 0,-1 0 0,1 0-1,0 1 1,-1-1 0,1 1 0,0-1-1,-1 1 1,1 0 0,0 0 0,0 0-1,0 0 1,-1 0 0,1 0 0,0 0-1,0 0 1,1 1 0,1 1-56,-1-1-1,1 1 1,-1 0 0,0-1 0,1 2-1,-1-1 1,0 0 0,0 1 0,3 3-1,4 5-641,-1 1 1,0 0-1,13 24 0,-12-23-1490,-14-25 1419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34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17548,'0'4'392,"-1"0"-1,0 1 1,0-1 0,-1 0 0,1 0 0,-4 6 0,-5 16 656,6-9-712,1 0-1,0 1 0,1 0 1,1-1-1,2 23 1,-1-39-337,0 0-1,0 1 1,1-1 0,-1 0 0,1 0 0,-1 1 0,1-1 0,0 0 0,-1 0 0,1 0 0,0 0 0,0 0 0,0 0-1,-1 0 1,1 0 0,0 0 0,1 0 0,-1 0 0,0-1 0,0 1 0,0 0 0,0-1 0,1 1 0,-1-1-1,0 1 1,0-1 0,1 0 0,-1 1 0,0-1 0,1 0 0,-1 0 0,3 0 0,6 0-103,-1-1 1,1 1 0,16-5-1,-6 2-81,-14 2 116,1 0 0,0 1 0,-1 0 0,1 0 0,0 1 0,0 0 0,-1 0 0,1 0 0,10 4 0,-15-3 77,1-1 0,0 1-1,-1-1 1,1 1 0,-1 0 0,0 0 0,0 0 0,1 0 0,-1 0 0,0 0 0,-1 1 0,1-1 0,0 1 0,-1-1 0,0 1-1,1 0 1,-1-1 0,0 1 0,0 0 0,0 0 0,-1 0 0,1 0 0,-1 0 0,1 3 0,-1-1 10,0 0 0,0 1 0,0-1 0,0 0-1,-1 0 1,0 0 0,0 0 0,0 0 0,-1 0 0,1 0 0,-1 0 0,0 0 0,-1 0 0,1-1 0,-1 1 0,0-1 0,0 0 0,0 0 0,-1 0 0,0 0 0,1-1 0,-1 1 0,0-1 0,-1 0-1,1 0 1,-1 0 0,1-1 0,-1 0 0,0 0 0,0 0 0,0 0 0,0-1 0,0 0 0,0 0 0,0 0 0,-7 0 0,-15-1-174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34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98 15203,'0'-1'124,"-1"0"-1,1 0 1,-1 1-1,1-1 1,-1 0-1,1 0 1,-1 1-1,0-1 0,1 0 1,-1 1-1,0-1 1,1 1-1,-1-1 1,0 1-1,0-1 1,-1 0-1,1 1-72,1 0 1,0 0-1,-1 0 0,1 1 0,0-1 0,-1 0 0,1 0 1,0 0-1,0 0 0,-1 1 0,1-1 0,0 0 1,0 0-1,-1 1 0,1-1 0,0 0 0,0 0 0,-1 1 1,1-1-1,0 0 0,0 1 0,0-1 0,0 0 0,0 1 1,0-1-1,-1 0 0,1 1 0,0 0 0,-2 35 1525,5-7-1356,1 0 1,1 0-1,2-1 1,0 0-1,2 0 1,1-1 0,24 45-1,-31-66-184,0-1 1,1 1-1,0-1 0,0 0 0,0 0 1,1 0-1,8 6 0,-11-9-14,0-1 1,-1 0-1,1 0 1,0 0-1,0 0 0,0 0 1,0-1-1,0 1 0,0-1 1,1 1-1,-1-1 0,0 0 1,0 1-1,0-1 0,0 0 1,1-1-1,-1 1 0,0 0 1,0 0-1,0-1 1,0 0-1,0 1 0,0-1 1,0 0-1,0 0 0,3-2 1,2-2 37,0-1 1,0 0 0,-1 0 0,0 0 0,0-1 0,-1 0 0,0 0 0,0-1 0,0 1 0,-1-1-1,-1 0 1,6-15 0,2-11 234,12-59-1,-15 44-93,3 75-17,-5-8-153,17 42-5,-21-54-23,1 0 0,0-1 1,0 0-1,0 1 0,1-1 0,0-1 1,6 8-1,-9-11 1,0-1-1,-1 1 1,1-1-1,-1 1 1,1-1-1,0 1 1,-1-1-1,1 0 1,0 1 0,0-1-1,-1 0 1,1 0-1,0 1 1,0-1-1,-1 0 1,1 0-1,0 0 1,0 0-1,0 0 1,-1 0 0,1 0-1,0 0 1,0-1-1,-1 1 1,1 0-1,0 0 1,0 0-1,-1-1 1,1 1 0,0-1-1,-1 1 1,1 0-1,0-1 1,-1 1-1,1-1 1,-1 1-1,1-1 1,-1 0 0,1 1-1,-1-1 1,1-1-1,3-2 26,-1-2-1,-1 1 0,1 0 0,2-9 1,-3 10-15,13-41 118,-13 33-111,2 1 0,-1-1 0,1 1 0,1 0 0,0 0 0,1 1 0,11-17 0,-16 26-26,0 0 0,0 0 0,0 0-1,0 0 1,-1 1 0,1-1 0,0 0-1,0 1 1,0-1 0,1 0 0,-1 1-1,0-1 1,0 1 0,0 0 0,0-1-1,0 1 1,1 0 0,-1 0 0,0-1-1,0 1 1,1 0 0,-1 0 0,0 1-1,2-1 1,0 1-6,-1 0 0,0 0 1,0 0-1,0 1 0,0-1 0,0 0 0,0 1 1,0 0-1,0-1 0,0 1 0,2 3 0,4 6-19,-1 0 1,0 1-1,8 18 0,-14-27 34,1 2 5,9 16 113,-6-18 16,0-12 71,2-35 112,-5 27-270,1 1 0,0-1 0,1 1 1,1 0-1,11-25 0,-15 39-58,-1 1-1,1-1 1,0 1 0,0-1-1,0 1 1,1-1 0,-1 1-1,0-1 1,0 1 0,1 0-1,-1 0 1,1 0 0,-1 0-1,1 0 1,-1 0 0,4-1-1,-4 2 0,0-1 0,1 1 0,-1 0 0,0 0 0,0 0 0,1 0 1,-1 1-1,0-1 0,0 0 0,1 1 0,-1-1 0,0 0 0,0 1 0,0-1 0,1 1 0,-1 0 0,0-1 0,1 2 0,5 4-32,-1 1 0,1 0 0,-2-1 0,1 2 0,6 11 0,2 0 21,-13-18 21,-1 0 1,0-1-1,1 1 1,-1-1-1,1 1 0,-1-1 1,1 1-1,-1-1 0,1 1 1,-1-1-1,1 1 0,-1-1 1,1 0-1,0 1 0,-1-1 1,1 0-1,0 0 0,-1 1 1,1-1-1,0 0 0,-1 0 1,1 0-1,0 0 0,0 0 1,-1 0-1,1 0 0,0 0 1,-1 0-1,1 0 1,0 0-1,-1 0 0,1-1 1,0 1-1,-1 0 0,1-1 1,0 1-1,-1 0 0,1-1 1,0 1-1,-1 0 0,1-1 1,-1 1-1,1-1 0,-1 1 1,1-1-1,-1 0 0,0 1 1,1-2-1,3-4 17,0 0 0,-1 0 0,0-1 0,3-7 1,0 0 3,-3 8-53,0 0 1,1 0-1,-1 0 1,1 1-1,1-1 1,-1 1-1,8-6 1,-11 10-14,0 0 0,1 0 0,-1 0 0,1 0 0,0 0 1,-1 0-1,1 1 0,0-1 0,-1 0 0,1 1 0,0-1 0,0 1 1,-1 0-1,1 0 0,0 0 0,0 0 0,0 0 0,-1 0 1,1 0-1,0 0 0,0 1 0,-1-1 0,1 1 0,0-1 1,-1 1-1,1 0 0,0 0 0,-1 0 0,1 0 0,-1 0 1,1 0-1,1 2 0,-1-2-46,0 1 0,0 0 0,0-1 0,0 1 1,-1 0-1,1 0 0,-1 0 0,1 0 0,-1 0 0,0 0 0,0 0 0,0 1 1,0-1-1,0 0 0,0 1 0,-1-1 0,1 0 0,-1 1 0,0-1 1,0 1-1,0 2 0,-3 8-403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36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16 567 15811,'4'0'218,"0"0"-1,0 0 1,0-1-1,0 1 1,0-1-1,0 0 1,0 0-1,-1 0 0,1-1 1,0 1-1,-1-1 1,1 0-1,-1 0 1,0 0-1,1-1 1,-1 1-1,0-1 1,-1 0-1,1 0 0,0 0 1,-1 0-1,1 0 1,-1 0-1,0-1 1,2-5-1,-1 4-35,-1 0-1,1 0 0,-1 0 1,0-1-1,-1 1 1,0-1-1,0 1 0,0-1 1,0 1-1,-1-1 1,0 0-1,0 1 1,0-1-1,-1 0 0,0 1 1,0-1-1,-3-7 1,4 12-157,0-1 1,-1 1-1,1 0 1,-1-1-1,1 1 1,-1 0-1,0-1 1,1 1-1,-1 0 1,0 0-1,0 0 1,0 0 0,0 0-1,0 0 1,0 0-1,0 0 1,0 0-1,-1 0 1,1 0-1,0 1 1,-1-1-1,1 0 1,0 1-1,-1 0 1,1-1 0,0 1-1,-1 0 1,1-1-1,-1 1 1,1 0-1,-1 0 1,1 0-1,0 0 1,-1 0-1,1 1 1,-1-1-1,1 0 1,-1 1-1,1-1 1,0 1 0,-1-1-1,1 1 1,0 0-1,0-1 1,-1 1-1,-1 2 1,-1 0-24,0 0 1,0 1-1,0 0 1,1 0-1,-1 0 0,1 0 1,0 1-1,0-1 1,0 1-1,1 0 1,-4 7-1,3 2-49,-1 0 0,1 0-1,1 0 1,1 0 0,0 17 0,1-22 15,0 0-1,1 0 1,0 0 0,1 0 0,0 0 0,0 0-1,1-1 1,0 1 0,5 8 0,-7-15 25,0 0 0,0 0 0,0-1 1,0 1-1,0-1 0,0 1 0,0-1 0,1 1 0,-1-1 1,0 0-1,1 1 0,-1-1 0,1 0 0,0 0 1,-1 0-1,1 0 0,0-1 0,0 1 0,3 1 1,-4-2 1,1 0 0,0-1 0,0 1 0,-1 0 0,1 0 0,0-1 1,0 1-1,-1-1 0,1 0 0,0 1 0,-1-1 0,1 0 0,-1 0 1,1 0-1,-1 0 0,0 0 0,2-2 0,4-4-8,0-1 1,-1 0-1,1 0 0,-2 0 0,9-16 1,31-75-35,-13 25-12,-30 70 50,-1 1 1,1-1-1,0 1 0,0 0 0,0 0 0,1 0 0,-1 0 0,1 0 1,3-2-1,-6 4 5,1 1 0,0-1 0,0 1 0,0 0 0,0-1 0,0 1 0,0 0 0,0 0-1,0-1 1,0 1 0,0 0 0,0 0 0,0 0 0,0 0 0,0 0 0,0 1 0,0-1 0,-1 0 0,1 0 0,0 1 0,0-1 0,0 0 0,0 1 0,0-1 0,0 1 0,0-1 0,-1 1 0,1-1 0,0 1 0,0 0 0,-1 0 0,1-1 0,0 1 0,-1 0 0,1 0 0,-1-1 0,1 1 0,0 2 0,30 51-127,-25-42 121,0-1 0,0 0-1,1 0 1,12 14-1,-18-24 14,0 0-1,-1-1 0,1 1 1,0 0-1,-1-1 0,1 1 1,0 0-1,0-1 1,-1 1-1,1-1 0,0 1 1,0-1-1,0 0 0,0 1 1,0-1-1,0 0 1,0 0-1,0 1 0,0-1 1,0 0-1,0 0 0,0 0 1,0 0-1,1-1 1,-1 1-1,0-1 1,1 1 0,-1-1 0,0 0 0,0 0 0,0 0 0,0 0 0,0 0-1,0 0 1,0 0 0,0 0 0,0 0 0,0 0 0,1-3 0,2-5 3,0-1 1,-1 1 0,5-19 0,-6 21-13,14-55-550,11-92 0,-23 121-41,-2-1 1,-2 1-1,0-1 0,-9-52 1,5 71 354,4 15 242,0 0 0,0 0 0,0 0 0,0 0-1,0 0 1,-1 0 0,1 0 0,0 0 0,0 0-1,0 0 1,0 0 0,0 0 0,0-1 0,0 1-1,0 0 1,0 0 0,0 0 0,0 0 0,0 0-1,0 0 1,0 0 0,0 0 0,-1 0 0,1 0-1,0 0 1,0 0 0,0 0 0,0 0 0,0 0-1,0 0 1,0 0 0,0 0 0,0 0 0,0 0-1,0 0 1,-1 0 0,1 0 0,0 0 0,0 0-1,0 0 1,0 0 0,0 0 0,0 0 0,0 0-1,0 1 1,0-1 0,0 0 0,0 0 0,0 0-1,0 0 1,0 0 0,0 0 0,0 0 0,-1 0-1,1 0 1,0 0 0,0 0 0,0 0 0,0 0-1,0 0 1,0 1 0,0-1 0,0 0-1,0 0 1,0 0 0,0 0 0,0 0 0,0 0-1,0 4 53,-1-1-1,1 0 1,0 1 0,0-1-1,0 0 1,1 7-1,5 23 270,1 1 1,2-1-1,1 0 0,2-1 0,1 0 1,1-1-1,2-1 0,1 0 0,34 45 1,-48-72-305,0 1 0,0-1 1,1 0-1,-1 1 0,1-2 1,0 1-1,6 4 0,-10-7-15,0 0-1,1 0 0,-1 0 1,0 0-1,1 1 0,-1-1 0,0 0 1,1 0-1,-1 0 0,0 0 1,0 0-1,1 0 0,-1 0 0,0 0 1,1 0-1,-1 0 0,0 0 1,1 0-1,-1 0 0,0 0 0,1 0 1,-1 0-1,0-1 0,1 1 1,-1 0-1,0 0 0,0 0 0,1 0 1,-1-1-1,0 1 0,0 0 1,1 0-1,-1 0 0,0-1 0,0 1 1,1 0-1,-1-1 0,0-1 2,1 0-1,-1 0 1,0 0-1,0 0 1,0 0-1,0 0 1,0 0-1,-1 1 1,1-1-1,-1 0 1,0-3-1,-9-23 16,0 0 0,-2 1-1,-1 0 1,-2 1 0,-34-47 0,30 52-59,16 20 5,9 13 6,-1-7 21,-1 1 0,1-1 1,-1 1-1,2-1 0,-1-1 0,0 1 0,1-1 0,0 0 0,0 0 1,0-1-1,1 0 0,-1 0 0,1 0 0,-1-1 0,1 0 0,13 2 0,-14-3 9,-1-1 0,1 0 0,0 0 0,-1 0 0,1-1 0,-1 0 0,0 0 0,1 0 0,-1-1 0,0 0 0,1 0 0,-1 0 0,0-1 0,-1 0 0,1 1 0,0-2-1,-1 1 1,0 0 0,0-1 0,0 0 0,0 0 0,4-6 0,-2 3 12,-2-1-1,1 1 1,-1-1-1,0 0 1,3-9-1,-5 12 8,-1 1 0,1-1-1,-1 1 1,-1-1 0,1 1-1,0-1 1,-1 0 0,0 0-1,0 1 1,-2-10 0,-1 11 39,0 9-31,-2 8-1,3 3 1,0 1 0,1-1 1,1 22-1,0-29 5,1-1 0,1 0 0,-1 1-1,2-1 1,-1 0 0,1 0 0,6 13 0,-9-21-24,1 0 0,-1 0 1,0 0-1,1 0 1,-1-1-1,1 1 1,-1 0-1,1 0 0,-1-1 1,1 1-1,0 0 1,-1-1-1,1 1 1,0 0-1,-1-1 0,1 1 1,0-1-1,0 0 1,-1 1-1,1-1 1,0 1-1,0-1 0,0 0 1,0 0-1,0 0 1,0 1-1,-1-1 1,1 0-1,0 0 0,0 0 1,0 0-1,0 0 1,0-1-1,0 1 1,0 0-1,0 0 0,-1 0 1,1-1-1,0 1 1,0-1-1,0 1 1,-1 0-1,1-1 0,0 0 1,0 1-1,-1-1 1,1 1-1,0-1 1,0-1-1,5-4 38,-1 0 0,0-1-1,0 0 1,5-9 0,-7 11-32,23-42 59,-19 32-111,1 0-1,0 1 1,1 0-1,1 0 1,19-21-1,-28 34 26,1 0-1,-1-1 0,1 1 1,-1 0-1,1 0 0,0 0 0,0 0 1,0 0-1,-1 0 0,1 0 1,0 1-1,0-1 0,0 1 0,0-1 1,0 1-1,0 0 0,0 0 1,0-1-1,3 2 0,-2-1 2,0 1 0,-1 0 0,1 0 0,0 0 0,0 1 0,-1-1 0,1 0 0,-1 1 0,0 0 0,1-1 0,-1 1 0,3 3 0,5 7 39,-1 0 0,1 0 0,-2 1 0,9 18 0,-6-12 147,-10-17-146,0 0 0,1 0 0,-1 0 0,1 0-1,-1 0 1,1 0 0,0-1 0,-1 1 0,1-1 0,0 1 0,0-1-1,4 3 1,-5-4-27,0 0 0,0 0-1,0 0 1,0 0-1,0 0 1,0 0 0,0 0-1,0 0 1,0 0 0,0-1-1,0 1 1,0 0-1,0-1 1,0 1 0,-1-1-1,1 1 1,0-1-1,0 1 1,0-1 0,0 1-1,-1-1 1,1 0 0,0 1-1,-1-1 1,1 0-1,0 0 1,-1 0 0,1 1-1,-1-1 1,1 0 0,-1 0-1,1-2 1,12-20-1125,14-24-233,-14 31 824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36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18316,'8'17'1344,"5"17"-1040,0 5-112,1 10 472,2 1-159,1 7-113,-1-4-72,0-3-152,0-8-168,-5-11-592,1-8-257,-7-13 681,1-10-168,-6-7-160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36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2 211 17212,'-1'-6'201,"1"1"0,0-1-1,0 1 1,1 0 0,-1-1 0,1 1 0,0 0 0,0 0 0,1 0 0,0 0 0,0 0 0,0 0 0,0 0 0,1 0 0,3-4 0,1 1 87,-1 1 0,1 0 1,0 1-1,0 0 1,1 0-1,0 0 1,14-7-1,3 0 512,52-20 0,-66 29-720,0 0 1,1 1-1,0 1 1,0 0 0,0 0-1,0 1 1,15 1 0,-23 0-72,0 0 0,0 1 0,-1 0 0,1 0-1,0 0 1,0 0 0,-1 0 0,1 1 0,0 0 0,-1 0 0,0 0 0,1 0 0,-1 0 0,0 0 0,0 1 0,0 0 0,3 3 0,-3-1 5,0 0 1,0 0-1,0 1 0,0-1 1,-1 0-1,0 1 0,0 0 1,-1-1-1,1 1 0,0 8 1,-1 7 2,0 0 1,-2-1 0,0 1 0,-1 0-1,-7 29 1,1-16-434,7-34 397,1 0 0,0 1 0,0-1-1,0 0 1,0 0 0,0 1 0,1-1 0,-1 0 0,0 1-1,0-1 1,0 0 0,0 1 0,0-1 0,0 0 0,0 0 0,1 1-1,-1-1 1,0 0 0,0 0 0,0 1 0,1-1 0,-1 0 0,0 0-1,0 0 1,1 1 0,-1-1 0,0 0 0,0 0 0,1 0-1,-1 0 1,0 0 0,0 0 0,1 1 0,-1-1 0,0 0 0,1 0-1,-1 0 1,0 0 0,1 0 0,-1 0 0,0 0 0,0 0-1,1 0 1,17-2-287,-16 2 187,12-1-44,0 1 1,0 0 0,0 1-1,0 0 1,0 2-1,-1-1 1,1 1 0,-1 1-1,18 8 1,-26-10 204,0 0-1,-1 0 1,1 1 0,-1-1-1,0 1 1,0 0 0,0 1-1,0-1 1,0 1 0,-1-1 0,1 1-1,-1 0 1,0 0 0,0 1-1,-1-1 1,1 1 0,-1-1-1,0 1 1,0 0 0,-1 0-1,1 0 1,-1 0 0,0 0 0,-1 0-1,1 0 1,-1 0 0,0 0-1,-1 7 1,-1 4 297,-1-1-1,-1 0 1,0 0 0,-1 0-1,-1 0 1,0-1 0,-1 0-1,0 0 1,-2-1 0,1 0-1,-1 0 1,-12 11 0,13-15-259,0 0 0,0-1 1,-1 0-1,0-1 0,-1 0 1,0 0-1,0-1 0,0 0 0,-1-1 1,1 0-1,-1-1 0,0 0 1,-1-1-1,1 0 0,-1 0 1,-17 0-1,23-3-281,-53-2-1105,56 2 1239,0 0 0,0-1 0,0 1 0,-1-1 0,1 0 0,0 0 0,0 0 0,1-1 0,-1 1 0,0-1 0,0 1 0,1-1 0,-1 0 0,1 0 0,-4-4 0,-3-10-437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0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1 829 13515,'0'0'52,"1"0"0,0 0-1,0 0 1,0 0 0,0 0 0,-1 0 0,1 0 0,0 0-1,0 0 1,0 0 0,-1-1 0,1 1 0,0 0 0,0-1-1,-1 1 1,1 0 0,0-1 0,-1 1 0,1-1 0,0 1-1,-1-1 1,1 1 0,-1-1 0,1 0 0,0 0 0,15-22 79,-11 15 24,35-58 665,38-85 0,21-78-34,40-80-2312,-138 307 1470,0-1-4,0 1-1,0 0 1,0 0 0,0 0 0,0-1 0,0 1 0,-1 0-1,1-4 1,-1-2-300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02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1023 10770,'23'-24'1393,"0"-9"-689,0-11-280,8-17 1760,7-9-1504,6-14-151,1-7-33,2-8-160,-4-2-80,0 0-312,-2 7-200,-10 9 240,-6 9-56,-7 16-64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6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20028,'0'0'66,"1"0"0,-1 0 0,1 0 0,0 0 0,-1 0 0,1 1 0,-1-1 0,1 0 0,-1 0 0,0 1 0,1-1 0,-1 0 0,1 1 0,-1-1 0,1 0 0,-1 1 0,0-1 0,1 1 0,-1-1 0,0 1 0,1-1 0,-1 1 0,0-1 0,0 1 0,0-1 0,1 1 0,-1-1 0,0 1-1,0-1 1,0 1 0,0-1 0,0 1 0,0-1 0,0 1 0,0 0 0,0-1 0,0 2 0,-5 29 223,2-16 327,1 12-374,0 0 1,2-1-1,5 43 1,-3-56-228,0 1 1,1-1 0,1 0 0,0 0 0,0 0-1,1 0 1,1-1 0,13 22 0,-18-32 4,1 1 0,0-1-1,0 1 1,0-1 0,0 0 0,0 0 0,1 0 0,-1 0 0,1 0-1,-1-1 1,1 1 0,0-1 0,0 1 0,-1-1 0,1 0 0,0 0-1,0 0 1,0-1 0,0 1 0,0-1 0,0 1 0,1-1-1,-1 0 1,0-1 0,0 1 0,0 0 0,0-1 0,0 1 0,0-1-1,0 0 1,0 0 0,0 0 0,-1-1 0,1 1 0,0-1-1,-1 1 1,1-1 0,-1 0 0,1 0 0,-1 0 0,0 0 0,2-3-1,4-6 73,0-1-1,-1 0 0,-1 0 0,0 0 0,-1 0 0,0-1 0,-1 0 0,0 0 0,2-16 0,-1-6 106,0 0 0,-2-48 0,-3 76-182,0 0-1,0 0 1,-1 0 0,0 0-1,-2-9 1,3 53-99,1-30 71,1 1 1,-1-1-1,1 0 0,0 0 0,1 0 1,0-1-1,0 1 0,0 0 0,1-1 0,0 0 1,0 0-1,1 0 0,-1-1 0,1 1 1,0-1-1,9 7 0,-7-8 7,-1-1 0,0 1 0,1-1 0,0 0 0,0-1 0,0 0 0,0 0 0,0 0 0,0-1-1,1 0 1,-1 0 0,0-1 0,1 0 0,-1-1 0,0 1 0,12-3 0,1-2-1,0 0 0,0-2 1,-1 0-1,0-1 0,0-1 0,-1-1 1,0 0-1,26-21 0,-27 18-3,0-2 0,-1 0-1,0-1 1,-1 0 0,-1-1 0,-1-1 0,22-36-1,-32 49 6,-1-1 0,0 1 0,0 0 0,0 0 0,-1-1 0,1 1 0,-1-1 0,-1 0 0,1-10 0,-1 15 3,0 0 1,0 0-1,0-1 0,-1 1 1,1 0-1,0 0 1,-1 0-1,1 0 0,-1 0 1,1 0-1,-1 0 1,1 0-1,-1 0 0,0 0 1,1 0-1,-1 0 1,0 0-1,0 0 0,0 1 1,-1-2-1,0 1 2,0 0 0,0 1-1,-1-1 1,1 1 0,0 0 0,0-1 0,0 1-1,0 0 1,0 0 0,0 1 0,-1-1-1,1 0 1,0 1 0,0-1 0,-3 2-1,-8 3 8,-1 0 0,2 1 0,-1 0 0,1 1 0,0 0 0,0 1 0,-12 11-1,7-4 14,1 1 0,1 0 0,-26 34 0,36-42-15,-1-1 0,2 1 0,-1 1 0,1-1 0,0 1 0,1-1 0,0 1 0,1 0 0,-1 0 0,0 12 0,3-17-7,0 0 0,0 0 0,0 0-1,1 0 1,-1 0 0,1 0-1,0 0 1,1 0 0,-1 0 0,0 0-1,1 0 1,0-1 0,0 1-1,0 0 1,0-1 0,1 0 0,0 0-1,-1 0 1,1 0 0,0 0-1,0 0 1,0-1 0,1 1 0,-1-1-1,8 4 1,-5-3-19,1 0 0,0 0 0,1 0 0,-1-1 0,0 0 0,1 0 0,-1-1-1,1 0 1,0 0 0,-1-1 0,15-1 0,-10 0-18,0-2 0,0 1 0,0-2 0,-1 1 0,1-1 0,18-11-1,-4 0-42,0-1-1,-2-2 1,0 0-1,-1-2 1,24-24-1,-31 24 36,-13 17 41,-1-1 0,1 1 0,0-1 0,0 1 0,0 0 0,1 0 0,-1 1 0,0-1 0,1 1 0,0-1 0,0 1 0,7-3 0,-10 5 6,0 0 1,0 0-1,-1 0 0,1 0 1,0 0-1,-1 0 0,1 0 1,0 1-1,0-1 1,-1 0-1,1 0 0,0 1 1,-1-1-1,1 0 0,0 1 1,-1-1-1,1 1 0,-1-1 1,1 1-1,-1-1 0,1 1 1,-1-1-1,1 1 0,-1 0 1,1-1-1,-1 1 0,0 0 1,1-1-1,-1 1 0,0 0 1,0-1-1,1 1 0,-1 0 1,0 0-1,0 1 0,4 33 12,-4-27-12,0-4-10,0 0-1,0 0 0,1 0 1,-1 0-1,1 0 1,0 0-1,0 0 1,1-1-1,-1 1 0,1 0 1,0-1-1,0 1 1,0-1-1,0 0 1,0 1-1,1-1 1,-1 0-1,1 0 0,0-1 1,0 1-1,0-1 1,1 1-1,-1-1 1,0 0-1,1 0 1,-1 0-1,1-1 0,0 1 1,0-1-1,-1 0 1,1 0-1,0 0 1,0-1-1,0 1 0,0-1 1,7-1-1,10 0-238,1-1-1,-1-2 1,-1 0 0,1-1-1,-1-1 1,1-1-1,22-12 1,-9 5-386,37-9 1,-69 22 615,1 1 0,-1-1 1,0 0-1,1 1 1,-1 0-1,0-1 0,1 1 1,-1 0-1,0 0 1,1 0-1,-1 1 0,1-1 1,-1 1-1,0-1 1,3 2-1,-4-1 49,1 0-1,-1 0 1,0 1 0,0-1-1,0 0 1,0 1 0,0-1-1,-1 1 1,1-1 0,0 1-1,-1-1 1,1 1 0,-1 0-1,1-1 1,-1 1 0,0 0-1,1-1 1,-1 1 0,0 0-1,-1 1 1,1 27 494,-1-25-382,0-1-1,1 1 1,0 0 0,0 0-1,1 0 1,-1-1 0,1 1 0,2 8-1,-2-12-109,-1 0 0,1 0 0,-1 0-1,1 0 1,0 0 0,0-1-1,-1 1 1,1 0 0,0 0 0,0 0-1,0-1 1,0 1 0,0-1 0,0 1-1,0 0 1,0-1 0,1 1-1,1 0 8,0-1-1,0 0 0,-1 1 0,1-1 0,0 0 0,0 0 0,0 0 0,-1-1 0,6 0 0,25-8-64,-1-2-1,0 0 1,37-21-1,-23 11-209,-7 4 7,-18 6 29,0 1 1,0 2 0,1 0-1,1 1 1,-1 1 0,28-4-1,-48 10 203,0 0-1,0 0 1,0 0-1,1 0 1,-1 0 0,0 0-1,0 0 1,0 0-1,-1 1 1,1-1-1,0 1 1,0-1 0,0 1-1,0 0 1,0 0-1,0 0 1,-1 0-1,1 0 1,0 0-1,-1 1 1,1-1 0,-1 0-1,0 1 1,1-1-1,-1 1 1,0 0-1,0-1 1,0 1-1,0 0 1,0 0 0,0 0-1,0-1 1,-1 1-1,1 0 1,-1 0-1,1 2 1,0 7 188,-1 0 0,0 0 0,0 0 1,-1 0-1,-4 16 0,2-1 197,2-22-317,0 0-20,0 1 1,1-1-1,-1 0 0,1 0 1,0 0-1,0 0 1,0 1-1,1-1 1,0 0-1,0 0 0,0 0 1,0 0-1,0 0 1,1 0-1,2 4 0,-4-8-68,1 1 0,0-1 0,-1 1 0,1-1 0,0 0-1,0 1 1,0-1 0,-1 0 0,1 1 0,0-1 0,0 0-1,0 0 1,-1 0 0,1 0 0,0 0 0,0 0-1,0 0 1,0 0 0,-1 0 0,1-1 0,0 1 0,0 0-1,0 0 1,-1-1 0,1 1 0,0 0 0,0-1 0,-1 1-1,1-1 1,0 1 0,-1-1 0,1 1 0,0-2 0,27-23-40,-25 21-7,24-26-180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02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1268 10306,'14'13'928,"2"-16"-504,1-9-95,5-21 503,3-12-152,11-24 64,3-8 40,10-29-56,2-12-23,4-13-129,1-1-136,0 6-344,-5 4-192,-5 21-336,-4 13-745,-15 32 921,-6 13-232,-6 24-208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03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1416 14691,'1'-11'1104,"6"-20"-784,2-9-96,5-20 305,6-15-25,12-24-32,8-14 0,9-13-64,8-7-104,6-2-280,0 0-160,0 15-432,-4 9-752,-10 21 1072,-5 13-217,-11 18-199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03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1252 11875,'15'-3'1048,"5"-22"-592,3-10-104,6-24 376,5-14 96,4-25 104,2-11-7,3-15-169,3-7-104,-2 1-384,2 5-288,-3 16-472,-4 12 496,-11 24-224,-3 12-104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04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1395 15883,'14'-27'1297,"2"-14"-1097,2-23-104,5-11 416,6-22-344,1-8-80,6-14-80,1-4-48,2-7-128,2 1-80,4 8-176,1 11-48,1 20 2120,-1 11-1712,-7 30 136,-6 13 80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04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1402 14195,'13'-13'1336,"-2"-24"-768,-1-13-183,8-28 511,2-12-40,8-31-104,1-12-88,7-14-184,0 0-136,4 10-344,0 8-224,-4 24-400,-3 12-184,-8 31 576,-3 19-168,-9 26-200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04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1463 15843,'12'-9'1225,"-2"-37"-833,1-17-104,11-34 360,5-19-72,10-29-120,3-10 16,7-10-344,2 6-248,1 14-520,-1 15-128,-7 31 552,-8 16-176,-5 33-176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05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0 896 15339,'5'-7'1281,"5"-26"-825,1-15-72,5-24 360,2-10-40,5-18-56,2-3-136,-1-6-640,2 3-336,-5 14 504,-3 9-176,-10 23-232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0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0 642 12651,'19'-17'1408,"1"-16"-848,-7-24-176,3-10 1017,-2-15-1121,2-4-208,-1 1-929,-2 4 961,2 10-216,-2 8-216</inkml:trace>
  <inkml:trace contextRef="#ctx0" brushRef="#br0" timeOffset="1">274 979 17572,'6'16'1496,"5"-16"-1184,5-42-16,8-19 592,15-27-448,4-6 1,9-14-265,-1-1-168,2 3-504,-1 7-185,-5 12 545,-7 10-240,-10 12-216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1:44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50 16884,'16'-48'3255,"-13"46"-1328,-1 8-1229,0 7-189,0 270 1558,0-5-4114,-2-278 1999,0 0 0,0 1 0,0-1 0,0 0 0,0 1 0,0-1 0,0 0 0,0 1-1,0-1 1,0 1 0,0-1 0,0 0 0,0 1 0,0-1 0,0 0 0,0 1 0,-1-1 0,1 0 0,0 1 0,0-1 0,-1 0 0,1 1 0,0-1 0,0 0 0,-1 0-1,1 1 1,0-1 0,0 0 0,-1 0 0,1 1 0,-14-1-717,-2-4-45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1:44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13027,'9'16'2096,"-1"-5"-1088,5-6-311,3-5 2087,14-5-1544,0-6-103,9-6-209,0-2-176,4-4-232,0 2-80,-2-1-200,1 2-240,-9 4-760,-3 3-432,-10 2 968,-2 2-192,-8 2-184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7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17836,'-5'9'540,"1"0"1,0 0 0,0 0-1,1 0 1,0 1-1,1 0 1,-3 19-1,-3 10 1134,-12 40-264,-73 330 692,91-393-2088,-1-7-11,2 0 0,-1 0-1,1 0 1,1 0 0,0 0-1,0 0 1,1 0 0,3 17 0,-4-25-5,1 1 0,0-1 1,-1 0-1,1 1 1,0-1-1,0 0 0,0 0 1,0 0-1,0 0 1,0 1-1,0-1 0,0-1 1,0 1-1,0 0 1,1 0-1,-1 0 0,0-1 1,0 1-1,1 0 1,-1-1-1,1 1 1,-1-1-1,1 0 0,-1 1 1,0-1-1,1 0 1,-1 0-1,1 0 0,-1 0 1,1 0-1,-1 0 1,1-1-1,-1 1 0,2-1 1,8-2-5,0 0 0,0 0 1,16-9-1,-10 5 1,-10 4 3,90-29-80,-87 29 46,-1 1 0,1 1-1,0-1 1,0 2 0,0-1 0,1 1 0,-1 1 0,11 2 0,-19-3 21,0 0-1,1 1 0,-1-1 1,0 1-1,1 0 0,-1 0 1,0 0-1,1 0 0,-1 0 1,0 0-1,0 0 0,0 1 1,0-1-1,0 1 0,-1 0 1,1-1-1,0 1 0,-1 0 1,1 0-1,-1 0 0,0 0 1,0 0-1,1 1 0,-1-1 1,-1 0-1,1 0 0,0 1 1,0-1-1,-1 1 0,0-1 0,1 0 1,-1 1-1,0-1 0,0 5 1,-1-1 10,0 0 0,-1 0 0,0 0 1,1 0-1,-2 0 0,1 0 0,-1-1 1,0 1-1,0-1 0,0 0 0,-1 0 0,-6 8 1,1-5 80,0 0 1,-1 0 0,0-1 0,0 0 0,-1 0 0,1-2-1,-1 1 1,-1-1 0,1-1 0,-1 0 0,1 0 0,-1-1-1,0-1 1,-22 2 0,25-3-84,-1-1-1,1 0 0,0 0 1,0-1-1,-1 0 1,1-1-1,0 0 1,0 0-1,0-1 0,1 0 1,-1 0-1,1-1 1,0 0-1,0-1 1,0 0-1,0 0 0,1-1 1,0 0-1,0 0 1,-7-8-1,12 12-35,0-1 0,0 0-1,0 0 1,0 0 0,1 0 0,-1 0-1,1 0 1,0 0 0,-1 0 0,2-1 0,-1 1-1,0 0 1,1-1 0,-1 1 0,1-1-1,0 1 1,0-1 0,0 1 0,1 0-1,-1-1 1,1 1 0,0 0 0,0-1-1,0 1 1,0 0 0,0 0 0,1 0-1,0 0 1,-1 0 0,1 0 0,0 0-1,4-3 1,32-25-472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1:45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 18644,'4'-6'1896,"7"-5"-1151,4-5-273,9-1 976,5-3-320,12 0-392,4 0-168,5 1-255,-3 2-121,-1 4-272,-3 4-249,-6 8-831,-7 1-712,-7 4 1496,-4 2-288,-6-2-297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1:45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19364,'10'0'1721,"-2"7"-1217,0 7-200,-1 6 688,5 4-240,-2 7-320,-2 3-160,0 0-128,-1 1-88,-3-8-144,2-3-200,-3-8-392,-2-6-320,-5-10 784,-6-8-168,-6-7-152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1:4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15915,'7'-7'440,"1"1"-1,-1 0 0,1 0 0,0 0 1,1 1-1,-1 1 0,1-1 1,0 1-1,16-4 0,7-1 907,47-7 0,-67 13-1125,1 2 1,-1 0-1,0 0 1,0 1-1,0 1 1,1 0-1,19 4 1,-30-4-205,1 0 0,0-1 0,-1 1 0,1 0 0,-1 1 1,1-1-1,-1 0 0,1 1 0,-1-1 0,0 1 0,0 0 1,0 0-1,0 0 0,0 0 0,0 0 0,0 0 1,-1 0-1,1 1 0,-1-1 0,1 0 0,-1 1 0,0-1 1,0 1-1,0 0 0,-1-1 0,1 1 0,-1 0 0,1 0 1,-1-1-1,0 1 0,0 0 0,0 0 0,0 0 1,0-1-1,-1 1 0,0 0 0,1-1 0,-3 6 0,1 0 20,-1-1-1,0 1 0,-1-1 0,1 1 1,-1-1-1,-1 0 0,-7 8 0,9-11 2,0 0 0,0-1-1,0 1 1,-1-1 0,1 0-1,-1 0 1,0 0 0,0-1 0,0 1-1,-1-1 1,1 0 0,0 0-1,-10 2 1,37-8-49,0 1 0,43 1 0,-59 2-15,0 0 0,0 1-1,1 0 1,-1 0-1,0 1 1,-1 0-1,1 0 1,0 1-1,0-1 1,-1 2-1,0-1 1,0 1-1,0-1 1,7 7 0,-11-8 30,0 1 1,0-1 0,0 1 0,0 0 0,-1 0 0,1-1-1,-1 1 1,0 0 0,0 0 0,0 0 0,0 1 0,-1-1 0,1 0-1,-1 0 1,1 0 0,-1 0 0,0 1 0,-1-1 0,1 0-1,0 0 1,-1 0 0,0 1 0,0-1 0,0 0 0,0 0 0,-2 5-1,-4 6 160,-1 0-1,0 0 0,-18 24 1,12-21 62,0 0 1,-1-1-1,-1 0 1,0-1 0,-33 23-1,40-33-241,0 1-1,0-1 0,0 0 1,-1-1-1,0 0 1,1-1-1,-1 1 0,-1-2 1,1 0-1,0 0 1,-1-1-1,1 0 0,0-1 1,-15-1-1,20 1-74,-1-1-1,1-1 1,0 1-1,0-1 1,0 0-1,0 0 1,0 0-1,0-1 1,1 1-1,-1-1 1,1 0-1,0-1 1,-5-3-1,-8-14-335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05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15 533 15475,'-14'5'2739,"19"-8"-265,15-7-949,23-12-791,292-154 1565,12 27-1944,184 7-96,-482 131-251,23-11-121,-72 22 79,0 0-1,0 0 1,-1 0 0,1 0-1,0 0 1,0 0 0,0 0-1,0 0 1,0 0 0,0 0-1,0 0 1,0 0 0,0 0-1,0 0 1,0 0 0,0 0-1,0 0 1,0 0 0,0 0-69,0 0 68,0 0 1,0 0 0,-1 0-1,1 0 1,0 0 0,0 0-1,0-1 1,0 1 0,0 0-1,0 0 1,0 0 0,0 0-1,0 0 1,0 0 0,0 0-1,0 0 1,0 0 0,0 0-1,0 0 1,0 0 0,0 0-1,0 0 1,-12-1-855,-20 2 197,-6 5 170,-8 2-140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06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18 16187,'4'-2'370,"2"-1"57,1 0 1,0 1-1,-1-1 0,12-1 1,-17 4-384,0-1 0,-1 1 0,1 0 0,0 0 0,0 0 0,0 0 0,0 0 1,-1 0-1,1 1 0,0-1 0,0 0 0,0 0 0,0 1 0,-1-1 0,1 0 0,0 1 0,0-1 0,-1 1 1,2 0-1,-2 0 1,1-1 1,-1 1 0,1 0-1,-1 0 1,1 0-1,-1 0 1,0 0 0,0 0-1,1 0 1,-1 0 0,0 0-1,0 0 1,0 1-1,0-1 1,0 0 0,0 0-1,-1 0 1,1 0-1,0 0 1,-1 1 0,-2 9 89,0-1 1,-1 1-1,-1-1 0,0 0 1,-8 13-1,-36 48 250,26-40-175,-110 142 949,3-5 112,129-167-1255,-16 29 234,17-30-241,-1 1-1,1-1 1,0 1-1,-1-1 1,1 1-1,0 0 1,0-1-1,0 1 1,-1 0-1,1-1 1,0 1-1,0 0 1,0-1-1,0 1 1,0 0 0,0-1-1,0 1 1,0 0-1,0-1 1,1 1-1,-1 0 1,0-1-1,0 1 1,0-1-1,1 1 1,-1 0-1,0-1 1,1 1-1,-1-1 1,1 1-1,-1-1 1,1 1-1,-1-1 1,1 1-1,-1-1 1,1 0-1,-1 1 1,1-1-1,-1 0 1,1 1-1,-1-1 1,1 0-1,0 1 1,-1-1-1,1 0 1,0 0-1,13 0 47,-1 0 0,1 0-1,-1-2 1,1 0 0,-1 0 0,24-9-1,-17 6 2,47-13 3,134-29 551,-170 42-965,-1 1 0,0 2 0,1 1-1,50 4 1,-42 7-90,-17-3 115,1-6-187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07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16764,'6'-5'528,"-1"1"0,2-1 0,-1 1 1,8-5-1,-13 8-450,0 1 0,0-1 0,0 0 0,0 1 0,0-1-1,0 1 1,1-1 0,-1 1 0,0 0 0,0 0 0,0-1 0,0 1 0,0 0 0,1 0 0,-1 0 0,0 0 0,0 0 0,0 0 0,0 0-1,1 1 1,-1-1 0,0 0 0,0 1 0,0-1 0,0 1 0,0-1 0,0 1 0,0-1 0,0 1 0,0 0 0,0-1 0,0 1-1,0 0 1,-1 0 0,1 0 0,0 0 0,1 1 0,4 16 222,0 1 0,-1-1 0,-1 1 0,0 0 0,1 30 0,-2-22-201,34 373-1494,-37-398 1295,-1 16-1043,1-18 1119,0 1-1,0-1 0,-1 0 0,1 1 0,0-1 0,0 1 0,-1-1 0,1 0 0,0 1 1,-1-1-1,1 0 0,-1 0 0,1 1 0,0-1 0,-1 0 0,1 0 0,-1 0 1,1 1-1,0-1 0,-1 0 0,1 0 0,-1 0 0,1 0 0,-1 0 0,1 0 0,-1 0 1,1 0-1,0 0 0,-1 0 0,1 0 0,-1 0 0,-13-1-650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07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101 699 13483,'3'11'1776,"10"-1"-992,14-7-143,10 0 1295,11-5-800,3-6-112,8-8-167,0-3-129,0-2-208,-5-3-168,-11 2-416,-7 2-272,-13 1-680,-7 2-1497,-16 3 2089,-8 1-360,-7-7-304</inkml:trace>
  <inkml:trace contextRef="#ctx0" brushRef="#br0" timeOffset="1">1 132 16363,'5'-8'2281,"8"1"-1361,13-5-432,6 1 2289,14-4-2009,2-2-280,7 0-664,-1 0-368,-2 4-680,-5 4 47,-11 4 753,-5 5-320,-6 5-216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08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17500,'5'61'1758,"3"-1"1,15 60 0,-21-114-1626,-1-1 0,1 1 1,0-1-1,0 0 1,6 9-1,-7-12-112,0-1 0,0 0-1,0 1 1,0-1 0,1 0-1,-1 0 1,0 0 0,1 0-1,-1 0 1,0 0 0,1 0-1,-1-1 1,1 1 0,-1 0-1,1-1 1,0 1 0,-1-1-1,1 1 1,-1-1 0,1 0-1,0 0 1,-1 0 0,1 0-1,3 0 1,0-2-5,0 1 1,1-1-1,-1 0 0,0 0 0,0-1 1,0 1-1,0-1 0,0 0 0,-1-1 0,5-3 1,46-45 69,-33 30-29,11-14 26,-24 26-53,-1 0-1,1 1 0,1 0 0,0 0 0,0 1 0,23-14 1,-32 22-26,0-1 0,-1 1 0,1 0 1,0-1-1,0 1 0,0 0 1,0 0-1,0 0 0,0-1 0,0 1 1,0 0-1,0 0 0,0 1 0,0-1 1,0 0-1,0 0 0,0 0 1,0 1-1,0-1 0,-1 0 0,1 1 1,0-1-1,0 1 0,0-1 1,0 1-1,-1-1 0,1 1 0,0 0 1,0-1-1,-1 1 0,1 0 0,-1 0 1,1-1-1,0 1 0,-1 0 1,0 0-1,1 0 0,0 1 0,1 4 32,0 0 0,0-1-1,-1 1 1,2 11 0,-3-13-20,4 57 229,-4-46-207,1 0 0,0 0 0,1 0 0,4 18 0,-6-33-10,1 1 0,-1 0 0,0 0 0,0-1 0,1 1 0,-1 0 1,0-1-1,1 1 0,-1 0 0,1-1 0,-1 1 0,1 0 0,-1-1 0,1 1 0,0-1 1,-1 1-1,1-1 0,0 0 0,-1 1 0,1-1 0,0 1 0,-1-1 0,1 0 0,0 0 0,1 1 1,4-1 35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08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173 299 17876,'0'-3'132,"0"0"1,0 0-1,0 0 1,-1 0-1,1 0 1,-1 0-1,0 0 1,0 0-1,0 0 1,0 0-1,0 1 1,-1-1-1,1 0 1,-1 1-1,0-1 1,1 1-1,-1 0 1,-1-1-1,1 1 1,0 0-1,0 0 1,-1 0-1,1 1 1,-1-1-1,0 1 1,1-1-1,-1 1 1,0 0-1,0 0 1,0 0-1,0 0 1,0 1-1,0-1 0,0 1 1,0-1-1,0 1 1,0 0-1,0 1 1,0-1-1,0 0 1,0 1-1,0 0 1,0-1-1,0 1 1,0 0-1,1 1 1,-1-1-1,-4 3 1,2 0-101,0 0 1,1 1-1,-1 0 1,1-1-1,0 1 1,0 1-1,1-1 1,0 1-1,0-1 1,0 1-1,0 0 1,1 0-1,0 0 1,-1 8-1,-1 3-21,1 0 0,1 0 0,0 1-1,2 17 1,0-26-6,0 0 0,1 0 0,0 0 0,1 0 0,0 0 0,0-1 0,1 1 0,7 15 0,-9-22-1,1 1 0,-1-1 0,0 0 0,1-1 0,0 1 0,-1 0 0,1 0-1,0-1 1,0 1 0,0-1 0,0 1 0,0-1 0,0 0 0,0 0 0,4 2 0,-3-3 4,0 1 0,0-1 0,0 0 0,0 0 0,0 0 0,0 0 0,0-1 0,0 1 0,0-1 0,0 1-1,0-1 1,0 0 0,0 0 0,-1-1 0,6-2 0,6-5 40,0 0 0,0-2-1,-1 1 1,-1-2 0,0 1-1,0-2 1,-1 0 0,16-25 0,-8 8 106,-1-2 0,-1 0 1,14-38-1,-18 34 73,10-43 0,-19 63-125,-1-1 1,-1 0 0,0 0-1,-2-33 1,-3 35-24,2 15-76,1 0-1,0-1 1,0 1-1,0 0 0,0 0 1,-1 0-1,1-1 0,0 1 1,0 0-1,0 0 0,-1 0 1,1 0-1,0 0 1,0-1-1,-1 1 0,1 0 1,0 0-1,0 0 0,-1 0 1,1 0-1,0 0 1,0 0-1,-1 0 0,1 0 1,0 0-1,-1 0 0,1 0 1,0 0-1,-1 0 0,0 1 2,0 0 0,0 0 0,0-1 0,-1 1 0,1 1 0,0-1 0,0 0 0,1 0 0,-1 0 0,0 0 0,0 1 0,0-1 0,1 0-1,-1 1 1,1-1 0,-1 0 0,1 3 0,-6 17-7,1 1 1,1 0-1,1 1 0,0 32 0,9 93 1,-5-131 14,1-1 1,1 0-1,6 21 0,-8-34-22,0 1 1,1 0-1,-1-1 0,1 1 0,-1-1 1,1 0-1,0 0 0,0 1 1,1-1-1,-1 0 0,0-1 1,1 1-1,0 0 0,0-1 1,0 1-1,0-1 0,0 0 1,0 0-1,0 0 0,5 1 0,-6-2-29,0-1-1,0 0 0,0 1 0,0-1 0,0 0 0,1 0 0,-1 0 0,0 0 1,0-1-1,0 1 0,0 0 0,0-1 0,0 1 0,0-1 0,0 0 0,-1 0 1,1 0-1,3-1 0,-2-1-110,1 0 0,0 0 1,-1-1-1,0 1 0,0-1 0,0 0 1,5-7-1,0-4-632,0-1 0,-1-1 0,6-19 0,-5 7-1079,-1-1 1,5-44 0,-15 97 3836,2-10-1217,-1-1 0,2 0 1,-1 1-1,2-1 0,0 1 0,0-1 0,6 22 0,-1-14-708,2 1 0,0-1-1,1-1 1,1 0 0,16 24-1,-26-41-93,1-1 1,0 0-1,0 0 0,0 0 0,0 0 0,0 0 0,0-1 1,0 1-1,0 0 0,0 0 0,0-1 0,2 2 1,-3-2 32,1 0 0,-1 0 0,1 0 0,-1 0 0,1-1 0,0 1 0,-1 0 0,1 0 1,-1 0-1,1-1 0,-1 1 0,1 0 0,-1-1 0,1 1 0,-1 0 0,0-1 1,1 1-1,-1-1 0,1 1 0,-1 0 0,0-1 0,1 1 0,-1-1 0,0 1 1,1-1-1,-1 1 0,0-1 0,0 0 0,0 1 0,0-1 0,1 1 0,-1-2 0,6-20-215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09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16852,'11'140'3655,"21"160"-152,-3-150-2302,69 209-1,-116-404-1211,-2 1 0,-2 1 1,-45-65-1,36 60-74,-3-4-40,-19-31-197,53 83 320,0 0 1,0 0-1,0 0 0,0-1 0,0 1 0,-1 0 1,1 0-1,0 0 0,0-1 0,0 1 0,0 0 1,0 0-1,0-1 0,0 1 0,0 0 0,0 0 1,0 0-1,0-1 0,0 1 0,1 0 0,-1 0 1,0 0-1,0-1 0,0 1 0,0 0 0,0 0 1,0 0-1,0-1 0,0 1 0,1 0 0,-1 0 1,0 0-1,0 0 0,0-1 0,0 1 0,1 0 1,-1 0-1,0 0 0,0 0 0,1 0 0,13-3-23,26 3 8,-27 1-26,-2-2-117,-1 1 0,1-1-1,-1 0 1,1-1-1,-1-1 1,0 1 0,0-2-1,0 1 1,0-1-1,0-1 1,-1 0 0,0 0-1,12-9 1,-12 6-96,0-1 1,0 1 0,-1-2-1,0 1 1,-1-1-1,0 0 1,0 0 0,-1-1-1,0 0 1,-1 0-1,5-15 1,7-40-558,-6-3-65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7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19804,'0'0'68,"0"0"0,0 0 1,1 1-1,-1-1 0,0 0 0,1 0 0,-1 1 0,0-1 0,1 0 1,-1 0-1,0 0 0,1 0 0,-1 1 0,0-1 0,1 0 0,-1 0 0,0 0 1,1 0-1,-1 0 0,1 0 0,-1 0 0,0 0 0,1 0 0,-1 0 0,0 0 1,1 0-1,-1 0 0,1-1 0,-1 1 0,0 0 0,1 0 0,-1 0 1,1-1-1,16-4 262,6-4 426,-1-1 0,39-23-1,-53 28-696,-1 0 0,1-1-1,-1 0 1,1 0-1,-2-1 1,1 0-1,-1 0 1,0-1 0,0 1-1,5-12 1,-10 17-43,0 0 0,0 0 0,0 0 0,0 1 0,0-1 0,-1 0 0,1 0 0,-1 0 0,1 0 0,-1 0 0,0-1 0,0 1 0,0 0 0,0 0 0,0 0 0,0 0 0,0 0 0,-1 0 0,1 0 0,-1 0 0,0 0 0,1 0 0,-1 0 0,0 0 0,0 1 0,0-1 0,0 0 0,-1 1 0,1-1 0,0 0 0,-1 1 0,1-1 0,-1 1 0,0 0 0,-2-2 0,0 1 10,0 0-1,-1 0 1,1 1-1,0-1 1,-1 1-1,1 0 0,-1 0 1,1 1-1,-1-1 1,1 1-1,-1 0 1,0 1-1,1-1 1,-1 1-1,-7 1 1,6 0-21,0 1 0,0-1 0,0 1 0,0 0 1,0 0-1,0 1 0,1 0 0,0 0 0,0 0 0,0 1 0,0-1 0,1 1 1,0 0-1,-1 1 0,2-1 0,-1 1 0,-3 8 0,5-10-16,0 0-1,1 0 1,-1 0 0,1 0-1,0 0 1,1 0-1,-1 0 1,1 0-1,0 1 1,0-1 0,0 0-1,0 0 1,1 0-1,-1 1 1,1-1 0,0 0-1,1 0 1,-1 0-1,1 0 1,-1-1 0,1 1-1,0 0 1,1-1-1,-1 1 1,1-1-1,-1 0 1,1 0 0,6 5-1,3 2-100,0-1-1,1-1 1,0 0-1,1-1 1,0 0-1,0-1 1,0 0-1,18 3 1,127 23-888,-131-28 832,239 36-268,-270-41 693,-1-1 0,0 0 0,1 0 0,-1 0 1,1-1-1,-1 1 0,1-1 0,0 0 0,0 0 1,0 0-1,1 0 0,-1 0 0,1-1 0,-4-5 1,0-1-129,0 1 0,1-1 1,0-1-1,1 1 1,-4-14-1,3 6-114,2 0-1,0 0 1,1-1-1,1 0 1,0 1-1,2-1 1,4-32-1,-5 49-22,1 0-1,-1 0 1,1 0-1,0 0 1,0 0 0,-1 0-1,1 0 1,0 0-1,1 0 1,-1 1 0,0-1-1,0 1 1,1-1 0,-1 1-1,1-1 1,-1 1-1,1 0 1,0-1 0,-1 1-1,1 0 1,0 0-1,0 0 1,0 1 0,0-1-1,0 0 1,0 1-1,0-1 1,4 0 0,3 1-110,0 0 1,0 1 0,1-1 0,-1 2 0,11 2-1,2 0-407,-7-2 35,13 3-27,0-1-1,38-1 1,-11-8-46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10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14987,'6'33'2899,"29"285"2689,62 155-2984,-96-466-2571,-1-6-21,0 1 1,0-1-1,0 0 1,1 1-1,-1-1 1,0 0 0,1 0-1,-1 1 1,1-1-1,-1 0 1,1 0-1,0 0 1,-1 0-1,3 2 1,-2-9 36,0 0 0,-1 0 0,0-1 1,0 1-1,0 0 0,-2-8 0,-55-330-1003,57 344 951,0 1-1,0-1 0,0 0 1,0 0-1,0 0 0,0 0 0,0 0 1,0 0-1,0 0 0,1 0 1,-1 0-1,0 0 0,0 0 0,0 0 1,0 0-1,0 0 0,0 0 0,0 0 1,0 0-1,0 0 0,0 0 1,0 0-1,0 0 0,0 0 0,0 0 1,0 0-1,0 0 0,0 0 1,0 0-1,0 0 0,1 0 0,-1 0 1,0-1-1,0 1 0,0 0 0,0 0 1,0 0-1,0 0 0,0 0 1,0 0-1,0 0 0,0 0 0,0 0 1,0 0-1,0 0 0,0 0 1,0 0-1,0 0 0,0 0 0,0 0 1,0 0-1,0 0 0,0 0 0,0 0 1,0-1-1,7 8-50,5 10 31,-8-13 16,-1 1-1,1 0 1,0-1-1,1 0 1,-1 0-1,1 0 1,0-1-1,-1 1 1,2-1-1,-1 0 1,0-1-1,0 1 1,9 2-1,-10-4 19,-1-1-1,1 1 0,-1-1 0,1 0 1,0 0-1,-1 0 0,1 0 0,-1-1 1,1 1-1,-1-1 0,1 0 0,-1 0 1,1 0-1,-1-1 0,0 1 0,0-1 1,0 0-1,0 0 0,0 0 0,0 0 1,0 0-1,0-1 0,4-4 0,-1 0 30,-1-1-1,1 0 0,-1 0 1,-1 0-1,1-1 0,-1 0 1,-1 1-1,5-16 0,-5 9 20,0 1-1,0-1 0,-1 0 1,-1-26-1,-1 38-54,0 1 0,0-1 0,-1 1 0,1-1-1,-1 0 1,1 1 0,-1-1 0,0 1 0,0-1 0,-2-2 0,3 5-3,0-1-1,-1 1 1,1 0 0,0 0-1,0-1 1,-1 1 0,1 0-1,0 0 1,-1-1 0,1 1-1,0 0 1,0 0 0,-1 0-1,1-1 1,0 1 0,-1 0-1,1 0 1,-1 0 0,1 0-1,0 0 1,-1 0 0,1 0-1,0 0 1,-1 0 0,1 0-1,0 0 1,-1 0 0,0 1 0,0-1 0,0 1 0,0-1 0,0 1 0,0 0 0,0-1 1,1 1-1,-1 0 0,0 0 0,1 0 0,-1-1 0,0 1 0,1 0 0,-1 2 1,-8 13 45,2 1 1,0 0 0,1 0 0,1 0 0,0 1 0,2 0 0,0 0 0,-1 28-1,3-46-41,1 1 0,0 0 0,0 0 0,0 0 0,0 0 0,0 0-1,0 0 1,0 0 0,0 0 0,1 0 0,-1 0 0,0 0 0,1 0 0,-1 0-1,0 0 1,1 0 0,-1-1 0,1 1 0,-1 0 0,1 0 0,0 0 0,-1-1-1,1 1 1,0 0 0,-1-1 0,1 1 0,0-1 0,0 1 0,0-1-1,-1 1 1,1-1 0,0 1 0,0-1 0,0 0 0,0 0 0,0 1 0,0-1-1,0 0 1,0 0 0,0 0 0,0 0 0,0 0 0,0 0 0,0 0 0,0 0-1,0-1 1,1 1 0,5-2 7,1-1 0,0 0 0,0 0 0,11-7 0,-8 4-21,48-25-46,42-20-32,-88 46 60,1 0 1,-1 1 0,1 0 0,0 1-1,24-3 1,-35 6 24,0 0-1,0 0 1,1 0 0,-1 0 0,0 0-1,0 0 1,0 1 0,0 0-1,0-1 1,0 1 0,0 0 0,0 1-1,0-1 1,0 0 0,-1 1-1,1 0 1,0-1 0,-1 1-1,0 0 1,1 1 0,-1-1 0,0 0-1,0 0 1,0 1 0,0 0-1,-1-1 1,1 1 0,-1 0 0,1 0-1,-1-1 1,0 1 0,0 0-1,1 4 1,3 21 100,-1-1 0,1 33 0,-5-59-93,0-1 0,0 0-1,0 0 1,-1 1-1,1-1 1,0 0 0,0 1-1,0-1 1,0 0-1,0 1 1,0-1 0,0 0-1,1 1 1,-1-1-1,0 0 1,0 0-1,0 1 1,0-1 0,0 0-1,0 1 1,0-1-1,1 0 1,-1 0 0,0 1-1,0-1 1,0 0-1,1 0 1,-1 0 0,0 1-1,0-1 1,1 0-1,-1 0 1,0 0-1,7-8 98,2-20-11,-6-2-20,-1 1 0,-3-34 0,0 48-62,0 1 0,-2-1 1,1 0-1,-2 1 0,0 0 0,-6-15 1,3 19-44,4 17 10,4 18-8,-1-23 30,1 1 1,-1-1-1,1 1 1,0-1-1,0 0 1,0 1-1,0-1 1,0 0-1,1 0 1,-1 1-1,1-1 1,-1 0-1,1-1 1,0 1-1,0 0 1,0 0-1,0-1 1,0 1-1,0-1 0,0 1 1,0-1-1,1 0 1,-1 0-1,0 0 1,1 0-1,-1-1 1,1 1-1,-1-1 1,1 1-1,-1-1 1,1 0-1,-1 0 1,1 0-1,0 0 1,-1 0-1,1-1 1,4-1-1,2 0-4,0-1-1,0 0 1,-1 0-1,1-1 1,-1 0-1,0-1 1,0 0-1,0 0 1,9-9-1,-7 4-10,1 0-1,-1-1 1,-1-1-1,0 0 0,8-13 1,-13 18 10,0 0-1,-1 0 1,0-1 0,0 1 0,0-1-1,-1 0 1,0 0 0,-1 0 0,0 0-1,1-14 1,-2 21 6,0 0-1,0-1 0,0 1 1,-1-1-1,1 1 0,0-1 1,-1 1-1,1-1 1,0 1-1,-1 0 0,0-1 1,1 1-1,-1 0 0,-1-3 1,1 4 0,1-1 1,-1 1-1,0 0 1,1-1-1,-1 1 1,1 0-1,-1-1 1,1 1-1,-1 0 1,0 0-1,1 0 1,-1 0-1,0-1 1,1 1-1,-1 0 1,0 0-1,1 0 1,-1 0-1,0 0 1,1 0-1,-1 1 1,-1-1-1,0 1 2,-1 0 0,1 1 0,-1-1 0,1 1 0,-1-1 0,1 1 0,0 0 0,0-1 0,0 1 0,0 0 0,0 1 0,1-1 0,-4 4 0,0 4 6,0-1 0,0 1 0,1 0 0,1 0 0,-1 0 0,2 0 0,-1 1 0,1-1 0,1 1 0,0-1 0,1 1 0,0 0 0,2 16 0,-2-25-7,0-1 1,0 1 0,1 0-1,-1-1 1,1 1 0,0 0-1,-1-1 1,1 1 0,0-1 0,0 1-1,0-1 1,0 1 0,0-1-1,0 0 1,0 1 0,0-1 0,1 0-1,-1 0 1,1 0 0,-1 0-1,0 0 1,4 1 0,-3-2-2,1 1-1,-1-1 1,1 0 0,-1 1 0,1-1-1,0 0 1,-1-1 0,1 1 0,-1-1 0,1 1-1,-1-1 1,1 0 0,3-1 0,8-5-14,-1 0 0,0-1 0,0 0 1,12-11-1,-21 16 8,41-33-39,-31 22 14,1 2 0,0 0-1,1 1 1,0 1 0,1 0-1,26-11 1,-42 20 28,1 1 0,-1-1 0,1 1 1,0-1-1,-1 1 0,1 0 0,0 0 0,-1 0 1,1-1-1,0 2 0,-1-1 0,1 0 0,0 0 1,-1 0-1,1 1 0,0-1 0,-1 1 0,1-1 1,-1 1-1,1 0 0,-1 0 0,1 0 0,-1-1 1,1 1-1,-1 1 0,0-1 0,1 0 0,-1 0 1,0 0-1,0 1 0,0-1 0,0 0 0,0 1 1,0-1-1,0 3 0,3 5 29,-1 1 0,-1-1 1,1 1-1,-1-1 0,0 12 1,3 9 105,-5-29-120,0 0-1,0 1 0,0-1 1,1 0-1,-1 0 0,0 0 1,1 0-1,-1 0 0,1 0 1,-1 0-1,1 0 0,0 0 1,-1 0-1,1 0 0,0 0 1,0 0-1,-1 0 0,1 0 1,0-1-1,0 1 0,0 0 1,0-1-1,0 1 0,0-1 1,0 1-1,0-1 0,0 1 1,2-1-1,-1 0 4,0 0-1,1 0 1,-1-1 0,0 1-1,0-1 1,1 1 0,-1-1-1,0 0 1,0 0 0,0 0-1,0 0 1,0-1 0,3-1-1,7-7 12,-1 0 0,1-1 0,11-14 0,-22 24-29,52-65-172,20-21-558,-72 87 704,-1-1 1,1 0-1,0 0 1,0 0-1,0 0 1,0 0-1,0 1 1,0-1-1,0 0 1,0 1-1,0-1 1,0 1-1,0-1 1,0 1-1,2-1 1,-3 1 19,1 0-1,-1 1 1,0-1 0,1 0 0,-1 0 0,0 0 0,1 1 0,-1-1 0,0 0 0,1 0-1,-1 1 1,0-1 0,0 0 0,1 1 0,-1-1 0,0 0 0,0 1 0,0-1 0,1 0-1,-1 1 1,0-1 0,0 0 0,0 1 0,0-1 0,0 1 0,0-1 0,0 0 0,0 1 0,0 0-1,-3 40-94,2-34 150,-1 1 4,2-1 0,-1 1 0,1 0 1,1 8-1,-1-15-65,0 0 0,0 0 0,0 0 0,0 0 0,1 0 0,-1-1 0,0 1 0,1 0-1,-1 0 1,1 0 0,-1 0 0,1-1 0,-1 1 0,1 0 0,-1 0 0,1-1 0,0 1 0,0 0 0,0 0-51,0-1 0,0 0 1,0 0-1,0 0 0,0 0 0,0 0 1,0 0-1,0 0 0,0 0 0,-1 0 1,1 0-1,0 0 0,0-1 0,0 1 1,0 0-1,0 0 0,0-1 0,0 1 1,-1-1-1,1 1 0,0-1 0,1-1 1,2-1-230,0 0 1,-1-1-1,1 1 0,-1-1 1,0 0-1,0 0 1,4-8-1,2-5-498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11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15835,'28'-7'2322,"47"-3"0,-66 9-1886,0 1-1,0 0 1,0 0 0,0 1-1,-1 0 1,1 0 0,0 1 0,-1 0-1,15 6 1,-21-6-386,0-1 1,0 0-1,-1 0 1,1 1-1,0-1 0,-1 1 1,1-1-1,-1 1 1,0-1-1,1 1 1,-1 0-1,0 0 0,0 0 1,0 0-1,0 0 1,0 0-1,-1 0 1,1 0-1,-1 0 0,1 0 1,-1 0-1,0 0 1,1 1-1,-1-1 0,0 0 1,-1 0-1,1 0 1,-1 4-1,-2 6 149,0 1-1,0-1 0,-11 22 1,6-15 47,5-10-163,0-1 0,1 1 0,0 0 0,0 0 0,1 0 0,0 12 0,1-19-98,-1 0 0,2 0 0,-1 0 0,0-1 0,0 1 1,0 0-1,1 0 0,-1 0 0,1 0 0,0-1 0,-1 1 0,1 0 0,0-1 1,0 1-1,0 0 0,0-1 0,1 1 0,-1-1 0,0 0 0,0 1 0,1-1 1,-1 0-1,1 0 0,-1 0 0,1 0 0,0 0 0,-1 0 0,1 0 1,0-1-1,0 1 0,-1 0 0,1-1 0,0 0 0,0 1 0,0-1 0,3 0 1,-2 0-150,0 0 0,0-1 0,0 1 0,0-1 1,0 1-1,-1-1 0,1 0 0,0 0 0,0 0 1,-1-1-1,1 1 0,-1-1 0,1 1 1,-1-1-1,3-2 0,-4 3 53,0 0-1,1 0 1,-1 0-1,0-1 1,0 1-1,0 0 1,0-1 0,0 1-1,-1-1 1,1 1-1,0-1 1,-1 1-1,1-1 1,-1 1 0,1-1-1,-1 0 1,0 1-1,0-1 1,0 0-1,0 1 1,0-1 0,0 0-1,0 1 1,0-1-1,-1 0 1,1 1-1,-1-1 1,0-1 0,-9-12-882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11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82 17340,'-20'-5'1904,"16"0"-1048,5-1-288,20 2 937,8 1-185,7-1-408,4-2-344,5-1-1128,-2-3-1072,-2 1 1464,-1 0-288,-7-5-248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12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 15035,'0'0'160,"0"-1"0,-1 0 0,1 0 0,0 0 0,0 0 0,0 0 0,0 1 1,0-1-1,0 0 0,0 0 0,0 0 0,0 0 0,1 0 0,-1 1 0,0-1 0,1-1 0,-1 2-74,1 0 0,-1 0 0,1 0 0,-1 0 1,1 0-1,-1 0 0,1 1 0,-1-1 0,1 0 0,-1 0 0,0 1 1,1-1-1,-1 0 0,0 1 0,1-1 0,-1 0 0,0 1 0,1-1 0,-1 1 1,0-1-1,0 0 0,1 1 0,-1-1 0,0 1 0,0-1 0,0 1 0,0-1 1,1 1-1,-1-1 0,0 0 0,0 1 0,0-1 0,0 2 0,11 35 586,-1 0-1,-2 2 1,5 53-1,-8-46-412,8 71 233,14 84 755,-26-197-1164,0 0 1,0 0-1,0 0 1,1-1-1,-1 1 1,5 6-1,-6-9-52,1 0 0,0 0-1,-1-1 1,1 1 0,0 0 0,0-1-1,-1 1 1,1 0 0,0-1 0,0 1-1,0-1 1,0 1 0,0-1 0,0 0-1,0 1 1,0-1 0,0 0 0,0 0-1,0 0 1,0 1 0,0-1 0,0 0-1,0 0 1,0-1 0,0 1 0,0 0-1,0 0 1,0 0 0,0-1 0,0 1-1,0 0 1,0-1 0,1 0 0,5-4 97,0 1 0,0-1 1,-1 0-1,0-1 0,0 1 1,0-1-1,0 0 0,-1-1 1,5-8-1,41-71 651,-44 73-665,79-172 1002,-71 146-2064,-2 0 0,14-79 0,-27 118 926,0-1-1,0 1 1,0 0 0,1 0 0,-1 0 0,0-1-1,0 1 1,0 0 0,0 0 0,0 0 0,0-1-1,0 1 1,0 0 0,0 0 0,0 0 0,0-1-1,-1 1 1,1 0 0,0 0 0,0 0 0,0-1-1,0 1 1,0 0 0,0 0 0,0 0 0,0 0-1,-1-1 1,1 1 0,0 0 0,0 0 0,0 0-1,0 0 1,-1 0 0,1-1 0,0 1 0,0 0-1,0 0 1,0 0 0,-1 0 0,1 0 0,0 0-1,0 0 1,0 0 0,-1 0 0,1 0 0,0 0-1,0 0 1,0 0 0,-1 0 0,1 0 0,0 0-1,-1 0 1,-9 4-386,9-3 275,-16 7-726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13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0 728 16187,'2'5'262,"0"0"-1,0 0 1,1-1-1,0 1 1,-1-1-1,2 1 1,-1-1-1,0 0 0,1 0 1,0-1-1,-1 1 1,6 3-1,-5-5-146,0 0 0,0 0-1,1 0 1,-1-1 0,0 0 0,0 0-1,1 0 1,-1 0 0,1-1 0,-1 1-1,1-1 1,-1 0 0,1-1-1,-1 1 1,6-2 0,-1 0-105,0 0 0,0-1 0,0 0 0,0-1 0,0 1 0,0-2 0,-1 0 0,0 0 0,0 0 1,0-1-1,-1 0 0,0 0 0,0-1 0,-1 0 0,1 0 0,-1-1 0,-1 1 0,0-1 0,9-17 0,-7 9 98,0-1 0,-1 1 0,0-1 0,-2 0 0,0-1 0,-1 1 0,0-1 0,-2 0 0,-1-33 1,1 49-77,-1 1 0,-1-1 0,1 0 1,0 0-1,0 1 0,0-1 0,-1 0 1,1 1-1,-1-1 0,0 1 1,1-1-1,-2-2 0,1 4-21,1 0 0,0 0 0,-1 0 0,1 0 0,0 0 0,0 0 0,-1 0 0,1-1 0,0 1 1,-1 0-1,1 1 0,0-1 0,-1 0 0,1 0 0,0 0 0,-1 0 0,1 0 0,0 0 0,0 0 0,-1 0 0,1 0 0,0 1 0,-1-1 0,1 0 0,0 0 0,0 0 0,-1 1 0,1-1 0,0 0 0,0 0 1,0 0-1,-1 1 0,1-1 0,0 0 0,0 1 0,0-1 0,0 0 0,-4 6 67,1 0 0,0-1 0,1 1 0,-5 12 0,1 3 48,1 1 1,-4 44-1,8-56-77,1 0-1,0 0 0,0-1 1,1 1-1,0 0 0,1 0 1,0-1-1,1 1 1,4 11-1,-6-19-25,0-1 0,-1 0 1,1 1-1,0-1 0,-1 0 0,1 1 1,0-1-1,0 0 0,0 0 0,0 1 1,1-1-1,-1 0 0,0 0 0,0 0 1,1-1-1,-1 1 0,0 0 0,1 0 1,-1-1-1,1 1 0,-1-1 0,1 1 1,-1-1-1,3 1 0,-1-2 11,-1 1 0,1 0 0,-1-1 0,1 1 0,0-1-1,-1 0 1,1 0 0,-1 0 0,1 0 0,-1-1 0,0 1 0,0-1 0,3-1 0,3-4 84,1-1-1,-2 1 1,1-2 0,-1 1 0,12-19 0,-5 3 33,-1-1 0,-2-1 0,0 0-1,-2-1 1,-1 0 0,-1 0 0,5-38 0,-20 130-155,4-40 15,1 1 1,1 0-1,1 1 1,5 50-1,-3-73-6,0 1-1,0-1 1,0 0-1,1 0 1,0 0-1,0-1 0,0 1 1,0 0-1,0-1 1,1 1-1,0-1 1,0 0-1,0 0 1,0 0-1,0 0 1,0 0-1,1-1 0,-1 1 1,1-1-1,0 0 1,6 2-1,-7-3 1,0 0 0,0 0 0,0 0-1,1 0 1,-1-1 0,0 0 0,1 1-1,-1-1 1,0 0 0,1-1 0,-1 1-1,0-1 1,0 1 0,1-1 0,-1 0-1,0 0 1,0 0 0,0-1 0,0 1-1,0-1 1,0 0 0,-1 0 0,1 1 0,0-2-1,-1 1 1,1 0 0,-1-1 0,2-2-1,4-6 24,0 0-1,-1-1 0,-1 1 1,0-1-1,-1-1 0,6-18 1,15-81 146,-10 33-89,-16 78-89,0 1 0,0-1 0,0 1 0,0-1 0,0 1 0,0-1 0,1 1 0,-1-1 0,0 1 0,0-1 0,0 1 0,1-1 0,-1 1 0,0 0 0,1-1 0,-1 1 0,0-1 0,1 1 1,-1 0-1,0-1 0,1 1 0,-1 0 0,0 0 0,2-1 0,8 8-106,19 16 136,-20-11-34,-2 1 0,1 0 0,-1 0 0,8 24 0,15 60 11,-18-54-4,-6-19-4,-4-17 13,-1 0 0,1-1 1,0 1-1,0-1 0,0 0 0,1 1 1,7 10-1,-10-17-2,0 0 0,0 0 0,0 0-1,0 1 1,0-1 0,0 0 0,0 0 0,0 0 0,1 0-1,-1 0 1,0 0 0,0 0 0,0 1 0,0-1 0,0 0 0,0 0-1,0 0 1,1 0 0,-1 0 0,0 0 0,0 0 0,0 0-1,0 0 1,0 0 0,0 0 0,1 0 0,-1 0 0,0 0-1,0 0 1,0 0 0,0 0 0,0 0 0,1 0 0,-1 0 0,0 0-1,0 0 1,0 0 0,0 0 0,0 0 0,1 0 0,-1 0-1,0 0 1,0 0 0,0-1 0,0 1 0,0 0 0,3-9 221,-3-21 121,0 24-256,-3-64 341,-3 1 0,-23-107 1,27 168-435,2 4-1,-1 1-1,1 0 1,-1 0-1,0 0 1,0 0-1,0 0 1,0 0-1,-1 0 1,1 0-1,-4-4 1,8 16-72,-3-8 72,0 0-1,1 0 1,-1 0-1,0 0 1,0 0-1,0-1 1,0 1 0,1 0-1,-1 0 1,0 0-1,1-1 1,-1 1-1,1 0 1,-1-1 0,1 1-1,-1 0 1,1-1-1,-1 1 1,1 0-1,0-1 1,-1 1-1,1-1 1,0 1 0,-1-1-1,1 0 1,0 1-1,0-1 1,0 0-1,-1 1 1,2-1-1,0 0 2,0 0-1,0 0 1,0 0-1,0 0 1,0 0-1,0-1 0,0 1 1,0-1-1,0 1 1,0-1-1,0 0 0,0 0 1,3-2-1,26-18-13,-21 13 4,81-53-187,-81 55 137,0 1 1,1 0-1,0 0 1,0 1-1,0 0 1,0 1-1,14-2 1,-24 5 45,1-1 0,0 1 0,0 0 1,0 0-1,-1 0 0,1 1 1,0-1-1,0 0 0,0 1 0,-1-1 1,1 1-1,0 0 0,-1-1 0,1 1 1,0 0-1,-1 0 0,1 0 0,-1 0 1,0 0-1,1 0 0,-1 1 0,0-1 1,0 0-1,1 1 0,-1-1 0,0 1 1,0-1-1,-1 1 0,1 0 1,0-1-1,0 1 0,-1 0 0,1-1 1,-1 1-1,0 0 0,1 0 0,-1 2 1,1 8-22,0 0 0,-1 1 0,0-1 0,-3 17 0,2-18 22,-2 18 0,0-14 20,2 0-1,0 0 1,0 0-1,2 0 0,2 22 1,-3-35-1,0-1-1,1 1 1,-1-1-1,0 1 1,1-1 0,-1 1-1,1-1 1,-1 1 0,1-1-1,0 0 1,0 1 0,-1-1-1,1 0 1,0 0 0,0 0-1,0 1 1,0-1 0,1 0-1,-1 0 1,0 0 0,0-1-1,1 1 1,-1 0 0,0 0-1,1-1 1,-1 1 0,1-1-1,-1 1 1,1-1 0,-1 0-1,1 1 1,-1-1 0,1 0-1,-1 0 1,1 0 0,-1 0-1,1 0 1,-1 0 0,1-1-1,-1 1 1,1-1 0,-1 1-1,1-1 1,-1 1 0,0-1-1,2 0 1,6-4 26,0 0 0,-1 0-1,0-1 1,0 0 0,14-13 0,0-4 38,-1 0 0,31-45 0,-42 53-36,-1 1-1,-1-1 1,0-1-1,-2 1 1,1-1-1,6-30 1,-12 44-27,-1 0 1,0-1-1,1 1 1,-1 0 0,0 0-1,0-1 1,-1 1-1,1 0 1,0 0 0,-1-1-1,1 1 1,-1 0-1,-1-3 1,1 4-5,1 0-1,-1 1 1,1-1-1,-1 0 1,0 1-1,1-1 1,-1 1-1,0-1 1,1 1-1,-1-1 1,0 1-1,0 0 1,1-1-1,-1 1 1,0 0-1,0 0 1,0-1-1,0 1 1,1 0-1,-1 0 1,0 0-1,0 0 1,0 0-1,0 0 1,0 0-1,1 1 1,-1-1-1,0 0 1,0 0-1,0 1 1,1-1-1,-1 0 1,0 1-1,0-1 1,1 1-1,-1-1 1,-1 2-1,1-2-1,0 1 0,0-1 0,0 1-1,0 0 1,0-1 0,0 1 0,0 0 0,1 0-1,-1-1 1,0 1 0,0 0 0,1 0 0,-1 0 0,1 0-1,-1 0 1,1 0 0,-1 0 0,1 0 0,-1 0-1,1 0 1,0 1 0,0-1 0,-1 0 0,1 0 0,0 0-1,0 0 1,0 0 0,0 1 0,1-1 0,-1 0-1,0 0 1,0 0 0,1 0 0,0 2 0,0-1-1,0 0 1,0 0-1,0 0 1,1-1 0,-1 1-1,0 0 1,1-1-1,-1 1 1,1-1-1,0 1 1,-1-1-1,1 0 1,0 0 0,0 0-1,0 0 1,0 0-1,0 0 1,2 0-1,7 1 6,-1-1 0,0 0 0,0-1-1,1 0 1,-1-1 0,0 0 0,1 0 0,-1-1-1,0-1 1,0 0 0,0 0 0,-1-1-1,1 0 1,-1 0 0,0-1 0,15-11-1,-9 5 7,0 0-1,-1-1 0,-1 0 0,0-1 0,-1 0 0,0-1 0,-1-1 0,16-27 0,-10 5 25,-13 16-19,-4 20-16,0 1 1,0-1-1,0 1 1,0-1-1,-1 0 1,1 1-1,0-1 1,0 1-1,0-1 1,0 1-1,-1-1 1,1 1-1,0-1 1,0 1-1,-1-1 1,1 1-1,0 0 1,-1-1-1,1 1 1,-1-1-1,1 1 1,0 0-1,-1-1 1,1 1-1,-1 0 1,0-1-1,0 1 1,0 0 0,-1 0 0,1 0-1,0 0 1,0 0 0,0 0 0,0 0-1,-1 1 1,1-1 0,0 0 0,0 1 0,0-1-1,0 1 1,0-1 0,0 1 0,0 0-1,0-1 1,0 1 0,0 0 0,-1 1-1,-21 19-7,20-17 8,-6 7-2,0 0 0,0 1 1,1 0-1,0 1 0,1 0 1,1 0-1,-8 22 1,11-26 4,0 0 0,1 0 0,0 0 0,0 0 0,1 0 0,0 1 0,1-1 0,0 0 0,1 1 0,0-1 1,0 0-1,1 0 0,3 10 0,-4-14-35,1-1 0,0 0 0,0 0 1,1 0-1,-1 0 0,1 0 0,0-1 0,0 1 1,0-1-1,0 0 0,0 0 0,1 0 0,0 0 1,-1-1-1,1 1 0,0-1 0,0 0 0,1 0 1,-1 0-1,0-1 0,1 1 0,7 0 0,-7-1-71,1 0-1,-1-1 0,1 0 0,0 0 0,-1-1 0,1 1 0,-1-1 0,1 0 0,-1-1 1,1 1-1,-1-1 0,0 0 0,1-1 0,-1 1 0,0-1 0,-1 0 0,1 0 0,5-5 1,13-14-389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14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129 366 15179,'2'-9'512,"0"0"0,-1-1 0,0 0-1,-1 1 1,-1-15 0,1 19-250,-1 1 1,1-1-1,-1 1 1,-1-1-1,1 0 1,-1 1-1,1 0 1,-1-1-1,0 1 1,-1 0-1,1 0 1,-7-7-1,9 10-189,-1 0 0,0 0 0,0 1-1,1-1 1,-1 0 0,0 1 0,0-1 0,0 0 0,0 1 0,0-1-1,0 1 1,0-1 0,0 1 0,0 0 0,0 0 0,0-1 0,-1 1 0,1 0-1,0 0 1,0 0 0,0 0 0,0 0 0,0 0 0,0 0 0,-2 1-1,1 0-1,0 0 0,0 0 0,0 0-1,0 0 1,0 1 0,0-1-1,0 1 1,0-1 0,1 1-1,-1 0 1,-1 2 0,-3 4 21,1 1 0,0-1 1,0 1-1,-5 14 1,5-8-76,0-1-1,1 1 1,0 0 0,1 0 0,1 1 0,0-1 0,2 1 0,0 15 0,0-29-11,0 0 1,1 1 0,-1-1 0,1 0 0,-1 0-1,1 0 1,0 0 0,0 0 0,0 0-1,0 0 1,0 0 0,0-1 0,2 3 0,-2-3 1,0 0 1,0-1-1,0 1 1,0 0-1,0-1 1,0 1-1,0-1 1,0 1-1,0-1 1,0 0-1,0 0 1,0 1-1,0-1 1,1 0-1,-1 0 1,0 0 0,0 0-1,0 0 1,0 0-1,0 0 1,1 0-1,-1-1 1,0 1-1,0 0 1,0-1-1,0 1 1,0-1-1,0 1 1,1-2-1,4-1 29,0-2 0,0 1-1,0 0 1,-1-1-1,1 0 1,-1-1-1,8-10 1,29-47 176,-34 49-160,90-172 598,-79 144-255,26-87 0,-52 163-386,2 0 1,1 1-1,2-1 0,2 1 0,1-1 0,1 0 0,8 36 1,-8-59-8,0 0 0,1 0-1,1 0 1,0 0 0,7 14 0,-10-23 1,0 0-1,0 0 0,0 0 0,1 0 1,-1 0-1,1 0 0,-1 0 0,1 0 1,-1-1-1,1 1 0,0 0 0,0-1 0,0 0 1,0 1-1,0-1 0,0 0 0,1 0 1,-1 0-1,0 0 0,0-1 0,1 1 1,-1 0-1,0-1 0,1 0 0,-1 0 1,1 1-1,-1-2 0,0 1 0,1 0 0,-1 0 1,5-2-1,-2 0 9,1 0-1,-1-1 1,0 0 0,0 0 0,0 0-1,0 0 1,-1-1 0,1 0-1,-1 0 1,6-7 0,3-6 59,17-27 0,-29 43-69,11-19 50,0 0 0,-2-1 0,0-1 0,-2 1 0,0-1 0,-1 0 0,-1-1 0,-2 0 0,4-38 0,-11 40-17,3 20-35,0 1 0,-1 0 1,1-1-1,0 1 0,0-1 1,0 1-1,-1 0 0,1 0 0,0-1 1,-1 1-1,1 0 0,0-1 1,0 1-1,-1 0 0,1 0 1,0 0-1,-1-1 0,1 1 1,-1 0-1,1 0 0,0 0 1,-1 0-1,1 0 0,0-1 1,-1 1-1,0 0 0,0 1-1,-1 0 0,1-1 0,-1 1-1,1 0 1,-1 0 0,1 0 0,0 0 0,0 0-1,-1 0 1,1 0 0,0 0 0,0 1 0,0-1-1,0 0 1,0 1 0,1-1 0,-1 1-1,0-1 1,0 3 0,-7 13-41,1 1-1,0 0 1,2 1 0,0-1 0,1 1-1,1 0 1,0 0 0,2 0-1,0 0 1,3 25 0,-2-42-1,0-1 0,0 0 0,0 0 0,1 0 0,-1 1 0,0-1 0,1 0 0,-1 0 0,1 0 0,-1 0 0,1 0 0,-1 0 0,1 0 0,0 0 0,0 0 0,0 0 0,-1 0 0,1 0 0,2 1 0,-2-2-32,-1 0 1,1 1 0,0-1 0,0 0-1,0 0 1,0 0 0,0 0 0,0 0-1,0 0 1,0 0 0,0 0 0,0 0-1,0 0 1,0-1 0,-1 1 0,1 0-1,0-1 1,0 1 0,1-1 0,5-4-215,-1 1 0,0-1 0,0 0 1,9-11-1,20-20-393,7-7-251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1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17324,'-9'7'786,"-11"6"358,0 1-1,1 2 1,1 0-1,-22 24 1,38-39-1064,1 1 0,0-1 0,0 1 0,0 0 0,0-1 0,0 1 1,0 0-1,1 0 0,-1-1 0,0 1 0,1 0 0,-1 4 0,1-5-69,0-1 0,1 1 1,-1-1-1,0 1 0,0-1 0,1 1 0,-1 0 0,0-1 0,1 1 0,-1-1 0,1 1 1,-1-1-1,1 0 0,-1 1 0,1-1 0,-1 1 0,1-1 0,-1 0 0,1 1 0,0-1 0,-1 0 1,1 0-1,-1 0 0,1 1 0,0-1 0,-1 0 0,1 0 0,0 0 0,-1 0 0,1 0 1,0 0-1,-1 0 0,1 0 0,-1 0 0,1-1 0,0 1 0,-1 0 0,1 0 0,0-1 0,60-13-77,-43 8-20,1 1 0,34-3 0,-49 7 66,0 1 0,1 0 0,-1 0 0,1 0 0,-1 1 0,1 0 0,-1-1 0,0 2 0,1-1-1,-1 0 1,0 1 0,0 0 0,0 0 0,0 0 0,0 0 0,-1 1 0,4 2 0,-4-2 23,-1-1-1,0 0 1,0 1 0,0-1 0,0 1-1,0 0 1,-1 0 0,1-1 0,-1 1-1,0 0 1,0 0 0,0 1-1,0-1 1,-1 0 0,1 0 0,0 7-1,-2-5 15,1 1-1,-1 0 0,0-1 0,0 1 0,0-1 1,-1 1-1,0-1 0,0 0 0,-4 7 0,3-5 46,0-1 0,-1 0 0,0-1 0,0 1 0,-1-1 1,1 0-1,-1 0 0,0 0 0,0 0 0,-1-1 0,0 0 0,1 0 0,-1-1 0,-1 0 0,1 0 0,-10 4 0,10-7-27,0 1-1,0 0 1,0-1 0,-1 0-1,1-1 1,0 1 0,0-1-1,0-1 1,0 1 0,0-1-1,-8-3 1,-29-12 112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15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15827,'0'0'110,"1"1"-1,0-1 1,0 0-1,0 1 1,-1-1-1,1 1 1,0-1-1,0 1 1,-1-1-1,1 1 1,0-1-1,-1 1 1,1 0-1,-1 0 1,1-1-1,-1 1 1,1 0-1,-1 0 1,0-1-1,1 1 1,-1 0-1,0 0 1,1 0-1,-1 0 1,0 0-1,0 1 1,9 30 748,21 116 3184,-14-60-3371,32 99-1,-45-177-592,0-1 0,1 0-1,0 0 1,1 0-1,6 9 1,-10-16-52,0-1 0,0 1 0,0-1-1,0 0 1,0 1 0,1-1 0,-1 0 0,0 0 0,1 0 0,-1 0-1,1 0 1,-1 0 0,1 0 0,0 0 0,-1-1 0,1 1 0,0-1-1,-1 1 1,1-1 0,0 0 0,0 1 0,0-1 0,-1 0-1,1 0 1,0 0 0,0 0 0,-1-1 0,1 1 0,0-1 0,0 1-1,-1-1 1,1 1 0,0-1 0,-1 0 0,3-1 0,2-2 47,0 0 0,0 0 0,-1-1-1,1 0 1,-1 0 0,0-1 0,0 1 0,4-9 0,30-54 346,-34 60-361,31-65 235,-3-2 0,-4-2-1,25-99 1,-52 169-521,0-1 0,-1 1-1,0-1 1,1-11 0,-2 19 171,-1 0 1,1 0 0,0 0-1,0 0 1,-1 0 0,1 0-1,0 0 1,0 0-1,0 0 1,-1 0 0,1 0-1,0 0 1,0 0 0,-1 0-1,1 0 1,0 0 0,0 0-1,-1 0 1,1 0 0,0 0-1,0 0 1,-1 0 0,1 0-1,0 0 1,0 1 0,0-1-1,-1 0 1,1 0 0,0 0-1,0 0 1,0 0 0,0 1-1,-1-1 1,1 0 0,0 0-1,0 0 1,0 1 0,0-1-1,0 0 1,0 0 0,0 1-1,-12 10-413,11-10 307,-14 14-589,-3 1-132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16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16476,'16'24'1944,"3"-3"-1144,-2-2-328,0-7 1041,0-2-793,3-8-1008,1 0-1897,-1-8 1913,1-1-424,1-9-304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16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14803,'-3'0'234,"0"0"0,1 0-1,-1 0 1,0 1 0,1-1 0,-1 1-1,0 0 1,1-1 0,-1 1 0,1 0-1,-1 1 1,1-1 0,0 0 0,-1 1-1,-3 2 1,-30 30 2036,34-32-2051,-2 1-119,1 1 0,-1-1-1,1 1 1,0 0-1,0 0 1,0 1-1,1-1 1,-1 0-1,1 1 1,0 0 0,1-1-1,-1 1 1,-1 8-1,3-12-87,0-1 0,0 0 0,0 1 0,0-1 0,0 1-1,0-1 1,0 0 0,0 1 0,1-1 0,-1 0 0,0 1 0,0-1 0,0 0 0,0 1 0,1-1-1,-1 0 1,0 1 0,0-1 0,1 0 0,-1 1 0,0-1 0,0 0 0,1 0 0,-1 0-1,0 1 1,1-1 0,-1 0 0,0 0 0,1 0 0,-1 0 0,1 1 0,15-2 258,18-13 95,-32 13-325,23-11 201,0 0-93,0 1 1,1 0-1,0 2 0,33-7 1,-52 15-138,-1 0 1,1 0 0,0 0-1,-1 1 1,1 0 0,0 0-1,-1 1 1,1 0-1,-1 0 1,1 1 0,-1 0-1,1 0 1,-1 0 0,0 0-1,0 1 1,0 0 0,0 1-1,-1-1 1,1 1-1,-1 0 1,0 1 0,0-1-1,4 7 1,13 24 203,-19-30-112,-1 1 0,1-2 1,0 1-1,0 0 0,1-1 0,-1 1 0,8 6 0,-10-11-75,-1 1 0,1-1 0,0 0-1,-1 1 1,1-1 0,0 0 0,0 0 0,0 1-1,-1-1 1,1 0 0,0 0 0,0 0 0,-1 0 0,1 0-1,0 0 1,0 0 0,0-1 0,-1 1 0,1 0-1,0 0 1,-1-1 0,1 1 0,0 0 0,0-1-1,-1 1 1,1 0 0,0-1 0,-1 1 0,1-1 0,-1 1-1,1-1 1,-1 0 0,1 1 0,-1-1 0,1 1-1,-1-1 1,1-1 0,16-29 522,-16 28-494,51-117-899,-52 120 755,0-1 0,1 1 0,-1-1 0,0 0 0,1 1-1,-1-1 1,0 1 0,1-1 0,-1 1 0,0 0 0,1-1-1,-1 1 1,1-1 0,-1 1 0,1 0 0,-1-1 0,1 1-1,0 0 1,-1-1 0,1 1 0,-1 0 0,1 0 0,-1 0-1,1-1 1,0 1 0,-1 0 0,1 0 0,0 0 0,-1 0-1,1 0 1,-1 0 0,1 0 0,0 1 0,-1-1 0,1 0-1,-1 0 1,1 0 0,0 1 0,-1-1 0,1 0-1,-1 0 1,1 1 0,-1-1 0,1 1 0,6 3-824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9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86 15083,'22'-9'1010,"0"0"1,-1-1-1,0-1 0,0-2 0,22-17 1,-41 27 1349,-11 5-1453,-12 8-298,-3 7-441,1 2 0,1 0 0,0 1-1,2 1 1,1 1 0,0 1 0,-16 27-1,20-27-213,2 0-1,0 1 0,2 0 0,0 1 0,2 0 0,1 1 0,-9 51 0,15-61-7,1 0-1,1 0 1,0 0-1,1 0 1,1 0-1,1 0 0,0 0 1,8 22-1,7 8-160,33 62-1,-34-74 118,0 1-1,-2 0 1,16 58-1,-28-80 74,-1 0 1,0-1-1,0 1 1,-1 0-1,-1 0 1,0 0-1,-1 0 1,-1 0-1,-3 18 1,3-25 31,0 0 1,-1 0 0,1 0-1,-1-1 1,-1 1-1,1-1 1,-1 1-1,0-1 1,0-1-1,0 1 1,0 0 0,-1-1-1,0 0 1,0 0-1,0 0 1,-1-1-1,1 0 1,-1 0 0,1 0-1,-1-1 1,-8 3-1,-4 0 62,0-1-1,0 0 1,-1-1-1,1-1 0,-1-1 1,0-1-1,1-1 1,-26-3-1,32 3-49,1-1 0,-1-1 1,1 0-1,0 0 0,0-1 0,0 0 0,0-1 0,1-1 0,0 1 0,0-2 1,0 1-1,1-1 0,0-1 0,-12-12 0,17 16-31,1-1 0,0 0 1,0 0-1,0 0 0,1 0 0,-1-1 0,1 1 1,1 0-1,-1-1 0,1 0 0,0 1 0,0-1 0,0 0 1,1 0-1,0 1 0,0-1 0,1 0 0,-1 0 0,1 1 1,1-1-1,-1 0 0,1 1 0,2-7 0,3-4-28,1 1 0,0 0 0,1 0 0,1 1 0,0 0 0,23-24 0,-2 8-2,2 1 0,2 1 0,0 2 0,1 1 0,64-31 0,211-81 124,-283 126-63,-3 1-1,300-131 275,-310 134-255,1-2-1,-2 1 1,1-2 0,-1 0-1,0-1 1,-1 0 0,14-15-1,-25 24-29,-1 0 0,1 1 0,-1-1 0,1 0 0,-1 0 0,0 0 0,0 0 0,0-1 0,0 1 0,0 0 0,0 0 0,-1-1 0,1 1 0,-1 0 0,1-1 0,-1 1 0,0 0 0,0-1 0,0 1 0,0-1 0,-1 1 0,1 0 0,-1-1 0,1 1 0,-1 0 0,0-1 0,0 1 0,0 0 0,0 0 0,0 0 0,0 0 0,-1 0 0,-2-3 0,0 1 4,-1 0 1,1 1-1,-1-1 1,0 1-1,0 0 1,0 1-1,-1-1 1,1 1-1,0 0 0,-1 0 1,0 1-1,-9-2 1,-2 1-86,0 1 0,-1 1 0,1 1 0,0 0 0,0 1 0,-1 1 0,2 0 1,-1 2-1,0 0 0,-16 7 0,22-8-82,1 1 1,-1 0-1,1 1 1,0 0-1,0 1 1,1-1-1,0 2 1,0-1-1,1 1 1,0 1-1,0 0 1,1 0-1,0 0 1,1 1-1,-10 19 1,3 12-458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16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16988,'-1'3'144,"-37"68"2273,34-62-2116,1 0 1,-1 0-1,2 1 1,-1-1-1,1 1 1,-1 10-1,3-20-287,0 0-1,0 1 1,0-1-1,0 1 1,0-1-1,0 0 1,0 1-1,0-1 1,0 0-1,0 1 0,0-1 1,0 1-1,1-1 1,-1 0-1,0 1 1,0-1-1,0 0 1,0 1-1,1-1 1,-1 0-1,0 1 1,0-1-1,0 0 1,1 0-1,-1 1 1,0-1-1,1 0 0,-1 0 1,0 1-1,1-1 1,-1 0-1,0 0 1,1 0-1,-1 0 1,0 0-1,1 1 1,-1-1-1,0 0 1,1 0-1,-1 0 1,1 0-1,-1 0 1,0 0-1,1 0 0,-1 0 1,1 0-1,-1 0 1,1-1-1,23-8 76,-13 5-99,1 0-90,1 2 0,-1-1 1,1 2-1,24-1 0,-32 2 78,1 0 0,-1 0 1,0 1-1,0 0 0,0 0 0,1 0 1,-1 0-1,0 1 0,-1 0 0,1 0 1,0 0-1,0 1 0,-1 0 0,7 5 1,-10-7 66,1 1 0,0-1 0,-1 1 0,0 0 0,1-1 0,-1 1 0,0 0 1,0 0-1,0 0 0,0 0 0,-1 0 0,1 0 0,0 0 0,-1 1 0,0-1 1,1 0-1,-1 0 0,0 0 0,0 4 0,-1-2 80,0 0 0,0 0-1,0 0 1,0 0 0,-1-1 0,1 1 0,-1 0-1,0-1 1,-5 7 0,0-1 213,0 0-1,-1 0 1,-1-1-1,1 0 1,-1 0-1,-14 8 1,15-11-294,1-1 0,-1-1 1,0 1-1,0-1 0,0-1 1,-10 3-1,16-4-91,0-1 0,0 1 0,0-1 0,0 0 1,-1 0-1,1 0 0,0 0 0,0 0 0,0 0 0,0 0 0,0 0 0,0-1 0,0 1 0,0-1 0,0 0 0,0 0 0,0 0 1,0 1-1,1-2 0,-1 1 0,0 0 0,0 0 0,1 0 0,-1-1 0,1 1 0,-1-1 0,1 0 0,0 1 0,0-1 0,0 0 1,-2-3-1,-3-16-475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17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13883,'0'26'2099,"2"0"1,1-1-1,6 29 1,-6-40-1761,1-1 0,0 1 1,1-1-1,0 0 1,1-1-1,1 0 1,10 16-1,-15-25-290,-1-1 0,1 1 0,0-1 0,0 0 1,0 0-1,0 0 0,0 0 0,1 0 0,-1 0 0,0 0 0,1-1 0,0 1 0,-1-1 1,1 0-1,0 0 0,0 0 0,-1 0 0,1 0 0,0 0 0,0-1 0,0 0 0,0 1 0,0-1 1,0 0-1,0-1 0,0 1 0,0 0 0,0-1 0,0 0 0,0 1 0,0-1 0,-1 0 1,6-3-1,0-1 43,1-1 0,-1 0 0,0 0 0,-1-1 1,1 0-1,-1 0 0,-1 0 0,11-16 0,5-12 178,-2-1 1,29-72-1,-37 80-221,-11 26-46,-1 1 0,1 0 0,-1-1 0,1 1-1,0 0 1,-1 0 0,1-1 0,0 1-1,0 0 1,0 0 0,0 0 0,0 0 0,1-1-1,-2 2 0,1 0-1,-1 0 0,0 0 0,0 0 1,1 0-1,-1 0 0,0 1 0,1-1 0,-1 0 1,0 0-1,0 0 0,1 0 0,-1 0 1,0 0-1,0 0 0,1 1 0,-1-1 0,0 0 1,0 0-1,1 0 0,-1 1 0,0-1 1,0 0-1,0 0 0,1 1 0,-1-1 0,0 0 1,0 0-1,0 1 0,0-1 0,0 0 1,0 1-1,0-1 0,0 0 0,1 1 0,6 41 55,-6-31-59,1 0 6,-1 1 3,0 0 0,1 0 0,1 0 0,0-1 0,0 1 0,1-1 0,10 20 0,-13-30-3,0 0-1,-1 0 1,1 0-1,0 0 1,0 0-1,0 0 1,-1-1-1,1 1 1,0 0-1,0 0 0,0-1 1,0 1-1,1-1 1,-1 1-1,0-1 1,0 1-1,0-1 1,0 0-1,0 1 1,1-1-1,-1 0 1,1 0-1,1 0 1,-1-1 0,0 1 0,0-1 1,0 1-1,0-1 0,0 0 0,0 0 0,0 0 0,0 0 0,0 0 0,2-2 0,5-5 10,-1 0 0,0 0 0,12-17 0,-16 20-3,25-34 13,-9 13-6,38-40 0,-56 64-18,0 0-1,-1 0 0,1 0 1,1 1-1,-1-1 0,0 1 0,0-1 1,0 1-1,1 0 0,-1 0 1,1 0-1,-1 0 0,1 1 0,-1-1 1,1 1-1,0-1 0,2 1 1,-3 0-1,0 1 0,0-1 1,-1 1-1,1-1 0,0 1 1,0 0-1,0 0 0,-1 0 1,1 0-1,0 0 0,-1 0 1,1 0-1,-1 1 0,1-1 1,-1 1-1,0-1 0,0 1 1,1-1-1,-1 1 0,0 0 0,-1-1 1,3 5-1,6 21-6,-8-22 14,0-1 1,1 1 0,-1-1 0,1 1-1,0-1 1,0 0 0,1 0-1,3 6 1,-5-10 1,-1 1 0,1-1 0,-1 0 0,1 1 0,-1-1 0,1 0 0,-1 1 0,1-1 0,0 0 0,-1 0 0,1 0 0,-1 0 0,1 1 0,0-1 0,-1 0 0,1 0 0,0 0 0,-1 0 0,1 0 0,0 0 0,-1-1 0,1 1 0,-1 0 0,1 0 0,0 0 0,-1-1 0,1 1 0,-1 0 0,1 0 0,0-1 0,-1 1 0,1-1 0,-1 1 0,1 0 0,0-2 0,18-19 131,-15 14-94,16-18 91,29-32 54,-44 52-201,0 0 0,0 0 1,1 0-1,0 1 0,0 0 1,0 1-1,0-1 0,7-2 1,-11 5 3,-1 1 1,0-1-1,1 1 1,-1 0-1,0-1 1,1 1 0,-1 0-1,1 0 1,-1-1-1,1 1 1,-1 0-1,1 1 1,-1-1-1,0 0 1,1 0 0,-1 1-1,1-1 1,-1 1-1,0-1 1,3 2-1,-2 0-9,0 0-1,0 0 1,0 0 0,-1 0-1,1 0 1,0 0-1,-1 1 1,2 2-1,12 17 31,-14-21-4,0-1 0,-1 1 0,1-1 1,0 0-1,0 1 0,1-1 0,-1 0 0,0 0 0,0 1 0,0-1 0,0 0 0,0 0 0,0 0 0,0 0 0,0-1 0,0 1 0,0 0 0,0 0 1,0-1-1,0 1 0,0 0 0,0-1 0,0 1 0,0-1 0,0 1 0,0-1 0,1-1 0,15-4-81,-16 6 53,-1 0 0,1 0 0,-1 0 0,1 0 0,-1 1 0,1-1 1,-1 0-1,1 0 0,-1 0 0,1 1 0,-1-1 0,1 0 0,-1 1 0,1-1 1,-1 0-1,0 1 0,1-1 0,-1 0 0,0 1 0,1-1 0,-1 1 1,0-1-1,1 1 0,-1-1 0,0 1 0,0-1 0,0 1 0,1-1 0,-1 1 1,0-1-1,0 2 0,1 2-394,0 0 1,-1 1 0,0-1-1,1 0 1,-1 1-1,-1-1 1,0 8-1,0-10-130,0-2-116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18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0 654 14803,'1'0'211,"-1"1"0,1 0 1,0-1-1,-1 0 0,1 1 0,0-1 0,-1 1 0,1-1 1,0 0-1,-1 0 0,1 1 0,0-1 0,-1 0 0,1 0 1,0 0-1,0 0 0,-1 0 0,1 0 0,0 0 0,0 0 1,-1 0-1,1 0 0,0 0 0,0 0 0,-1 0 0,1-1 1,1 0-1,23-8 1615,-24 9-1684,11-6 312,-1 0 0,0-1 0,0 0 0,-1 0 0,0-1 0,17-17 0,-22 20-343,0-1 0,0 0 0,-1 0 0,1 0 1,-1-1-1,-1 1 0,1-1 0,-1 0 0,0 0 1,-1-1-1,0 1 0,3-13 0,-5 18-95,0 0-1,0 1 1,0-1 0,0 0-1,0 0 1,0 0 0,0 1-1,0-1 1,-1 0 0,1 0-1,-1 1 1,0-1-1,1 0 1,-1 1 0,0-1-1,0 1 1,0-1 0,0 1-1,0-1 1,0 1 0,0 0-1,0-1 1,-1 1-1,1 0 1,-1 0 0,1 0-1,-3-1 1,2 1-12,0 0-1,0 1 1,0-1-1,0 1 1,0 0-1,0 0 1,0 0-1,0 0 1,0 0-1,0 0 1,0 0-1,0 1 1,0-1-1,0 1 1,0-1-1,0 1 1,0 0-1,0 0 1,1 0-1,-1 0 1,0 0-1,0 0 1,1 0-1,-4 3 1,1 1-14,0-1 0,0 1 1,1 0-1,-1 1 0,1-1 0,0 1 1,0-1-1,1 1 0,-1 0 1,1 0-1,1 0 0,-3 11 1,3-12-2,1 0 0,-1-1 0,1 1 1,0 0-1,0 0 0,0 0 0,1-1 0,-1 1 1,1 0-1,1 0 0,-1-1 0,0 1 0,1-1 1,0 1-1,0-1 0,1 0 0,3 6 1,-4-8 6,-1-1 1,1 1-1,1 0 1,-1-1 0,0 1-1,0-1 1,0 0 0,1 0-1,-1 0 1,1 0 0,-1 0-1,1 0 1,-1-1 0,1 1-1,-1-1 1,1 0-1,0 1 1,-1-1 0,1-1-1,-1 1 1,1 0 0,0-1-1,-1 1 1,1-1 0,-1 1-1,1-1 1,-1 0-1,4-2 1,4-2 3,0 0-1,0-1 1,0 0-1,-1-1 1,9-8 0,98-97-120,-114 110 100,0 0 1,0 0 0,0 1 0,0-1 0,0 1 0,0-1 0,0 1 0,1 0 0,-1 0 0,1 0 0,4-1-1,-6 2 7,1 0 0,-1 0 0,0 0-1,1 1 1,-1-1 0,0 0 0,0 1-1,1-1 1,-1 1 0,0-1 0,0 1 0,1 0-1,-1-1 1,0 1 0,0 0 0,0 0-1,0 0 1,0 0 0,0 0 0,0 0-1,-1 0 1,1 0 0,0 0 0,0 2-1,10 15-163,-7-10 117,0-1 0,1 1 0,0-1 0,7 9 1,-11-15 56,0 0 0,0 0 0,0 0 0,0 0 0,0 0 0,0 0 0,0-1 0,0 1 0,0 0 0,0-1 1,0 1-1,1-1 0,-1 1 0,0-1 0,0 0 0,0 1 0,1-1 0,-1 0 0,0 0 0,1 0 1,-1 0-1,0 0 0,0 0 0,1 0 0,-1-1 0,0 1 0,0 0 0,1-1 0,-1 1 0,0-1 0,0 1 1,0-1-1,0 1 0,0-1 0,2-1 0,3-4 2,0 0 1,0 0-1,-1-1 0,1 1 1,-2-1-1,1-1 1,-1 1-1,6-14 0,22-68 51,-31 85-46,12-38-19,-3-1 1,-1-1-1,-2 0 0,-3 0 1,0-53-1,-4 91-16,0 0 1,0 1-1,0-1 0,-1 0 1,0 1-1,0-1 0,-1 1 1,-3-10-1,5 15 26,0 0 0,0 0-1,0-1 1,0 1 0,0 0 0,-1-1 0,1 1-1,0 0 1,0 0 0,0 0 0,-1-1 0,1 1 0,0 0-1,0 0 1,0 0 0,-1-1 0,1 1 0,0 0 0,0 0-1,-1 0 1,1 0 0,0 0 0,-1-1 0,1 1-1,0 0 1,0 0 0,-1 0 0,1 0 0,0 0 0,-1 0-1,1 0 1,0 0 0,-1 0 0,1 0 0,0 0 0,0 0-1,-1 1 1,1-1 0,-8 11-111,0 17 14,4 1 106,1 0 1,2-1 0,1 1-1,5 46 1,-4-61 24,2 1 0,0-1 0,0 0 0,1 0 0,1-1 0,0 1 1,1-1-1,1 0 0,0 0 0,1-1 0,9 12 0,-12-17-15,1-1 1,0 0-1,10 7 1,-14-12-13,-1 0 0,0 0 0,1 0 0,-1 0 0,1 0 0,-1 0 1,1-1-1,-1 1 0,1-1 0,-1 1 0,1-1 0,0 1 0,-1-1 0,1 0 0,0 0 0,-1 0 0,1 0 0,0 0 0,-1 0 1,1 0-1,0 0 0,-1-1 0,4 0 0,-4 0 0,0 0 0,0 0 1,-1 0-1,1 0 0,0 0 1,0 0-1,-1 0 0,1 0 0,0 0 1,-1 0-1,1 0 0,-1-1 1,0 1-1,1 0 0,-1 0 0,0 0 1,0-1-1,0 1 0,0 0 1,0 0-1,0-1 0,0 1 0,0 0 1,0 0-1,-1-1 0,1 1 1,0 0-1,-2-2 0,-14-37 26,14 36-25,-3-5 7,-1-6-8,-2 0 1,0 1-1,0 0 0,-1 0 1,-1 1-1,-18-19 1,25 31-36,5 6 22,6 8 2,-2-7 8,0 0 1,0 0-1,1-1 1,-1 1-1,1-2 1,1 1-1,-1-1 1,0 0-1,1 0 1,0-1-1,0 0 1,0 0-1,0-1 1,1 0-1,-1-1 1,1 0 0,-1 0-1,1-1 1,-1 1-1,1-2 1,-1 0-1,13-2 1,-13 1 14,-1 1 0,0-1 0,0-1 1,0 0-1,0 0 0,0 0 0,-1 0 1,1-1-1,-1 0 0,0-1 0,0 0 1,-1 1-1,1-2 0,-1 1 0,0-1 0,-1 1 1,1-2-1,-1 1 0,0 0 0,-1-1 1,1 1-1,-1-1 0,-1 0 0,1 0 1,-1 0-1,1-9 0,-2 5 41,-4 12-6,-5 20-24,6-6-26,1 0-1,0 25 0,1-36 6,0 1 0,1-1 1,0 1-1,-1-1 0,1 0 1,0 1-1,1-1 0,-1 0 1,1 0-1,0 0 0,0 0 0,0 0 1,4 5-1,-5-8 4,0 0 0,1 0-1,-1-1 1,0 1 0,0 0 0,1 0 0,-1-1 0,0 1-1,1-1 1,-1 1 0,1-1 0,-1 1 0,1-1-1,-1 0 1,1 0 0,-1 0 0,0 0 0,1 0 0,-1 0-1,1 0 1,-1 0 0,1-1 0,-1 1 0,1-1-1,-1 1 1,0-1 0,1 1 0,-1-1 0,0 0 0,2-1-1,4-2 29,-1 0 0,0 0 0,0-1 0,8-9-1,32-41 184,-34 38-151,1 1 0,27-24 0,-40 39-68,1 0-1,-1 1 1,1-1 0,0 1-1,-1-1 1,1 1 0,0 0-1,-1-1 1,1 1 0,0 0-1,-1-1 1,1 1 0,0 0-1,0 0 1,-1 0 0,1 0-1,0-1 1,0 1 0,-1 0-1,1 0 1,0 1 0,0-1-1,0 0 1,-1 0-1,1 0 1,0 0 0,0 1-1,-1-1 1,1 0 0,0 1-1,-1-1 1,1 0 0,0 1-1,-1-1 1,1 1 0,-1-1-1,1 1 1,-1-1 0,1 1-1,-1 0 1,1-1 0,-1 1-1,1 0 1,-1-1 0,0 1-1,1 0 1,-1 0 0,4 7-6,-1 1 0,0-1 0,4 15 0,-1 0 9,9-2 88,-15-21-104,0 0 1,0 0-1,0 1 1,1-1-1,-1 0 0,0 1 1,0-1-1,0 0 1,1 0-1,-1 1 1,0-1-1,0 0 1,1 0-1,-1 0 1,0 1-1,0-1 1,1 0-1,-1 0 1,0 0-1,1 0 1,-1 1-1,0-1 0,1 0 1,-1 0-1,0 0 1,1 0-1,-1 0 1,0 0-1,1 0 1,-1 0-1,0 0 1,1 0-1,-1 0 1,0 0-1,1 0 1,-1-1-1,0 1 0,0 0 1,1 0-1,-1 0 1,0 0-1,1 0 1,-1-1-1,0 1 1,0 0-1,1 0 1,-1-1-1,0 1 1,0 0-1,0 0 1,1-1-1,-1 1 1,0 0-1,0 0 0,0-1 1,0 1-1,1 0 1,-1-1-1,0 1 1,0 0-1,0-1 1,0 1-1,0 0 1,0-1-1,0 1 1,0-3-80,0 1 0,0 0 0,-1 0 0,1 0 0,-1 0 0,1 0 0,-1 0 0,0 0 1,1 0-1,-1 0 0,0 0 0,0 0 0,-1 0 0,1 0 0,0 1 0,-2-3 0,3 4 84,-11-14-442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19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19756,'10'27'1585,"2"15"-1185,-1 5-200,3 9 512,1 1-104,-1-2-352,-4-6-296,0-11-648,-3-3-328,-5-20 800,-4-10-144,-5-18-177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2:19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14979,'2'-6'295,"1"0"1,-1 1-1,1-1 0,1 1 1,-1 0-1,1 0 0,0 0 1,0 0-1,0 1 0,1 0 0,-1 0 1,1 0-1,0 0 0,1 1 1,-1 0-1,9-4 0,10-5 879,0 2 0,37-11 0,-35 14-763,0 0 0,1 2 1,0 0-1,48 0 0,-65 5-364,0 0-1,1 0 1,-1 1 0,0 1-1,0 0 1,1 0 0,-1 1 0,-1 0-1,1 1 1,0 0 0,-1 0-1,0 1 1,0 1 0,-1-1 0,13 11-1,-17-12-39,-1-1-1,0 1 1,0 0-1,0 0 0,0 0 1,-1 0-1,1 1 1,-1-1-1,-1 1 0,1-1 1,0 1-1,-1 0 1,0-1-1,0 1 0,0 0 1,-1 0-1,0 0 1,0 0-1,-1 8 0,0-5 8,-1-1 0,0 1-1,0-1 1,-1 1 0,1-1-1,-2 0 1,1 0 0,-1 0-1,0-1 1,-1 1 0,-5 6-1,10-13-22,0 1 1,0-1-1,0 0 0,0 0 0,0 0 0,0 1 0,0-1 0,0 0 0,0 0 0,0 0 0,1 1 1,-1-1-1,0 0 0,0 0 0,0 0 0,0 1 0,0-1 0,0 0 0,1 0 0,-1 0 0,0 0 1,0 0-1,0 1 0,1-1 0,-1 0 0,0 0 0,0 0 0,0 0 0,1 0 0,-1 0 0,0 0 0,0 0 1,0 0-1,1 0 0,-1 0 0,0 0 0,0 0 0,1 0 0,-1 0 0,0 0 0,0 0 0,1 0 1,19 3-268,-6-1 5,29 8-462,70 25 0,-96-28 657,0 1 1,0 0 0,-1 1 0,0 1 0,-1 0 0,24 22-1,-36-30 105,0 1 0,0 0 0,-1 0 0,1 0 0,-1 0 0,0 1 0,0-1 0,0 0 0,-1 1 0,1 0 0,-1-1 0,1 1 0,-1 0-1,0-1 1,-1 1 0,1 7 0,-1-6 60,0 0 0,-1 1-1,0-1 1,0 0 0,0 1-1,-1-1 1,0 0 0,0 0 0,0 0-1,-6 8 1,-3 3 309,-1 0 1,-1-1-1,0 0 1,-1-1-1,-24 18 1,17-15 149,-1-1 1,-1-1 0,-37 19-1,48-28-438,0-1 1,0-1-1,-1 1 0,1-2 0,-1 0 0,0-1 0,0 0 0,0 0 0,-19-2 0,25 0-282,0-1-1,0-1 1,1 1-1,-12-5 1,16 6 54,0-1 0,0 0 0,0 1 0,0-1 0,1 0 0,-1 0-1,0 0 1,0-1 0,1 1 0,-1 0 0,1-1 0,-1 1 0,1-1 0,0 1 0,0-1 0,0 0 0,-1 1 0,2-1 0,-2-2 0,3-8-515,6 1-201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8:54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15299,'0'-1'184,"1"0"0,-1 0 0,1 1 0,-1-1-1,1 1 1,0-1 0,-1 1 0,1-1 0,0 1-1,-1-1 1,1 1 0,0-1 0,-1 1 0,1 0 0,0-1-1,0 1 1,0 0 0,-1 0 0,1-1 0,0 1 0,0 0-1,1 0 1,-1 1-7,0 0 0,0 0-1,0 0 1,-1 0 0,1 0 0,0 0-1,0 0 1,-1 0 0,1 1-1,-1-1 1,1 0 0,-1 0 0,0 1-1,1 1 1,13 56 337,-3 0 0,-2 0 0,2 90 1,-10-93-2407,-1-56 1861,-1 1-1,1-1 0,0 1 1,-1-1-1,1 0 0,0 1 1,-1-1-1,1 1 0,-1-1 1,1 0-1,-1 0 0,1 1 1,-1-1-1,1 0 0,-1 0 1,1 1-1,-1-1 0,1 0 0,-1 0 1,1 0-1,-1 0 0,1 0 1,-1 0-1,1 0 0,-1 0 1,1 0-1,-1 0 0,0 0 1,1 0-1,-1 0 0,1-1 1,-1 1-1,1 0 0,-1 0 1,1 0-1,-1-1 0,-11-3-567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8:55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14539,'0'6'1640,"3"-3"-759,4-3-241,6-3 1072,3-1-376,10-3-247,4-2-169,10-1-240,1-3-104,5 2-264,0-2-208,-3 3-528,-3 0-280,-8 0-544,-7-2 984,-10-5-208,-8 0-209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8:55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45 16684,'-2'-13'1728,"5"6"-920,6 0-288,6 2 865,5 1-113,8 2-352,2 2-208,7 0-224,5 3-120,1-1-464,0-2-360,-5-2 280,1 1 56,-10-2-80,-9-3-104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8:56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25 17404,'0'0'73,"1"0"1,-1 0-1,1 0 0,-1 0 1,0 0-1,1 0 1,-1 1-1,0-1 0,1 0 1,-1 0-1,1 0 1,-1 1-1,0-1 1,0 0-1,1 0 0,-1 1 1,0-1-1,1 0 1,-1 1-1,0-1 0,0 0 1,0 1-1,1-1 1,-1 1-1,0-1 0,0 0 1,0 1-1,0 0 1,3 18 881,-8 21 13,5-40-911,-7 42 276,-2-1 0,-2 0 1,-1-1-1,-28 58 1,29-80-624,11-18 269,0 0 0,0 1 0,0-1 0,-1 0 0,1 0 1,0 0-1,0 0 0,0 0 0,0 0 0,0 0 0,0 0 1,0 0-1,-1 0 0,1 0 0,0 0 0,0 0 1,0 0-1,0 0 0,0 0 0,-1 0 0,1 0 0,0 0 1,0 0-1,0 0 0,0 0 0,0 0 0,0 0 0,-1 0 1,1 0-1,0 0 0,0 0 0,0 0 0,0 0 0,0 0 1,0 0-1,0 0 0,-1-1 0,1 1 0,0 0 0,0 0 1,0 0-1,0 0 0,0 0 0,0 0 0,0 0 0,0 0 1,0-1-1,0 1 0,0 0 0,0 0 0,0 0 0,0 0 1,0 0-1,0-1 0,0 1 0,0 0 0,0 0 0,0-37-1233,5 1 783,1-3-161</inkml:trace>
  <inkml:trace contextRef="#ctx0" brushRef="#br0" timeOffset="1">88 2 14083,'1'0'114,"-1"-1"0,1 1 0,0 0 0,-1 0-1,1 0 1,-1 0 0,1 0 0,-1 0 0,1 0 0,-1 0 0,1 0-1,0 0 1,-1 0 0,1 0 0,-1 0 0,1 0 0,-1 0 0,1 1 0,-1-1-1,1 0 1,-1 0 0,1 1 0,-1-1 0,1 0 0,-1 1 0,0-1 0,1 1-1,-1-1 1,1 0 0,-1 1 0,0-1 0,1 1 0,-1-1 0,0 1 0,0-1-1,1 1 1,-1-1 0,0 1 0,0 0 0,11 27 1373,-9-23-1297,32 122 1236,13 33-764,-45-155-824,0 0 0,0 0-1,1-1 1,-1 1 0,1-1 0,5 7-1,-7-18-1743,-3-6 1336,-8-2-74,-4-3-51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8:56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16339,'2'3'2097,"4"3"-1241,2-2-304,2-1 1049,5 0-473,2 1-200,1-3-440,4 1-320,-3-2-960,-1-2-776,-5-8 1288,-3-4-241,-4-6-215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2:51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24575,'8'1'0,"11"4"0,9 5 0,1 8 0,-5 0-8191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9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16980,'46'4'2008,"21"-5"-1288,26-21-232,13-1 953,13-3-601,4 1-24,-7 0-616,-2 2-392,-25 5 240,-25 6-88,-38 6-160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16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15 13179,'-1'-1'69,"0"0"0,0 0 0,-1-1 0,1 1 0,0 0 0,-1 0 0,1 0 0,-1 0 0,0 1 1,1-1-1,-1 0 0,0 1 0,1-1 0,-1 1 0,0-1 0,0 1 0,1 0 0,-1 0 0,0 0 0,0 0 0,0 0 0,-2 1 0,-46 7 620,41-6-360,-4 0-161,0 2 0,0-1-1,1 2 1,0 0 0,0 0 0,0 1 0,1 0 0,0 1 0,0 1 0,0-1 0,1 2 0,0-1-1,1 2 1,0-1 0,0 1 0,1 0 0,0 1 0,1 0 0,-9 18 0,0 5-111,0 1 1,3 1-1,1 0 1,1 0-1,-8 58 1,12-47 17,3 0 0,2 0 0,1 1 0,7 48 0,-4-75-16,2 0 0,0 0 0,1 0 0,1-1 1,1 0-1,1 0 0,0-1 0,2 0 0,0 0 0,1-1 0,1 0 0,1-1 1,0 0-1,2-2 0,-1 1 0,2-2 0,25 20 0,32 18-11,2-3 0,126 62 0,-186-104-41,1 0 0,0-1 0,0-1 0,0 0-1,0-1 1,1-1 0,-1 0 0,1-1 0,0-1 0,0-1-1,0 0 1,0-1 0,0-1 0,-1-1 0,27-7 0,-5-2 19,-1-1 1,0-2 0,61-36 0,-73 36-8,0-1 0,-1-2 0,0 0 0,-2-2 0,34-37 0,-45 43-8,-1-1 0,-1 0 0,0-1 1,-1 1-1,-1-2 0,0 1 0,-2-1 0,1 0 0,-2 0 0,0 0 1,-1-1-1,-1 1 0,-1-1 0,0 0 0,-2 0 0,0 1 1,-4-25-1,2 24 4,0 1 1,-1 0 0,-1 0-1,-1 1 1,0-1 0,-1 1-1,-1 1 1,-1-1 0,0 1-1,-1 1 1,0-1 0,-1 2-1,-1 0 1,0 0 0,0 1-1,-2 0 1,-19-13 0,17 16-4,-1 0 1,0 1-1,-1 1 1,0 0-1,-26-6 0,-93-9-405,29 6-601,80 9 768,8-2-92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17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0 13739,'-5'0'198,"1"0"0,-1 0 0,1 1 1,-1 0-1,1 0 0,-1 0 0,1 0 0,-1 0 0,1 1 1,0 0-1,0 0 0,-8 5 0,-6 5 223,-22 19 0,34-26-324,-8 8-24,0 0-1,2 1 0,-1 0 1,2 1-1,0 1 0,1 0 1,1 0-1,0 1 0,1 0 0,1 0 1,0 1-1,2 0 0,-5 23 1,-1 16 142,3 1 1,-1 115-1,9-143-141,2-1 0,0 0 0,2 0 0,1 0 0,1 0 0,2-1 0,1 0 0,1 0 1,1-1-1,2-1 0,0 0 0,2 0 0,1-2 0,0 0 0,35 37 0,-26-33-20,2-2 0,0-2 1,2 0-1,1-1 0,0-2 1,36 18-1,-42-27-41,1-1 1,0-1-1,0-1 1,1-1-1,0-1 1,1-2-1,-1 0 1,1-2-1,30 0 0,-25-4-2,0-1 0,1-1 0,-1-1-1,-1-3 1,1 0 0,-1-2-1,0-1 1,-1-1 0,0-2 0,28-17-1,-41 20 3,-1-1-1,0-1 1,-1 0-1,0-1 1,-1-1-1,0 0 0,18-26 1,-23 27 1,0-1 1,-2-1-1,1 0 0,-2 0 1,1 0-1,-2-1 1,-1 0-1,0 0 0,4-31 1,-6 25-1,-2 0 1,0 0-1,-2 0 0,0 1 1,-1-1-1,-10-35 0,3 27 6,-1 1-1,-1-1 1,-1 2-1,-19-29 1,0 8 10,-2 2 0,-3 1 1,-1 1-1,-67-58 0,60 63-10,-63-43 0,80 65-26,0 1-1,-1 1 1,-58-22 0,74 34-103,0 0 0,1 1 0,-1 1 1,-22-2-1,29 3-5,1 1 1,-1 0 0,1 1-1,-1-1 1,1 1 0,-1 0-1,1 0 1,-1 1 0,1 0-1,0 0 1,0 0-1,0 0 1,-5 4 0,-2 8-235,6 1-91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25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37 217 9610,'2'-1'260,"-1"-1"-1,0 1 1,0-1-1,0 1 0,0-1 1,0 0-1,0 1 1,-1-1-1,1 0 1,0 0-1,-1 0 1,1 1-1,-1-1 1,0 0-1,0 0 1,0 0-1,0 0 1,0 0-1,0 0 1,0 0-1,0 1 1,-1-1-1,1 0 1,-2-2-1,1-3 505,-2 0 0,1 1 0,-1-1 0,0 0 0,-4-6-1,7 13-682,0-1-1,-1 0 0,1 1 0,0-1 1,-1 0-1,1 0 0,-1 1 0,1-1 1,-1 1-1,1-1 0,-1 0 0,1 1 0,-1-1 1,0 1-1,1-1 0,-1 1 0,0 0 1,1-1-1,-1 1 0,0 0 0,0-1 1,1 1-1,-1 0 0,-1 0 0,1 0-39,1 0 0,-1 1 1,1-1-1,-1 1 0,1-1 0,-1 1 0,1 0 0,-1-1 0,1 1 0,-1-1 0,1 1 0,0 0 1,-1-1-1,1 1 0,0 0 0,-1-1 0,1 1 0,0 0 0,0 0 0,0 0 0,-2 6 20,1 1-1,1-1 0,0 14 0,0-16-60,0 0-1,1-1 0,0 1 0,0 0 0,1-1 1,-1 1-1,1-1 0,4 7 0,-6-11 2,0 1-1,1 0 0,-1-1 0,0 1 0,1-1 0,-1 1 0,1-1 1,-1 1-1,1-1 0,-1 0 0,1 1 0,-1-1 0,1 0 1,0 1-1,-1-1 0,1 0 0,0 0 0,-1 1 0,1-1 0,-1 0 1,1 0-1,0 0 0,-1 0 0,1 0 0,0 0 0,1 0 5,-1-1-1,1 0 0,-1 1 0,0-1 1,0 0-1,0 0 0,1 0 0,-1 0 1,0 0-1,0 0 0,0 0 0,0 0 1,0-1-1,-1 1 0,1 0 0,1-3 1,3-6 67,0 0 1,0 0-1,-1-1 1,-1 0-1,1 0 1,-2 0-1,0 0 1,0 0-1,-1-1 1,0-20-1,-6 14 94,5 17-158,0 1 0,-1-1 0,1 1 0,0 0 0,0 0 0,-1-1 0,1 1 0,0 0 0,-1 0 0,1-1 0,0 1 0,-1 0 0,1 0 0,-1 0 0,1-1 0,0 1 0,-1 0 0,1 0 0,0 0 0,-1 0 0,1 0 0,-1 0 0,1 0 0,-1 0 0,-1 0 4,1 1-1,-1 0 1,1 0-1,-1 0 1,1-1-1,-1 1 1,1 0-1,0 1 1,0-1-1,-1 0 1,1 0 0,0 0-1,0 1 1,0-1-1,0 1 1,0-1-1,0 2 1,-7 15-22,0 0 0,2 1 0,0-1 1,1 1-1,1 1 0,0-1 0,2 0 0,-1 30 1,5-31-18,-2-18 27,0 0 0,0 0 0,0 0-1,0 0 1,0-1 0,0 1 0,1 0 0,-1 0 0,0 0 0,0 0 0,0 0-1,0 0 1,1-1 0,-1 1 0,0 0 0,0 0 0,0 0 0,1 0-1,-1 0 1,0 0 0,0 0 0,0 0 0,1 0 0,-1 0 0,0 0-1,0 0 1,1 0 0,-1 0 0,0 0 0,0 0 0,0 0 0,1 0 0,-1 0-1,0 0 1,0 1 0,0-1 0,0 0 0,1 0 0,-1 0 0,0 0-1,0 0 1,0 0 0,0 1 0,1-1 0,-1 0 0,0 0 0,0 0 0,0 1-1,0-1 1,0 0 0,0 0 0,0 0 0,0 0 0,0 1 0,0-1-1,1 0 1,-1 0 0,0 1 0,7-19 27,0 1 1,-1-1-1,0 0 1,5-38-1,-6 32 13,-2 13-18,-2 7-14,0 0 0,1 0 0,-1 0 0,-1 0 0,1 0 0,-1 0 1,0-1-1,0 1 0,0 0 0,0 0 0,-1-4 0,0 8-7,0 0 0,1 1 1,-1-1-1,0 0 0,0 1 0,1-1 0,-1 1 0,1-1 0,-1 1 1,0-1-1,1 1 0,-1-1 0,1 1 0,-1 0 0,1-1 1,0 1-1,-1 0 0,1-1 0,0 1 0,-1 0 0,1 1 0,-8 17-5,2 1 0,0 0 0,1 0 0,1 0 0,-3 33 0,7-53 5,0 0-1,0 0 0,0 0 0,1 0 0,-1 0 0,0 0 0,0 0 0,0 0 1,0 0-1,0 0 0,0 0 0,0 0 0,0 0 0,0 0 0,0 0 1,1 0-1,-1 0 0,0 0 0,0 0 0,0 0 0,0 0 0,0 0 0,0 0 1,0 0-1,0 0 0,0 0 0,0 1 0,0-1 0,1 0 0,-1 0 0,0 0 1,0 0-1,0 0 0,0 0 0,0 0 0,0 0 0,0 0 0,0 0 1,7-17 11,8-25 9,-6 13-13,0 1 2,-1-1 0,6-45-1,-13 73-10,-1 1-1,0 0 1,0 0-1,0 0 0,0-1 1,0 1-1,0 0 1,0 0-1,0-1 0,0 1 1,0 0-1,0 0 0,0 0 1,0-1-1,0 1 1,0 0-1,0 0 0,0-1 1,0 1-1,0 0 1,0 0-1,0-1 0,0 1 1,0 0-1,0 0 1,0 0-1,0-1 0,-1 1 1,1 0-1,0 0 0,0 0 1,0-1-1,0 1 1,0 0-1,-1 0 0,1 0 1,0 0-1,0 0 1,0 0-1,-1-1 0,-7 9-36,-7 19-18,7-9 26,1 0 0,1 0 0,1 1 0,0 0 0,-2 24 0,8-31 28,4-13 22,6-20 17,-9 14-31,5-10 13,0-1-1,-2 0 0,0 0 0,-1 0 0,-1 0 0,2-29 0,-5 47-18,0 0-1,0-1 0,0 1 1,0 0-1,0 0 0,0 0 0,1 0 1,-1 0-1,0 0 0,0 0 0,0-1 1,0 1-1,0 0 0,0 0 0,0 0 1,0 0-1,0 0 0,0 0 1,0 0-1,0-1 0,0 1 0,0 0 1,0 0-1,-1 0 0,1 0 0,0 0 1,0 0-1,0 0 0,0-1 1,0 1-1,0 0 0,0 0 0,0 0 1,0 0-1,0 0 0,0 0 0,-1 0 1,1 0-1,0 0 0,0 0 1,0-1-1,0 1 0,0 0 0,0 0 1,0 0-1,-1 0 0,1 0 0,0 0 1,0 0-1,0 0 0,0 0 1,0 0-1,0 0 0,0 0 0,-1 0 1,1 0-1,0 0 0,0 0 0,0 0 1,0 0-1,0 0 0,0 1 1,-1-1-1,1 0 0,0 0 0,0 0 1,0 0-1,0 0 0,-8 12-28,-7 20-17,-21 117-1565,39-168 1384,0-6-102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32.8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18 363 12235,'-17'35'5964,"24"-47"-2448,19-10-2548,-11 9-507,168-143 831,-89 79-1157,-76 61-130,0-1 0,-1-1 1,-1 0-1,21-31 0,-41 53-243,1-1-1,-1 0 0,0 0 1,-1-1-1,1 0 1,0 1-1,-1-1 0,1 0 1,-1-1-1,1 1 1,-8 0-1,12-2 38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35.5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14 175 13051,'-13'-1'3413,"14"-2"-741,23-6-128,-16 6-2674,35-14 557,0-2 0,78-50 0,-53 29-281,-65 38-142,0 1-1,0-1 1,0 0 0,0 1 0,0 0-1,1 0 1,-1 0 0,1 0 0,-1 0-1,0 1 1,1-1 0,0 1 0,3 0 0,-5 1-3,0-1 0,-1 1 0,1 0 0,-1-1 0,1 1 0,-1 0 0,0 0 1,1 0-1,-1 0 0,0 1 0,0-1 0,1 0 0,-1 0 0,0 1 0,0-1 1,-1 1-1,1-1 0,0 1 0,0-1 0,-1 1 0,1-1 0,-1 1 0,1 0 1,-1-1-1,0 1 0,1 0 0,-1-1 0,0 4 0,5 44 186,-2 0 0,-3 0 0,-1 1 0,-15 86 0,15-129-401,0-1-1,-1 1 1,0-1 0,0 1-1,0-1 1,-6 9 0,8-12-396,4-4 216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41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418 2 10322,'0'0'4415,"2"6"120,-2-2-1496,-1-14-2692,-2 8-178,-7 15-115,6-7-51,-324 400 93,307-380-80,17-20-8,1-1 0,-1 0 0,-1 0 1,1 0-1,-1-1 0,0 1 1,0-1-1,-6 4 0,9-8 14,-2 1-24,4-3-361,0 0-1,0 1 0,0-1 0,0 0 1,0 0-1,0 0 0,1 0 0,-1 0 1,1 0-1,1-3 0,-1-2-232,0-4-160,0-4-225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41.6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0 13739,'-2'7'4060,"-13"26"-2478,12-27-1447,-34 65 572,4 3 1,-27 86-1,60-160-691,1 0 0,-1 0 0,1 0 0,-1 0 0,1 0 0,0 0 0,-1 0 0,1 0 1,-1 0-1,1 0 0,-1 0 0,1 0 0,0 0 0,-1 0 0,1-1 0,-1 1 0,1 0 0,-1-1 0,1 1 0,-1 0 0,1-1 0,-1 1 0,42-28 93,2 2 0,0 2 0,1 2 0,1 1-1,1 3 1,92-22 0,-137 40-154,-1 0 1,0-1-1,0 1 1,0 0-1,1-1 0,-1 1 1,0-1-1,0 1 1,0-1-1,0 0 1,0 1-1,0-1 0,0 0 1,0 0-1,0 0 1,0 0-1,0 0 1,-1 0-1,1 0 0,0 0 1,-1 0-1,1 0 1,0 0-1,-1 0 1,1-2-1,0-10-352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48.1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0 906 10890,'2'1'217,"0"0"-1,-1 0 1,1-1-1,0 1 1,0 0-1,-1-1 1,1 0 0,0 1-1,0-1 1,0 0-1,0 0 1,0 0-1,0 0 1,0 0-1,-1 0 1,1 0-1,0-1 1,2 0-1,37-14 2315,-22 7-1990,136-38 1070,216-36 0,21-4-1306,-172 19-65,408-188-1,-554 220-215,558-236 85,-610 264-125,-13 5-45,0-1 1,-1 0 0,1-1-1,13-8 1,-22 12 35,0 0 1,1 0-1,-1 0 0,0 0 1,0 0-1,0 0 1,1 0-1,-1 0 1,0-1-1,0 1 1,1 0-1,-1 0 1,0 0-1,0 0 0,0-1 1,0 1-1,1 0 1,-1 0-1,0 0 1,0-1-1,0 1 1,0 0-1,0 0 1,0 0-1,0-1 0,1 1 1,-1 0-1,0 0 1,0-1-1,0 1 1,0 0-1,0 0 1,0-1-1,0 1 1,0 0-1,0 0 0,0-1 1,0 1-1,-1 0 1,1-1-1,-11-3-319,-21 3 94,-7 3-122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48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549 0 15507,'-46'37'3057,"-149"172"-1120,138-146-1658,34-38-170,-92 105 449,90-98-334,0 1-1,-22 42 1,44-71-199,1 0 0,0 0 0,0 1 0,1-1 0,-1 0 0,1 1 0,0-1 0,-1 10 0,2-12-20,0 0 0,0 0-1,1 0 1,-1 0 0,0 0 0,1-1 0,0 1 0,-1 0 0,1 0 0,0 0 0,0-1 0,0 1 0,0 0 0,0-1 0,0 1 0,0-1 0,1 1 0,-1-1 0,1 0 0,-1 0 0,1 1 0,-1-1 0,1 0 0,-1 0 0,3 0-1,4 3 3,0-1 0,0 0 0,1-1 0,-1 0 0,0 0-1,1-1 1,-1 0 0,11 0 0,73-5 33,-87 3-38,184-22-534,187-48 0,-276 45 362,-7-3-78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49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19524,'17'-4'1496,"-5"11"-1151,-8 9-137,2 13 576,2 8-280,4 12-256,2 2-56,2 5-152,-2-1-104,2-7-208,0-3-176,0-11-424,-2-7-209,-5-6 753,-5-6-232,-11 1-88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9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21501,'-4'0'1840,"-6"13"-1472,-7 11-120,-2 9 744,0 10-600,2 10-120,3 7-47,1 5-17,9-8-176,1-2-120,4-8-345,2-5-295,4-17-592,3-15 744,5-25 184,2-14-264,6-10-64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49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0 357 17604,'42'-10'1760,"9"-11"-1032,7-7-256,7-7 673,4-4-105,-1-4-384,-4 1-416,-17 5-848,-9 3-192,-23 6 624,-7 8-224,-14 0-152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50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0 170 17996,'9'-12'1968,"6"-2"-1328,13-6-272,6-1 945,11-4-577,2 1-216,3 4-656,-3 1-368,-8 9-1288,-6 6 1519,-12 14-287,-5 4-216</inkml:trace>
  <inkml:trace contextRef="#ctx0" brushRef="#br0" timeOffset="1">615 289 14043,'0'3'260,"10"56"1915,-10-56-1990,1 0-1,0 0 1,0 0-1,0 0 0,0 0 1,0 0-1,1 0 0,-1 0 1,1-1-1,0 1 0,0-1 1,0 1-1,0-1 0,0 0 1,5 4-1,-6-5-90,1-1 0,-1 1 0,0-1-1,1 0 1,-1 0 0,1 0 0,-1 0 0,1 0 0,-1 0-1,0 0 1,1 0 0,-1 0 0,1 0 0,-1-1 0,0 1-1,1-1 1,-1 1 0,0-1 0,1 0 0,-1 1 0,1-2-1,25-19 860,-25 20-905,20-21 806,34-43 0,-40 44-610,1 0-1,1 2 1,23-20 0,-39 38-233,-1-1 0,1 1 0,0 0 0,0 0 0,0 0 0,-1 0 0,1 0 0,0 0 0,0 0 0,1 0 0,-1 1 0,0-1 0,0 1 0,0 0 0,0-1 0,0 1 0,4 0 0,-5 1-6,1-1 1,-1 1 0,1 0 0,-1 0 0,1-1 0,-1 1-1,1 0 1,-1 0 0,0 1 0,1-1 0,-1 0 0,0 0 0,0 0-1,0 1 1,0-1 0,0 1 0,0-1 0,-1 0 0,1 1 0,0 0-1,-1-1 1,1 4 0,39 147 179,-40-151-182,0 0 0,1 0 0,-1 1-1,0-1 1,1 0 0,-1 0 0,1 0-1,-1 0 1,1 0 0,0 0-1,-1 0 1,1 0 0,0 0 0,0 0-1,0 0 1,0 0 0,0 0-1,0 0 1,1 0 0,-1-1-12,-1 0-1,1 0 1,-1 0 0,1 0-1,0 0 1,-1 0 0,1-1-1,-1 1 1,1 0 0,0 0-1,-1-1 1,1 1-1,-1 0 1,1-1 0,-1 1-1,1-1 1,-1 1 0,1 0-1,-1-1 1,0 1 0,1-1-1,-1 1 1,1-1 0,-1 1-1,1-2 1,1-2-25,0 0 1,0 0-1,-1 0 1,1-1-1,-1 1 1,0 0-1,0-1 1,0 1-1,-1-6 0,-3-11-74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51.1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157 369 13987,'2'-4'332,"-1"0"1,0 0-1,0 0 0,-1 1 0,1-2 1,-1 1-1,0 0 0,-1-6 1,1 8-236,0 1 0,-1 0-1,1 0 1,0-1 0,-1 1 0,0 0 0,1 0 0,-1 0 0,0 0 0,1 0 0,-1 0 0,0 0 0,0 0 0,0 0 0,0 0 0,0 0 0,0 0 0,0 0 0,0 1 0,-1-1-1,1 1 1,0-1 0,0 1 0,-1-1 0,1 1 0,0 0 0,0-1 0,-1 1 0,1 0 0,-2 0 0,-2 0 27,1 0 1,0 1-1,-1-1 1,1 1-1,-1 0 1,1 1-1,0-1 1,0 1-1,0-1 1,0 1-1,0 1 0,0-1 1,0 0-1,1 1 1,-1 0-1,1 0 1,0 0-1,0 0 1,0 0-1,0 1 1,-3 5-1,0-1-54,0 0 1,1 1-1,0 0 0,1 0 0,0 0 0,0 1 1,1 0-1,-3 13 0,5-18-59,1-1 0,-1 1 0,1-1-1,0 0 1,0 1 0,1-1 0,-1 1 0,1-1 0,0 1 0,0-1-1,1 0 1,-1 0 0,1 0 0,0 1 0,0-2 0,1 1-1,-1 0 1,1 0 0,-1-1 0,1 1 0,0-1 0,0 0 0,1 0-1,-1 0 1,1 0 0,0-1 0,-1 0 0,1 1 0,0-1 0,0 0-1,0-1 1,1 1 0,-1-1 0,0 0 0,1 0 0,-1 0-1,1-1 1,-1 1 0,0-1 0,1 0 0,-1 0 0,1-1 0,8-1-1,-2-1 28,0-1 0,0 0 0,-1 0 0,1-1 0,-1 0 0,0-1 0,0 0-1,-1 0 1,0-1 0,0-1 0,-1 1 0,1-2 0,12-16 0,-3 1 67,-1 0-1,-1-1 1,-1-1 0,13-32 0,-18 33-23,0 0 0,-2-1-1,-1 1 1,-2-2 0,0 1-1,-2 0 1,0-1 0,-2-33-1,-1 56-65,-1-1 0,1 0 0,-1 0 0,0 1 0,-3-8 0,4 12-14,0 0 0,0-1-1,0 1 1,0 0 0,0-1 0,-1 1 0,1 0 0,0-1 0,0 1 0,-1 0-1,1-1 1,0 1 0,0 0 0,-1 0 0,1-1 0,0 1 0,-1 0 0,1 0-1,0 0 1,-1 0 0,1-1 0,0 1 0,-1 0 0,1 0 0,-1 0-1,0 0 1,0 0-1,1 1 0,-1-1 1,0 1-1,1-1 0,-1 0 1,0 1-1,1-1 0,-1 1 1,1-1-1,-1 1 0,1 0 1,-1-1-1,1 1 0,-1 0 1,1-1-1,0 1 0,-1 0 1,-3 8-1,0 0 0,1-1 0,0 1 0,0 0 0,1 0 0,0 1 0,-1 13 0,0 72-16,3-78 15,0-7 1,0 19 2,6 44 1,-6-66 0,1 0 0,1-1 0,-1 1 0,1-1 0,1 1 0,-1-1 0,1 0 1,0 0-1,0 0 0,1 0 0,-1-1 0,8 9 0,-10-13-1,1 1 1,-1-1-1,1 0 0,-1 0 1,1 0-1,-1 1 0,1-2 1,0 1-1,0 0 0,-1 0 1,1 0-1,0-1 0,0 1 0,0-1 1,0 0-1,0 1 0,0-1 1,0 0-1,0 0 0,-1 0 1,5-1-1,-3 0 3,1 0 1,-1-1-1,0 1 1,1-1-1,-1 0 1,0 0-1,0 0 1,0 0-1,0 0 1,4-5-1,3-5 18,0 0 0,-1-1 0,0 0 0,9-17 0,-5 1 29,-1 0 1,14-56-1,-22 74-46,-2 8-5,0 9-1,1 11-4,0 17-14,9 40 0,-9-59 14,1 0 0,1 0 0,0-1 1,1 0-1,8 16 0,-12-27 4,-1 0 0,1 0 1,0 0-1,1-1 0,-1 1 0,0 0 0,1-1 0,-1 1 0,1-1 0,0 0 0,0 0 1,0 0-1,0 0 0,0 0 0,0-1 0,1 0 0,-1 1 0,4 0 0,-3-2 2,1 1-1,-1-1 1,0 0-1,0-1 0,0 1 1,1-1-1,-1 0 1,0 0-1,0 0 1,0 0-1,0-1 0,0 1 1,4-3-1,5-5 8,1 0 0,-2 0 0,1-1 0,-1-1 1,-1 0-1,18-22 0,-9 8 12,-2-1 0,0 0 0,15-34 0,-26 46-14,0-1 0,-2 0 0,1 0-1,-2 0 1,0 0 0,-1 0 0,-1-1 0,1-18-1,-2 34-7,-1 0 0,0 0 0,0-1 0,0 1 0,0 0 1,0 0-1,0 0 0,0-1 0,0 1 0,0 0 0,0 0 0,0 0 0,0-1 0,0 1 0,0 0 0,0 0 0,0 0 0,0-1 0,0 1 0,0 0 0,0 0 0,0 0 0,-1-1 0,1 1 0,0 0 0,0 0 0,0 0 0,0 0 0,0-1 0,0 1 0,-1 0 0,1 0 0,0 0 0,0 0 0,0 0 0,-1 0 0,1-1 1,0 1-1,0 0 0,-7 7 0,-3 13 0,4-2-6,0 1 0,1 0 0,1-1 1,1 2-1,0-1 0,1 0 1,2 1-1,0-1 0,3 21 0,-3-38-38,0-1 1,0 0-1,0 0 0,0 0 0,0 0 0,1 0 0,-1 0 0,0 0 1,1 0-1,-1 1 0,1-1 0,-1 0 0,1 0 0,-1-1 0,1 1 1,0 0-1,0 0 0,-1 0 0,2 1 0,-1-2-8,0-1 0,-1 1 0,1 0 0,-1 0 0,1 0 0,-1 0 0,1-1-1,0 1 1,-1 0 0,1 0 0,-1-1 0,1 1 0,-1-1 0,0 1 0,1 0 0,-1-1 0,1 1 0,-1-1-1,0 1 1,1-1 0,-1 1 0,0-1 0,1 1 0,-1-2 0,4-6-242,0 0 1,-1 0-1,4-14 0,0-11-359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51.4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5 19884,'-14'-4'1825,"8"5"-1441,4 2-456,2 0 616,11 0-256,9 1-144,7 3-304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51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186 1 18972,'-57'31'2031,"39"-23"-1583,1 1-1,0 1 0,0 1 1,1 0-1,-22 20 1,38-30-444,-1-1 0,1 0 0,-1 1 0,1-1 0,0 0 0,-1 1 0,1-1 1,-1 1-1,1-1 0,0 1 0,0-1 0,-1 0 0,1 1 0,0-1 0,0 1 0,0-1 1,-1 1-1,1-1 0,0 1 0,0 0 0,0-1 0,0 1 0,0-1 0,0 1 0,0-1 0,0 2 1,1-2-11,-1 0 0,1 1 0,-1-1 0,1 0 0,0 1 1,-1-1-1,1 0 0,0 1 0,-1-1 0,1 0 0,-1 0 1,1 0-1,0 0 0,-1 0 0,1 0 0,0 0 0,0 0 1,0 0-1,42-6-428,-33 4 353,28-4-293,0 2-1,48 0 1,-71 4 305,-1 1 0,0 0-1,1 1 1,-1 1 0,0 0 0,0 1 0,-1 1-1,1 0 1,16 9 0,-26-12 87,-1 0 0,0 0 0,0 0 1,0 0-1,0 1 0,0 0 0,-1-1 0,1 1 0,-1 0 1,1 0-1,-1 0 0,0 1 0,0-1 0,-1 1 1,1-1-1,-1 1 0,0-1 0,0 1 0,0 0 0,0-1 1,0 1-1,-1 0 0,0 0 0,0 0 0,0 0 0,0-1 1,0 1-1,-1 0 0,0 0 0,0-1 0,0 1 1,0 0-1,0-1 0,-4 7 0,-1 1 83,0-1-1,-1 1 1,0-2-1,0 1 1,-1-1-1,-1 0 1,1 0-1,-1-1 1,-1-1-1,-13 10 1,17-14-51,1 0 1,0-1-1,0 1 0,-1-1 1,1 0-1,-1 0 0,0-1 0,0 0 1,1 0-1,-9 0 0,10-1 16,0 0 0,0 0-1,0-1 1,0 0-1,0 0 1,1 0-1,-1 0 1,0-1-1,1 1 1,-1-1 0,1 0-1,0 0 1,-1 0-1,1 0 1,0-1-1,-5-5 1,4 4-39,0-1 0,0 0 0,1 0 0,-5-10 0,-9-23 107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52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57 109 14123,'3'0'466,"-1"0"-1,1 0 1,0-1 0,-1 1 0,1-1-1,-1 0 1,1 1 0,-1-1-1,1 0 1,-1 0 0,0-1-1,1 1 1,-1 0 0,3-3 0,-4 3-355,0 0 0,0-1 0,1 1 0,-1 0 0,-1-1 0,1 1 0,0 0 0,0-1 0,0 1 0,-1-1 0,1 0 0,-1 1 0,1-1 0,-1 1 0,0-1 0,0 0 0,1 1 0,-1-1 0,0 0 0,0 1 0,-1-1 0,1 0 0,0 1 0,-1-3 0,0 3-104,1 0 0,0 0 0,-1 0 0,1 0 0,-1 0 0,1 0 0,-1 1 0,1-1 0,-1 0 0,0 0 0,1 1-1,-1-1 1,0 0 0,0 1 0,1-1 0,-1 1 0,0-1 0,0 1 0,0-1 0,0 1 0,0 0 0,0-1 0,0 1 0,1 0 0,-1 0 0,0-1 0,0 1 0,0 0 0,0 0 0,0 0 0,0 0 0,0 1 0,0-1 0,0 0 0,0 0 0,0 1 0,0-1 0,0 0 0,0 1 0,0-1 0,0 1 0,-1 0 0,-2 1-3,0 0-1,-1 0 1,1 1 0,0 0-1,0-1 1,0 2-1,-4 4 1,4-3-1,0 0 0,0 1-1,1 0 1,0 0 0,0 0 0,0 0-1,1 0 1,0 1 0,0-1 0,1 1-1,-1-1 1,0 14 0,2-18 0,0 1 0,0-1 0,0 1 0,0-1-1,1 1 1,-1-1 0,1 1 0,-1-1 0,1 0 0,0 1 0,0-1 0,0 0 0,0 1-1,0-1 1,1 0 0,-1 0 0,1 0 0,-1 0 0,1 0 0,0-1 0,0 1 0,0 0-1,0-1 1,0 1 0,0-1 0,0 0 0,0 0 0,0 0 0,1 0 0,-1 0 0,0 0-1,1 0 1,-1-1 0,1 1 0,-1-1 0,5 0 0,2 0 7,0 0 0,0-1-1,-1 0 1,1-1 0,0 0 0,-1 0 0,1-1 0,-1 0-1,12-6 1,11-7 23,30-21 0,-43 26-16,-2 0 8,-6 4 7,0 0 0,1 0 1,0 1-1,1 1 1,-1 0-1,1 0 0,0 1 1,13-3-1,-23 7-11,-1 0 0,0 0 0,0 0-1,1 0 1,-1 0 0,0 0 0,1 1 0,-1-1-1,0 0 1,0 1 0,0-1 0,1 1 0,-1-1-1,0 1 1,0 0 0,0-1 0,0 1 0,0 0-1,0 0 1,0 0 0,0-1 0,0 1 0,1 2-1,13 30 539,-14-29-466,0 0 0,1 0 1,0 0-1,-1-1 1,1 1-1,4 5 0,-4-7-54,0-1 0,0 1 1,0-1-1,0 0 0,0 0 0,0 0 0,1 0 0,-1 0 0,0 0 0,1 0 0,-1-1 0,0 1 0,1-1 0,-1 0 1,1 1-1,-1-1 0,0 0 0,1-1 0,-1 1 0,1 0 0,-1-1 0,0 1 0,1-1 0,-1 0 0,3-1 0,6-2 51,1-2-1,-1 1 0,16-11 1,-25 14-69,74-51 245,19-11-225,-94 63-48,0 0 1,1 0-1,-1 0 0,1 0 0,-1 1 1,1-1-1,-1 0 0,1 1 0,-1-1 1,1 1-1,-1 0 0,1-1 1,0 1-1,-1 0 0,1 0 0,0 0 1,-1 0-1,1 0 0,0 0 0,-1 1 1,1-1-1,2 1 0,-3 1-3,1-1-1,-1 1 0,0 0 1,1-1-1,-1 1 1,0 0-1,0 0 1,0 0-1,0 0 0,-1 0 1,1 0-1,0 0 1,-1 0-1,1 0 1,-1 4-1,0-5 11,0-1 0,0 1 1,0 0-1,1 0 0,-1 0 0,0 0 0,0-1 1,1 1-1,-1 0 0,0 0 0,1-1 0,-1 1 1,1 0-1,-1 0 0,1-1 0,-1 1 1,1-1-1,0 1 0,-1 0 0,1-1 0,0 1 1,-1-1-1,1 0 0,0 1 0,0-1 0,-1 0 1,1 1-1,0-1 0,0 0 0,0 0 1,0 1-1,-1-1 0,1 0 0,0 0 0,0 0 1,0 0-1,0 0 0,-1 0 0,1-1 0,0 1 1,0 0-1,1-1 0,5-1-3,0-1 0,0 0 0,-1-1 0,9-5-1,7-3-150,-21 11 113,0 1 0,0-1 0,0 1 0,0 0 0,0-1 1,0 1-1,0 0 0,0 0 0,0-1 0,0 1 0,0 0 1,0 0-1,0 0 0,0 0 0,0 0 0,0 1 0,0-1 1,0 0-1,0 0 0,0 1 0,0-1 0,0 0 0,0 1 1,0-1-1,0 1 0,0-1 0,-1 1 0,1 0 0,0-1 1,0 1-1,-1 0 0,1 0 0,0-1 0,-1 1 0,1 0 1,0 0-1,-1 0 0,1 0 0,-1 0 0,0 0 0,1 0 1,-1 0-1,0 0 0,1 2 0,-1-1-150,0 1 0,0 0 0,0 0 0,0 0-1,0 0 1,0 0 0,-1 0 0,1-1 0,-1 1 0,0 0 0,0 0-1,0-1 1,0 1 0,-1 0 0,-1 2 0,-4 1-521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52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15467,'9'-2'2009,"4"14"-969,-2 8-400,-1 11 2185,3 9-1585,-1 11-544,0 4-176,0 4-368,2-3-312,-7-7-688,-1-3-328,-6-15 896,-8-8-232,-8-13-193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53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1 142 15083,'4'-7'289,"0"0"-1,0 0 1,1 0-1,0 1 1,1 0 0,0 0-1,-1 0 1,2 0-1,-1 1 1,1 0-1,0 1 1,0-1-1,0 1 1,15-6-1,4 1 370,0 0 0,1 2-1,31-6 1,-31 8-83,40-2 0,-59 7-517,-1-1-1,1 2 0,0-1 0,0 1 1,-1 1-1,1-1 0,0 1 1,-1 0-1,15 7 0,-21-8-53,1-1 1,-1 1-1,1 0 0,-1 0 0,1 0 0,-1 0 1,0 0-1,1 0 0,-1 0 0,0 1 0,0-1 1,0 0-1,0 1 0,0-1 0,0 1 0,0-1 1,0 1-1,-1-1 0,1 1 0,0 0 0,-1-1 1,0 1-1,1 0 0,-1-1 0,0 1 1,0 0-1,0 0 0,0-1 0,0 1 0,0 0 1,-1-1-1,1 1 0,0 0 0,-1 1 0,-3 6 18,0-1 0,-1 0-1,0 0 1,0 0 0,-9 10-1,-7 13 93,20-30-116,1 0-1,0-1 1,0 1 0,0 0 0,0 0 0,0 0 0,0 0 0,0-1-1,0 1 1,0 0 0,0 0 0,0 0 0,0-1 0,0 1-1,1 0 1,-1 0 0,0 0 0,0-1 0,1 1 0,-1 0-1,1-1 1,-1 1 0,1 0 0,-1-1 0,1 1 0,-1 0-1,1-1 1,0 1 0,1 0 0,26 18-200,-14-10 55,-4-1 28,1 1 0,-2 0 0,1 0 0,-1 1 0,-1 0 0,0 0 0,0 1 0,-1 0 0,10 21 0,-14-26 120,-1 0 0,0 1 1,0 0-1,-1 0 0,0-1 0,0 1 0,-1 0 0,1 0 1,-1 0-1,-1 0 0,1 0 0,-1-1 0,-1 1 1,1 0-1,-1 0 0,0-1 0,-1 1 0,1-1 0,-1 0 1,-6 9-1,0-2 167,0-1 0,0 0 0,-1-1 1,-1 0-1,0 0 0,-1-2 0,1 1 1,-2-1-1,-20 11 0,24-15-66,0 0-1,-1-1 1,1 0-1,-1 0 1,0-1-1,-1 0 1,1-1-1,0 0 1,-1-1-1,1 0 1,-1 0-1,1-1 1,-1-1-1,-16-2 1,24 2-180,-1 0 1,1 0 0,-1 0 0,1-1 0,0 1 0,0-1 0,0 0 0,0 1-1,0-1 1,0-1 0,0 1 0,0 0 0,1-1 0,0 1 0,-1-1 0,1 0-1,0 0 1,0 0 0,-2-4 0,2 2-53,0 0 0,1 0 0,0-1 0,0 1 0,0 0 0,0 0 0,1 0 0,0-1 0,0 1 0,0 0 0,1 0 0,2-10 0,9-22-638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53.9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77 403 17460,'1'1'67,"-1"-1"1,0 0 0,1 0-1,-1 1 1,1-1-1,-1 0 1,0 0 0,1 1-1,-1-1 1,1 0 0,-1 0-1,0 0 1,1 0-1,-1 0 1,1 1 0,-1-1-1,1 0 1,-1 0 0,1 0-1,-1 0 1,1-1-1,-1 1 1,0 0 0,1 0-1,-1 0 1,1 0-1,-1 0 1,1 0 0,-1-1-1,0 1 1,1 0 0,-1 0-1,1-1 1,-1 1-1,0 0 1,1-1 0,-1 1-1,0 0 1,0-1 0,1 1-1,-1 0 1,0-1-1,1 0 1,18-20 673,-17 18-324,7-8 164,-1-1 0,0 1 1,12-24-1,-18 31-524,0 0 0,-1 1 0,1-1 0,-1 0 0,0 0 0,0 0 1,-1 0-1,1 0 0,-1 0 0,1 0 0,-1 0 0,-1 0 0,1 0 0,0 0 0,-1 0 0,0 0 0,0 0 1,-2-4-1,3 7-47,-1 0 0,1 0 0,-1 0 0,0 0 0,1 0 0,-1 0 0,0 0 0,0 0 0,0 0 0,1 0 1,-1 1-1,0-1 0,0 0 0,0 1 0,0-1 0,0 1 0,-1-1 0,1 1 0,0-1 0,0 1 0,0 0 0,0-1 0,-3 1 1,2 0 2,-1 0 1,0 1-1,0-1 1,1 1-1,-1 0 1,0-1-1,1 1 1,-1 0-1,1 0 1,-4 2-1,-1 2 7,0 0 0,0 0 0,1 0 0,-1 1 0,1 0-1,-5 6 1,3-1-18,0 0 1,1 1-1,1-1 0,-10 26 1,13-29-8,1 0 1,-1 0 0,1 0-1,1 0 1,0 0 0,0 0-1,0 1 1,1-1-1,1 9 1,-1-16 3,0 0 0,1 1 0,-1-1 0,0 0 0,1 0 0,-1 0 0,0 0 0,1 0 0,0 0 0,-1 0 0,1 0 0,-1 0 0,1 0 0,0 0 0,0 0 0,-1-1 0,1 1 0,0 0-1,0 0 1,0-1 0,0 1 0,0-1 0,0 1 0,0-1 0,0 1 0,0-1 0,0 0 0,1 1 0,-1-1 0,0 0 0,0 0 0,0 0 0,0 0 0,0 0 0,0 0 0,3 0 0,3-1-2,0-1 1,0 1-1,0-1 1,12-5 0,-16 6 0,28-12-2,9-3 3,57-15-1,-85 28-1,0 0-1,0 1 1,-1 1-1,1 0 1,0 1 0,0 0-1,0 1 1,0 0-1,21 5 1,-29-5 9,-1-1 0,0 2 0,0-1 1,0 0-1,0 0 0,0 1 0,0 0 1,0-1-1,0 1 0,-1 0 0,1 0 0,-1 1 1,1-1-1,-1 1 0,0-1 0,0 1 1,2 4-1,-2-34 699,-4-22-89,-10-59-1,5 57-551,40 78-204,-28-24 132,0 0 0,0 0-1,0 0 1,1 0 0,-1-1-1,1 0 1,0 0 0,0 0-1,-1-1 1,1 0 0,0 0-1,0 0 1,0-1 0,0 0-1,0 0 1,0-1 0,0 1-1,0-1 1,0-1 0,0 1 0,0-1-1,-1 0 1,9-4 0,-8 3 8,-1 1-1,0-1 1,0-1 0,0 1 0,-1-1 0,1 1 0,-1-1 0,0-1 0,0 1 0,0 0 0,0-1 0,-1 0 0,0 0 0,0 0 0,0 0-1,-1-1 1,1 1 0,-1-1 0,-1 1 0,1-1 0,-1 0 0,0 0 0,0 0 0,0-6 0,-1 13-2,0-1 1,0 0-1,-1 0 0,1 0 1,0 0-1,0 0 1,0 0-1,0 1 0,0-1 1,0 0-1,-1 0 1,1 0-1,0 0 1,0 0-1,0 0 0,0 0 1,-1 0-1,1 0 1,0 0-1,0 0 0,0 0 1,0 0-1,0 0 1,-1 0-1,1 0 0,0 0 1,0 0-1,0 0 1,0 0-1,-1 0 0,1 0 1,0 0-1,0 0 1,0 0-1,0 0 1,0 0-1,-1-1 0,1 1 1,0 0-1,0 0 1,0 0-1,0 0 0,0 0 1,0 0-1,0-1 1,-1 1-1,1 0 0,0 0 1,0 0-1,0 0 1,0 0-1,0-1 0,0 1 1,0 0-1,0 0 1,0 0-1,0 0 0,0 0 1,0-1-1,0 1 1,0 0-1,-9 13-55,6-3 24,0 1 1,0-1-1,0 1 1,2 0-1,-2 19 1,3-25 29,-1 0 1,1 0-1,0 0 1,1 0-1,0 0 1,-1 0-1,2 0 1,-1 0-1,0 0 1,1-1 0,0 1-1,0-1 1,0 1-1,6 7 1,-6-10 8,1 0 0,-1 0 0,1 0 0,0-1 0,0 1 0,0-1 0,0 1 1,0-1-1,0 0 0,0 0 0,0 0 0,1-1 0,-1 1 0,0-1 0,0 0 0,1 0 1,-1 0-1,0 0 0,0 0 0,1-1 0,-1 0 0,0 1 0,0-1 0,0 0 0,4-2 1,6-2 23,0-1 0,0 0 0,-1-1 0,16-10 0,-8 1-1,0 0 1,-1-1-1,-1-1 0,-1-1 0,0-1 0,-2 0 0,0-1 1,14-26-1,-27 42-41,1 1 0,-1 0 1,0-1-1,-1 1 0,1-1 1,-1 1-1,1-1 0,0-8 0,-2 13 11,0 0-1,0 0 0,0 0 1,0-1-1,0 1 0,0 0 1,0 0-1,0 0 0,0 0 0,0 0 1,0 0-1,0-1 0,0 1 1,0 0-1,0 0 0,0 0 0,0 0 1,0 0-1,0-1 0,0 1 1,0 0-1,0 0 0,0 0 0,0 0 1,0 0-1,0 0 0,0-1 1,-1 1-1,1 0 0,0 0 0,0 0 1,0 0-1,0 0 0,0 0 1,0 0-1,0 0 0,0 0 0,-1 0 1,1-1-1,0 1 0,0 0 1,0 0-1,0 0 0,0 0 1,0 0-1,-1 0 0,1 0 0,0 0 1,0 0-1,0 0 0,0 0 1,0 0-1,-1 0 0,1 0 0,0 0 1,0 0-1,-6 6-49,0 5-7,0-1 0,1 1 0,0 0 0,1 0-1,0 1 1,1-1 0,0 1 0,1 0 0,0-1-1,1 1 1,0 0 0,1 0 0,2 16 0,-2-26-44,1 0 1,-1 0-1,1 0 1,0 0-1,-1 0 1,1 0-1,0 0 1,0 0-1,0 0 1,1 0-1,-1-1 1,0 1-1,1 0 1,1 1-1,-2-3 56,0 1-1,-1 0 0,1-1 1,0 1-1,0-1 0,0 1 1,0-1-1,1 0 0,-1 1 1,0-1-1,0 0 0,0 0 1,0 0-1,0 0 0,0 1 1,0-2-1,0 1 1,1 0-1,-1 0 0,0 0 1,0 0-1,0-1 0,0 1 1,0 0-1,0-1 0,2 0 1,7-9-565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54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16756,'6'6'1352,"1"2"-1056,0-1-296,6-2 104,5-4 240,15-1-376,5 0-168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3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0 20852,'-105'75'2896,"92"-64"-2731,1 0-1,0 0 0,1 1 1,0 0-1,-15 23 1,25-32-156,-1-1 1,0 1-1,1 0 1,0 0-1,-1 0 1,1 0-1,0 0 1,1 0-1,-1 0 1,0 0-1,1 0 1,0 0-1,-1 1 1,1-1-1,1 5 1,0-5-27,0 0 0,0-1 0,0 1 0,1-1 0,-1 1 0,1-1 0,-1 1 1,1-1-1,0 0 0,0 0 0,0 0 0,0 0 0,0 0 0,1-1 0,-1 1 0,0 0 1,5 1-1,15 8-281,1-2 1,47 15 0,-39-15 32,30 14 0,-51-19 236,-1 1-1,-1 0 0,1 0 1,0 1-1,-1 0 1,0 1-1,10 10 1,-16-15 38,0 0-1,0 0 1,0 1 0,0-1-1,-1 0 1,1 1 0,-1 0-1,1-1 1,-1 1 0,0 0 0,0-1-1,0 1 1,0 0 0,-1 0-1,1 0 1,-1 0 0,0 0-1,0 0 1,0 0 0,0 0 0,0 0-1,-1 0 1,1 0 0,-1 0-1,0-1 1,0 1 0,0 0-1,0 0 1,0-1 0,-1 1-1,1 0 1,-1-1 0,-2 4 0,-2 1 33,-1 0 0,0-1 0,0 0 0,0 0 0,0-1 0,-1 0 0,0 0 0,0 0 0,-14 4 0,10-4-54,0-1 0,-1 0 0,1-1 0,-1-1 0,0 0 0,1 0 0,-1-1 0,0-1 0,0 0 0,-17-3 0,25 2-30,-1 0 0,1 0 0,-1-1 0,1 0 0,0 0 0,-1 0-1,1 0 1,0-1 0,1 0 0,-1 0 0,0 0 0,1-1 0,0 0 0,0 0-1,0 0 1,0 0 0,1 0 0,-1-1 0,1 1 0,0-1 0,1 0 0,-1 0-1,1 0 1,0-1 0,-3-9 0,3 5-40,1-1 0,0 1 0,0-12-1,1 22 83</inkml:trace>
  <inkml:trace contextRef="#ctx0" brushRef="#br0" timeOffset="1">415 2 18468,'45'10'1832,"-1"-2"-1344,-2-5-960,6 3 1505,1-10-705,-6-11-40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54.7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148 308 14427,'-4'7'595,"0"-1"-1,0 0 0,-1-1 1,-9 10-1,-10 14 696,5-2 249,-27 55-1,41-73-1304,1 1-1,0-1 1,1 1-1,0 0 1,0 0-1,1 1 1,0-1-1,1 0 1,0 22-1,1-31-187,1 1 0,-1-1 0,0 1 0,0 0 0,1-1 0,-1 1 0,0-1 0,1 1 0,0-1 0,-1 1 0,1-1 0,0 1 0,0-1 0,0 0 0,0 1 0,0-1 0,0 0 0,0 0 0,0 0 0,0 0 0,1 0 0,-1 0 0,0 0 0,2 1 0,0-1 2,-1-1-1,1 1 0,0-1 1,0 0-1,-1 1 1,1-1-1,0 0 1,0-1-1,-1 1 0,1 0 1,0-1-1,4-1 1,5-2 64,0-1 0,-1 0 1,1-1-1,19-14 1,-15 8-29,0-2 0,-1 0 0,-1 0 0,0-1 0,-1-1 0,-1-1 0,0 1 0,17-37 0,-16 27-56,-2-1 0,-1 0-1,-1-1 1,-1 0 0,7-50 0,-13 60-46,0 0 1,-2 0-1,0-1 1,-1 1-1,-6-32 1,6 45 7,0 1 1,-1-1-1,1 1 0,-1-1 1,0 1-1,0 0 0,0 0 1,-1 0-1,0 0 1,1 0-1,-1 0 0,-4-3 1,4 5 0,1 1 1,-1-1-1,1 1 0,-1-1 1,0 1-1,0 0 1,0 0-1,1 0 1,-1 0-1,0 1 1,0-1-1,0 1 1,0 0-1,0-1 0,0 2 1,0-1-1,0 0 1,0 0-1,0 1 1,-6 1-1,2 1-10,0-1 0,0 1 0,0 0 0,1 1 0,-1-1 0,1 1 0,-8 7 0,10-8 10,1-1 0,0 1 0,-1 0 1,1 1-1,1-1 0,-1 1 0,0-1 0,1 1 0,0 0 0,0-1 1,0 1-1,0 0 0,-2 8 0,4-11 5,0 0 1,0 0-1,0 0 0,0 0 0,0 0 0,0 0 1,0 0-1,1 0 0,-1 1 0,0-1 1,1 0-1,-1 0 0,1 0 0,-1 0 1,1 0-1,-1-1 0,1 1 0,0 0 0,-1 0 1,1 0-1,0 0 0,0-1 0,-1 1 1,1 0-1,0-1 0,0 1 0,0 0 1,0-1-1,0 0 0,2 2 0,4 0-25,-1 0 0,1 0-1,13 2 1,-12-3 2,17 4-44,1 1 0,-1 0 0,45 20 1,-60-21 57,0 1 1,0 0 0,0 0 0,-1 1 0,1 1 0,-2-1 0,1 1 0,-1 1 0,-1-1 0,1 1 0,7 13 0,-9-10 0,1 0 0,-2 1 0,0 0 0,0 0 0,-1 0 0,-1 0 0,4 28 0,-5 15-2677,-4-43 2050,2-13 628,-1 0 0,1 0 1,0 0-1,0 0 0,0 1 1,0-1-1,0 0 0,0 0 1,-1 0-1,1 0 0,0 0 1,0 0-1,0 1 0,0-1 1,-1 0-1,1 0 0,0 0 0,0 0 1,0 0-1,-1 0 0,1 0 1,0 0-1,0 0 0,0 0 1,-1 0-1,1 0 0,0 0 1,0 0-1,0 0 0,-1 0 1,1 0-1,0 0 0,0 0 0,0 0 1,0 0-1,-1 0 0,1-1 1,0 1-1,0 0 0,0 0 1,0 0-1,-1 0 0,1 0 1,0 0-1,0-1 0,0 1 1,0 0-1,0 0 0,0 0 0,-1 0 1,1-1-1,0 1 0,0 0 1,0 0-1,0 0 0,0-1 1,-11-20-730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55.3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6 128 15459,'-5'-27'2118,"6"18"-1135,6 15 429,5 17-744,-1 0 0,-1 1 0,-1 0 0,-2 0 0,7 32 0,0-2-228,-8-33-302,3 12 123,1 0 0,2-1 1,16 33-1,-26-61-215,0 0 0,1 0 0,0 0 0,0 0 0,0 0 0,0-1 0,0 1 0,1-1 0,-1 0 0,6 3 0,-7-4-13,1-1 0,0 0 0,-1 0-1,1 0 1,0 0 0,-1-1 0,1 1 0,0 0-1,0-1 1,0 0 0,0 0 0,-1 0 0,1 0-1,0 0 1,0-1 0,0 1 0,0-1 0,4-1-1,2-3 43,1 1 0,-1-1 0,0-1-1,-1 1 1,0-2 0,1 1 0,-2-1 0,1 0-1,-1-1 1,12-16 0,4-8 191,28-52 0,-23 33-692,-3-1 0,-2-1 0,-2-2 1,21-82-1,-42 128-259,-2 9 440,-2 14-498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55.7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15763,'20'19'1585,"0"1"-1145,5-6-240,-2 1 536,1-8-584,2-6-296,-3-5 152,1-6-176,-3-6-96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56.1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75 15347,'-15'6'496,"1"1"0,-1 0-1,1 1 1,1 1-1,-1 0 1,-13 13 0,22-19-338,1 1 0,0 0 0,-1 0 0,2 1 0,-1-1 0,0 1 0,1 0 0,0 0 0,0 0 0,0 0 0,1 1 1,0-1-1,0 0 0,0 1 0,1 0 0,0 0 0,0-1 0,0 1 0,0 11 0,1-16-130,1 1-1,-1-1 1,0 1 0,0-1-1,1 0 1,-1 1 0,1-1-1,-1 0 1,1 1 0,0-1-1,-1 0 1,1 0 0,0 0-1,0 0 1,0 0 0,0 0-1,0 0 1,0 0 0,0 0-1,0 0 1,0 0 0,0 0-1,1-1 1,-1 1 0,0-1-1,0 1 1,1-1 0,-1 1-1,0-1 1,1 0 0,-1 1-1,1-1 1,-1 0 0,0 0-1,1 0 1,-1 0-1,1 0 1,1-1 0,4 0 58,1 0 0,-1-1 0,1 0 0,-1-1 0,14-6 0,10-9 110,0-1 1,-1-1-1,47-42 0,31-22 58,-105 82-253,0 0 0,0 0 1,0 1-1,0-1 0,1 1 0,-1-1 0,0 1 1,1 0-1,-1 0 0,1 1 0,-1-1 0,7 0 1,-8 2-2,-1-1 0,1 0 0,0 1 0,-1-1 0,1 1 0,-1 0 0,1 0 0,-1 0 0,1-1 0,-1 1 0,1 1 0,-1-1 0,0 0 0,1 0 1,-1 0-1,0 1 0,0-1 0,0 0 0,0 1 0,0-1 0,0 1 0,-1 0 0,1-1 0,0 1 0,-1-1 0,1 4 0,3 10 14,0 0 0,1 30 0,4 16 70,-9-60-71,1 0 1,-1 1-1,0-1 1,1 0-1,-1 1 1,0-1 0,1 0-1,0 0 1,-1 1-1,1-1 1,0 0-1,0 0 1,-1 0-1,1 0 1,0 0 0,0 0-1,0 0 1,0 0-1,0 0 1,3 1-1,-3-2 2,0 0-1,0 0 1,0 0-1,1 0 1,-1 0-1,0 0 1,0 0-1,0 0 0,0-1 1,0 1-1,1 0 1,-1-1-1,0 1 1,0-1-1,0 1 1,0-1-1,0 1 1,0-1-1,1-1 0,5-4 65,0 0-1,-1-1 0,1 0 0,7-12 1,-13 18-75,35-51 253,-25 34-236,1 1 0,0 0 0,1 1 0,1 0 0,28-23 0,-41 38-29,0-1 1,0 2-1,0-1 1,0 0-1,0 0 1,1 0-1,-1 0 1,0 1-1,1-1 1,-1 0-1,0 1 1,1 0-1,-1-1 1,0 1-1,1 0 1,-1-1-1,1 1 0,-1 0 1,1 0-1,-1 0 1,1 0-1,-1 1 1,0-1-1,1 0 1,-1 0-1,1 1 1,-1-1-1,0 1 1,1 0-1,-1-1 1,0 1-1,0 0 1,1-1-1,-1 1 1,0 0-1,0 0 1,0 0-1,0 0 0,0 0 1,0 1-1,0-1 1,-1 0-1,1 0 1,0 1-1,-1-1 1,2 3-1,2 7-32,0 0 0,-1 0 0,0 0 0,1 20 0,-2-20 32,4 32-200,-13-44-697,-5-10 737,-1-9-67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56.9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 15099,'1'-1'136,"-1"0"1,1 0-1,0 1 0,-1-1 1,1 0-1,0 1 0,-1-1 0,1 1 1,0-1-1,0 1 0,0-1 0,0 1 1,0-1-1,-1 1 0,1 0 0,0 0 1,0-1-1,0 1 0,0 0 0,0 0 1,0 0-1,0 0 0,0 0 0,0 0 1,0 0-1,1 1 0,-1 0 30,0 0-1,0 1 0,0-1 1,0 0-1,0 1 1,0-1-1,0 1 0,0-1 1,-1 1-1,1 0 1,-1-1-1,1 1 0,-1 0 1,1 2-1,23 157 3188,-24-159-3334,0 0 0,1-1 0,-1 1 0,0-1 0,1 1-1,-1-1 1,1 1 0,0-1 0,-1 1 0,1-1 0,0 1 0,0-1 0,0 0 0,0 0 0,0 1 0,0-1-1,0 0 1,1 0 0,-1 0 0,0 0 0,3 1 0,-3-2-9,1 0 1,-1 0-1,1 0 1,-1 0-1,1-1 0,-1 1 1,1 0-1,-1-1 0,1 1 1,-1-1-1,1 1 1,-1-1-1,0 0 0,1 0 1,-1 0-1,0 1 0,0-1 1,0 0-1,1-1 1,-1 1-1,0 0 0,1-2 1,17-20 68,-2 0 0,21-36 0,5-6-14,-43 65-66,1-1-1,-1 0 0,0 1 0,1-1 0,-1 0 0,1 1 0,-1-1 0,1 0 0,-1 1 0,1-1 1,-1 1-1,1-1 0,0 1 0,-1-1 0,1 1 0,0 0 0,0-1 0,-1 1 0,1 0 0,0-1 1,0 1-1,1 0 0,-2 0 0,1 1-1,-1-1 1,1 1 0,-1-1 0,0 1 0,1-1 0,-1 1-1,0-1 1,1 1 0,-1-1 0,0 1 0,0 0 0,0-1-1,1 1 1,-1 0 0,0-1 0,0 1 0,0 0 0,0-1 0,0 2-1,-4 38-28,2-26 397,-1-1-1,0 0 1,-1 1-1,-10 22 0,14-32-318,-1 1-1,1-1 1,0 1-1,1-1 1,-1 0-1,1 1 1,0-1-1,0 0 1,0 1-1,2 4 1,2 9-37,-4-12-13,-1-3 5,0-1 0,0 1 1,0-1-1,1 1 1,-1-1-1,1 1 1,0-1-1,-1 0 0,1 1 1,0-1-1,1 0 1,0 3-1,1-7 2,-1 0 0,0 0 0,0 0 1,1 0-1,-1 0 0,-1 0 0,1-1 0,0 1 0,-1-1 1,2-2-1,4-6-2,31-34-29,-43 57-1117,5-10 902,-1 0-1,0 0 1,1 0 0,-1 0 0,0 0 0,0-1 0,0 1 0,0 0 0,0 0-1,-1-1 1,1 1 0,0-1 0,-4 3 0,5-4 197,-1 0 0,1 0 0,0-1 1,-1 1-1,1 0 0,0 0 0,0-1 0,-1 1 1,1 0-1,0-1 0,0 1 0,-1 0 0,1-1 0,0 1 1,0 0-1,0-1 0,-1 1 0,1 0 0,0-1 0,0 1 1,0-1-1,0 1 0,0 0 0,0-1 0,0 0 0,0-12-657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57.3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93 152 16083,'6'-5'400,"-1"0"0,1-1 0,-1 0 0,0 0 0,-1 0-1,0-1 1,0 0 0,0 0 0,0 0 0,-1 0 0,-1 0-1,1 0 1,-1-1 0,0 0 0,1-9 0,-3 15-369,0 1 0,0 0 0,0 0-1,0-1 1,0 1 0,0 0 0,0-1 0,0 1 0,-1 0 0,1 0 0,0 0 0,-1-1 0,1 1 0,-1 0 0,0 0 0,1 0-1,-1 0 1,0 0 0,1 0 0,-1 0 0,0 0 0,0 0 0,0 0 0,0 0 0,0 0 0,0 1 0,0-1 0,0 0-1,0 1 1,-1-1 0,1 1 0,0-1 0,0 1 0,0 0 0,-1-1 0,1 1 0,0 0 0,0 0 0,-1 0 0,1 0-1,0 0 1,-1 0 0,1 0 0,0 0 0,-2 1 0,-1 0 25,0 1-1,0-1 1,0 1-1,0-1 1,0 1-1,1 1 1,-1-1-1,0 0 1,1 1 0,0 0-1,0 0 1,-4 4-1,-2 5-13,1 0-1,1 0 0,0 1 1,1 0-1,1 0 0,0 0 1,0 1-1,1 0 0,1 0 1,1 0-1,0 0 0,0 0 1,1 1-1,2 14 0,-1-26-38,0 0-1,0 1 0,1-1 0,-1 0 0,1 0 1,0 0-1,0 0 0,0 0 0,0 0 0,0 0 1,1 0-1,-1 0 0,1-1 0,0 1 0,0 0 0,0-1 1,0 0-1,0 1 0,1-1 0,-1 0 0,1 0 1,-1 0-1,1 0 0,0-1 0,0 1 0,0-1 1,0 0-1,0 0 0,0 0 0,0 0 0,0 0 1,0-1-1,0 1 0,1-1 0,-1 0 0,0 0 1,0 0-1,0 0 0,1-1 0,-1 1 0,0-1 1,0 0-1,0 0 0,5-2 0,8-3 10,-1-1 0,1-1 1,-1-1-1,-1 0 0,0-1 0,20-17 0,69-76 68,-77 70-54,-20 25-17,0 0 0,0 1 1,0 0-1,16-13 0,-22 20-6,1-1-1,-1 1 0,1 0 0,0-1 0,-1 1 0,1 0 0,0 0 0,-1 0 0,1-1 0,0 1 0,-1 0 0,1 0 0,0 0 0,-1 0 0,1 0 0,0 0 0,0 0 0,-1 0 0,1 1 0,0-1 0,-1 0 0,1 0 0,0 0 0,-1 1 0,1-1 0,0 0 0,-1 1 0,1-1 0,-1 1 0,1-1 0,-1 1 0,1-1 1,-1 1-1,1-1 0,-1 1 0,1-1 0,-1 1 0,0 0 0,1-1 0,-1 1 0,1 1 0,15 37 105,-9-20-10,-7-19-88,1 1 0,-1 0 0,1 0 0,-1 0 0,1-1-1,0 1 1,-1 0 0,1-1 0,0 1 0,0-1 0,0 1 0,-1-1 0,1 1 0,0-1 0,0 1 0,0-1 0,0 0 0,0 1 0,0-1-1,0 0 1,-1 0 0,1 0 0,0 0 0,0 0 0,0 0 0,0 0 0,0 0 0,0 0 0,0 0 0,0-1 0,0 1 0,0 0 0,0-1 0,0 1-1,-1 0 1,1-1 0,0 1 0,0-1 0,0 1 0,-1-1 0,2-1 0,6-4 31,0 0 1,-1-1-1,10-10 0,-5 4-36,-4 6-126,1 1 0,-1 0 0,12-7 0,-17 12-52,0-1 0,-1 1 0,1 0 0,0 0 0,0 0 0,-1 0 0,1 0 0,0 1 0,0 0 0,0-1 0,0 1 0,0 0 0,0 0 0,0 1 0,0-1 0,4 1 0,-7-1 126,1 1-1,-1-1 1,1 0 0,-1 0-1,1 1 1,-1-1 0,1 0-1,-1 0 1,1 1 0,-1-1 0,1 1-1,-1-1 1,1 0 0,-1 1-1,0-1 1,1 1 0,-1-1-1,0 1 1,0-1 0,1 1-1,-1-1 1,0 1 0,0-1 0,0 1-1,1 0 1,-1 0 0,-3 4-793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57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85 16556,'17'-7'1672,"10"-2"-1176,9-5-488,6-2 592,9 2-344,2 1-48,-1 1-168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58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 32 16924,'-1'-1'163,"0"-1"1,0 1 0,0-1 0,0 1 0,0 0 0,-1 0-1,1-1 1,0 1 0,-1 0 0,1 0 0,-1 0-1,1 0 1,-1 1 0,1-1 0,-1 0 0,1 1-1,-1-1 1,0 1 0,1-1 0,-1 1 0,-3 0 0,2 0 40,0 0 1,0 1 0,0 0-1,0 0 1,0-1 0,0 2-1,0-1 1,0 0 0,0 1-1,1-1 1,-4 3 0,-6 5 316,1 1 0,0 0 0,-18 22 1,28-31-511,-12 13 191,6-7-149,1 1 0,-1 0 0,1 0 0,1 0 0,-1 1 0,-4 11 0,10-20-53,0 0-1,-1 1 1,1-1-1,0 0 1,0 0-1,0 1 1,0-1-1,0 0 1,0 0 0,0 1-1,0-1 1,0 0-1,0 0 1,0 1-1,0-1 1,0 0-1,0 0 1,0 1-1,0-1 1,0 0-1,0 0 1,0 0-1,0 1 1,0-1-1,0 0 1,1 0-1,-1 1 1,0-1-1,0 0 1,0 0-1,0 0 1,0 1-1,1-1 1,-1 0-1,0 0 1,1 0-1,10 0-28,18-9-37,-26 8 57,15-7-44,11-3-165,50-14-1,-70 23 151,-1 1 0,1-1-1,-1 2 1,1-1 0,0 1-1,-1 0 1,1 1-1,0 0 1,-1 0 0,17 5-1,-23-5 47,1 0 0,0 0 0,-1 0-1,0 1 1,1-1 0,-1 0 0,0 1-1,1 0 1,-1-1 0,0 1 0,0 0 0,0 0-1,-1 0 1,1 1 0,0-1 0,-1 0-1,1 1 1,-1-1 0,1 4 0,-1-2 25,0 0 0,0 0 0,0 0 0,-1 0 1,0 0-1,0 0 0,0 0 0,-1 0 0,1 0 1,-1 0-1,-2 7 0,-1 0 85,0 0-1,-1-1 1,0 0 0,0 0 0,-1 0 0,-1-1 0,1 0-1,-12 12 1,12-16 17,1 0-1,-1-1 1,0 0-1,-1 0 1,-12 6-1,18-9-101,0-1 0,0 1 1,0-1-1,0 1 0,0-1 0,0 0 1,-1 0-1,1 0 0,0 1 0,0-1 0,0 0 1,-1 0-1,1-1 0,0 1 0,0 0 0,0 0 1,0-1-1,-2 1 0,2-1-31,1 0 1,-1 0-1,0 0 1,1 0-1,-1 1 1,0-1-1,1 0 1,-1 0-1,1 0 1,0 0-1,-1 0 1,1 0-1,0-1 1,0 1-1,-1 0 1,1 0-1,0 0 1,0 0-1,0 0 1,0 0-1,0 0 1,1 0-1,-1 0 1,1-2-1,0-2-251,0 0 1,0 0-1,1 0 0,0 0 0,0 0 0,0 0 0,1 1 1,0-1-1,0 1 0,0 0 0,0-1 0,1 1 0,-1 1 1,8-7-1,7-4-802,1 0 1,23-12-1,8-7-386,-26 15-252,37-39 0,-52 47 2122,0 0 1,-1 0-1,0-1 1,-1 0-1,0-1 1,7-16 0,-15 45 3590,2 25-3003,1-17-537,2 20-574,-4-42 59,1 0 0,0-1 0,0 1 0,0 0 0,0 0-1,0-1 1,0 1 0,1 0 0,-1-1 0,1 1 0,0-1-1,0 0 1,2 3 0,4-2-150,-3-10-78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58.7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16524,'8'13'1096,"2"4"-1208,6 0-184,8-2 424,6-3-104,15-3-72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59.1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82 247 15555,'-25'65'1514,"-18"54"142,39-105-1450,1 0 1,0 1-1,1 0 0,1-1 1,0 1-1,2 19 1,-1-32-173,0 0 1,0-1 0,0 1 0,0 0-1,1-1 1,-1 1 0,1-1 0,-1 1-1,1-1 1,0 1 0,-1-1 0,1 1-1,0-1 1,0 1 0,1 1 0,-1-3-14,0 0 0,-1 1 0,1-1 0,0 0 0,-1 1 0,1-1 0,0 0 0,-1 0 1,1 0-1,0 1 0,0-1 0,-1 0 0,1 0 0,0 0 0,0 0 0,-1 0 0,1 0 0,0-1 1,-1 1-1,1 0 0,0 0 0,0 0 0,0-1 0,4-2 44,-1 0 1,1 0-1,-1 0 1,0 0-1,0 0 0,-1-1 1,1 0-1,3-5 1,11-15 176,-2 0 0,-1-1 1,-1-1-1,21-54 0,-20 37 42,-2-1-1,11-66 0,-22 101-251,1-4 19,-1 1 0,0-1-1,-1 1 1,0-1 0,-1 1 0,-1-1-1,0 1 1,-4-21 0,5 31-47,0 1 0,-1 0 0,1 0 0,-1-1 0,1 1 0,-1 0 0,1 0 0,-1-1 0,1 1 0,-1 0 0,0 0 0,0 0 0,0 0 0,0 0 0,0 0 0,0 0 0,0 0-1,0 1 1,0-1 0,0 0 0,0 1 0,0-1 0,-1 0 0,1 1 0,0 0 0,0-1 0,-1 1 0,1 0 0,0-1 0,-1 1 0,1 0 0,0 0 0,-1 0 0,1 0 0,0 0 0,-1 1 0,1-1 0,0 0 0,0 0 0,-1 1 0,1-1 0,0 1 0,0 0 0,-1-1 0,1 1 0,-1 0 0,-4 3 2,0 0 1,0 0-1,1 1 0,-1-1 0,1 1 0,0 1 0,-5 6 0,3-3 1,1 0-1,0 1 1,0 0 0,-7 20 0,12-28-5,0 0-1,0 1 0,0-1 0,0 1 0,1-1 1,-1 0-1,1 1 0,0-1 0,0 1 0,-1-1 0,2 1 1,-1 0-1,0-1 0,0 1 0,1-1 0,0 0 1,-1 1-1,1-1 0,0 1 0,0-1 0,0 0 1,0 0-1,1 0 0,-1 1 0,1-1 0,-1 0 1,1-1-1,2 3 0,6 3 2,0-1 0,0-1 0,11 5 0,-10-5-26,0 0 1,0 1 0,13 9 0,-14-7 19,-1 0 0,0 1-1,-1 1 1,0-1 0,0 1 0,-1 0 0,0 1 0,-1 0 0,0 0 0,-1 0 0,0 1 0,-1 0 0,0 0 0,-1 0 0,0 0 0,-1 1 0,1 18 0,-7-6-4,-3-7 27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3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52 458 15851,'-52'20'1251,"52"-20"-1248,0 0 0,1 0 0,-1 0 0,0 0 0,0 0 0,0 0 0,0 0 0,0 0 0,0 1 0,0-1 0,0 0 0,0 0 0,0 0 0,0 0 0,1 0 0,-1 0 0,0 0 0,0 0 0,0 0 0,0 0 0,0 0 0,0 1 0,0-1 0,0 0 0,0 0 0,0 0 0,0 0 0,0 0 0,0 0 0,0 0 0,0 0 0,0 0 0,0 1 0,0-1 0,0 0 0,0 0 0,0 0 0,0 0 0,0 0 0,0 0 0,0 0 0,0 0 0,0 0 0,0 1 0,-1-1 0,1 0 0,0 0 0,40 5 274,0-1-1,70-3 0,-44-1-210,809-31 393,4-48-291,871-143 590,-1515 189-518,1083-85-1123,-1236 114 559,-14-1-119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3:59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19 15523,'-2'-18'2683,"9"25"-243,9 31 175,-3 19-1069,-10-39-977,10 30 1,-13-47-557,1 0 0,0 1 0,-1-1 0,1 0 0,0 0 0,0 0 0,0 0 1,0 0-1,0 0 0,-1 0 0,2-1 0,-1 1 0,0 0 0,0-1 0,0 1 0,0 0 1,0-1-1,1 1 0,-1-1 0,0 0 0,0 1 0,1-1 0,-1 0 0,0 0 1,1 0-1,-1 0 0,0 0 0,1 0 0,1 0 0,6-1-27,0-1-1,0 0 1,12-4 0,-1 0-38,-9 4-10,0 1 1,-1 0 0,1 0 0,0 1 0,-1 0-1,1 1 1,17 4 0,-25-5 41,1 1-1,-1 0 1,1 0 0,-1 0-1,0 0 1,0 1 0,0-1-1,0 1 1,0 0 0,0 0-1,0 0 1,0 0 0,-1 0-1,1 1 1,-1-1 0,1 1-1,-1-1 1,0 1 0,0 0-1,0 0 1,-1 0 0,1 0-1,-1 1 1,0-1 0,1 0-1,-1 0 1,0 6 0,-1-5 40,0 0 1,0 1 0,-1-1-1,0 1 1,0-1 0,0 0-1,0 0 1,-1 1 0,0-1-1,1 0 1,-1 0 0,-1-1-1,1 1 1,-1 0 0,1-1-1,-1 1 1,0-1 0,0 0-1,-1 0 1,-4 4 0,-1-1 76,1 1 0,-1-1 0,0 0-1,-1-1 1,1 0 0,-1-1 0,-14 4 0,20-6-109,0-1-1,-1 0 1,1-1-1,0 1 1,-1-1-1,1 0 1,-1 0-1,1 0 1,0 0-1,-1-1 1,1 0-1,0 0 1,-1 0-1,1 0 1,0-1-1,0 1 1,-6-5-1,7 4-78,1 0 0,0 0 0,-1 0 0,1 0 0,0-1 0,0 1 0,1 0 0,-1-1 1,0 0-1,1 1 0,0-1 0,-1 0 0,1 0 0,0 0 0,1 0 0,-1 0 0,0 0 0,1 0 0,0 0 0,0 0 0,-1 0 0,2 0 0,-1 0 0,0 0 0,2-5 0,7-20-458,6 2-215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4:00.0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39 255 20164,'8'-10'604,"-1"-1"0,-1-1 0,1 1-1,-2-1 1,8-21 0,-5 6-37,8-42 0,-14 33-467,-2 35-98,1 0 0,-1 1 1,0-1-1,0 1 0,0-1 1,0 0-1,0 1 0,0-1 1,-1 1-1,1-1 0,0 1 1,0-1-1,0 1 0,0-1 1,-1 0-1,1 1 0,0-1 1,0 1-1,-1-1 0,1 1 1,-1 0-1,1-1 0,0 1 1,-1-1-1,1 1 0,-1 0 1,1-1-1,-1 1 0,1 0 1,-1-1-1,1 1 0,-1 0 1,1 0-1,-1 0 0,1-1 1,-1 1-1,0 0 0,1 0 1,-1 0-1,1 0 0,-1 0 1,1 0-1,-1 0 0,0 0 0,1 0 1,-1 0-1,1 1 0,-1-1 1,1 0-1,-1 0 0,1 0 1,-1 1-1,1-1 0,-1 0 1,1 1-1,-1 0 0,-5 2 13,1 2 1,1-1-1,-1 1 0,1-1 0,-1 1 0,2 0 0,-1 1 0,0-1 0,1 1 0,0 0 0,-3 9 0,-4 8 46,-9 40 0,16-53-44,1 0-1,1 0 0,-1 0 1,2 0-1,-1 0 1,2 10-1,-1-17-10,0 0-1,0-1 1,1 1 0,-1 0-1,1-1 1,0 1-1,0-1 1,0 1 0,0-1-1,0 0 1,1 1-1,-1-1 1,1 0 0,-1 0-1,1 0 1,0 0-1,0 0 1,0 0 0,0 0-1,0 0 1,0-1-1,0 1 1,0-1 0,1 0-1,-1 0 1,1 0-1,-1 0 1,4 1 0,-1-1 3,1-1 1,-1 1 0,1-1 0,0-1-1,-1 1 1,1-1 0,-1 1 0,1-2-1,-1 1 1,0 0 0,1-1 0,-1 0-1,0-1 1,0 1 0,0-1 0,5-4 0,4-2 7,-1-1 1,0 0 0,-1-1-1,14-16 1,-6 2-13,0-1-1,-2 0 0,-1-1 1,-2-1-1,0 0 1,13-37-1,-33 90-75,1 0 0,-1 30-1,4-42 54,1-9-4,-1 9 39,0-1 0,3 26 0,-2-36-32,0 1-1,0-1 1,1 0 0,-1 0-1,1 0 1,-1 0 0,1 0-1,0 0 1,0 0 0,-1 0-1,1 0 1,1 0 0,-1 0-1,0 0 1,0-1 0,1 1-1,-1 0 1,1-1 0,-1 1-1,1-1 1,0 0 0,0 0-1,0 1 1,-1-1 0,5 1-1,-5-2-96,0 1 0,1-1 0,-1 0 0,0 0 0,1 0 0,-1 0 0,0 0-1,1-1 1,-1 1 0,0 0 0,1-1 0,-1 1 0,0 0 0,0-1 0,1 0-1,-1 1 1,0-1 0,0 0 0,0 1 0,0-1 0,0 0 0,0 0 0,0 0-1,0 0 1,0 0 0,0 0 0,0-2 0,2-1-42,-1 0 0,0 0 0,0 0 1,-1 0-1,1 0 0,-1-1 0,2-8 0,0-33-713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4:00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19788,'-2'1'1361,"2"6"-1305,4 0-217,5 1 169,1-1 169,2 3-249,0 0-129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4:00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178 244 17324,'-22'21'834,"0"0"0,2 1 1,-23 30-1,33-38-521,1 0 0,1 0-1,0 1 1,0 0 0,2 0 0,0 1 0,-6 21 0,11-30-201,0-1 1,0 0 0,1 1 0,0-1-1,1 11 1,-1-15-88,0-1 0,0 1 1,0 0-1,1-1 0,-1 1 0,1-1 1,-1 1-1,1 0 0,0-1 0,-1 1 1,1-1-1,0 0 0,0 1 0,0-1 0,0 0 1,0 1-1,1-1 0,-1 0 0,0 0 1,1 0-1,-1 0 0,0 0 0,1 0 1,-1 0-1,1-1 0,2 2 0,-1-2 0,1 1 0,-1-1 0,1 0 1,-1 0-1,1-1 0,0 1 0,-1-1 0,1 1 0,-1-1 0,0 0 0,1-1 0,-1 1 0,0 0 0,0-1 0,1 0 0,2-2 0,6-5 49,0 0 0,17-17 0,-4 0 23,0-2-1,-2-1 1,-1-1-1,-1-1 1,25-52-1,-27 43-43,-2 0 0,-1-1 0,-3 0-1,12-62 1,-21 77-34,-4 25-19,0 1 1,0 0-1,0 0 1,0 0-1,0-1 1,0 1-1,0 0 1,0 0 0,0-1-1,0 1 1,0 0-1,0 0 1,0 0-1,0-1 1,0 1-1,0 0 1,0 0-1,0 0 1,0-1-1,0 1 1,0 0-1,0 0 1,0 0-1,-1-1 1,1 1-1,0 0 1,0 0-1,0 0 1,0 0-1,0-1 1,-1 1-1,1 0 1,0 0-1,0 0 1,0 0-1,-1 0 1,1 0-1,0 0 1,0 0-1,0 0 1,-1-1-1,1 1 1,0 0-1,0 0 1,-1 0-1,1 0 1,0 0-1,0 0 1,0 0-1,-1 1 1,-8 5 9,2 3-4,0 1 0,1 0 0,0 0 0,1 0 0,0 1-1,0 0 1,-5 22 0,0 5 75,-4 41 0,11-57-45,1-1 0,1 1 0,0 0-1,4 29 1,-2-43-88,0 0-1,1 0 0,0-1 0,0 1 0,1-1 1,0 0-1,0 1 0,0-1 0,1 0 0,0-1 1,1 1-1,-1-1 0,1 0 0,0 0 1,9 7-1,4-3-115,-4-14-62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4:01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3 289 15083,'-1'1'138,"1"0"-1,-1 0 1,1 1-1,0-1 1,0 1 0,-1-1-1,1 0 1,0 1-1,0-1 1,0 0-1,0 1 1,1-1 0,-1 0-1,0 1 1,0-1-1,1 0 1,-1 1-1,1-1 1,-1 0-1,1 0 1,0 1 0,0-1-1,-1 0 1,1 0-1,0 0 1,1 1-1,1-1 33,-1 0-1,1 0 0,-1-1 0,1 1 0,-1-1 0,1 1 0,-1-1 0,1 0 0,0 0 0,-1-1 0,1 1 1,-1 0-1,1-1 0,3-1 0,15-4 151,0 0 0,-1-2 0,0-1 0,0 0 1,-1-1-1,22-16 0,-7 2-10,0-2 1,36-38 0,-70 64-311,10-9 54,-1 0 1,0 0-1,0-1 1,-1 0-1,0 0 1,-1-1-1,0 0 1,9-23-1,-15 34-51,-1-1-1,1 0 1,-1 0-1,0 1 1,0-1 0,1 0-1,-1 0 1,0 0-1,0 1 1,0-1-1,0 0 1,0 0-1,0 0 1,0 0-1,0 1 1,0-1-1,0 0 1,-1 0-1,1 0 1,0 1-1,0-1 1,-1 0-1,1 0 1,-1 1-1,0-2 1,0 1-1,0 1 0,0 0 0,0-1 0,0 1 0,0 0 0,0 0 0,0 0 0,0-1 0,0 1 0,1 0 0,-1 0 0,0 1 0,0-1 0,0 0 0,0 0 0,0 0 0,-2 1 1,-5 2 3,1 0 0,0 0 0,-1 1 0,-8 6 1,2 0-3,1 2 0,0-1 0,0 2 1,1-1-1,1 2 0,0 0 1,1 0-1,-15 26 0,14-19 17,1 1-1,1 0 1,1 0 0,1 0 0,-8 46-1,14-57-3,0-1 0,0 0 0,1 0 0,0 0 0,1 1 0,0-1-1,1 0 1,4 17 0,-5-24-26,0 0 0,0 0 0,1 0 0,-1-1 1,1 1-1,0 0 0,-1 0 0,1-1 0,0 1 0,0-1 0,1 0 0,-1 0 0,0 1 0,1-2 0,0 1 0,-1 0 0,1 0 1,0-1-1,0 1 0,0-1 0,0 0 0,0 0 0,0 0 0,0 0 0,0-1 0,0 1 0,0-1 0,1 0 0,-1 0 0,0 0 1,0 0-1,3-1 0,2 0-87,0-1 1,-1 0 0,1 0-1,-1-1 1,1 0 0,-1 0-1,13-8 1,-6 1 7,1-1-1,19-18 0,8-11-188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4:02.4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119 384 14219,'0'-1'203,"1"-8"660,-1 0 0,0 0 0,-1-10 0,1 17-697,0 0 0,-1 1 0,1-1 0,0 1 0,-1-1 0,1 1 0,-1-1 0,1 1 0,-1-1 0,0 1 0,1 0 0,-1-1 0,0 1 0,0 0 0,0 0 0,0-1 0,0 1 0,0 0 0,-1 0 0,1 0 0,0 0 0,0 1 0,-1-1 0,1 0 0,-3-1 0,2 2-90,1 0 0,0 0 0,-1 0 0,1 1 0,0-1 0,-1 0 0,1 0 0,0 1 0,-1-1 0,1 1 0,0-1 0,0 1-1,0 0 1,-1-1 0,1 1 0,0 0 0,0 0 0,0 0 0,0 0 0,0 0 0,0 0 0,0 1 0,-19 28 507,12-14-533,1-1 0,1 1 0,0 0 0,1 0 0,1 0 0,1 1 0,0-1 0,1 1-1,1 0 1,0 17 0,1-33-46,0 1-1,0-1 1,0 0-1,0 0 1,0 1-1,0-1 1,1 0-1,-1 0 1,0 1-1,1-1 1,-1 0-1,1 0 0,-1 0 1,1 0-1,0 0 1,-1 0-1,1 0 1,0 0-1,0 0 1,0 0-1,0 0 1,-1 0-1,1 0 1,0-1-1,1 1 1,-1 0-1,0-1 1,0 1-1,0-1 0,0 1 1,0-1-1,1 1 1,-1-1-1,0 0 1,0 0-1,1 0 1,-1 0-1,0 0 1,0 0-1,1 0 1,-1 0-1,0 0 1,2-1-1,4-1 19,0 0 0,0-1 0,0 0 0,-1 0 0,0 0 0,10-8 0,6-5 32,-1-1 0,-1-2-1,-1 0 1,-1 0 0,26-37 0,66-117 189,-104 162-231,51-95 82,-51 94-84,-1 1-1,-1-1 1,0 0-1,0-1 1,-2 1-1,3-23 1,-5 36-10,0-1 0,0 0 1,0 0-1,0 0 0,0 0 1,0 0-1,0 0 0,-1 1 0,1-1 1,0 0-1,0 0 0,0 0 0,0 0 1,-1 0-1,1 0 0,0 0 0,0 0 1,0 0-1,0 0 0,-1 0 1,1 0-1,0 0 0,0 0 0,0 0 1,0 0-1,-1 0 0,1 0 0,0 0 1,0 0-1,0 0 0,0 0 0,-1 0 1,1 0-1,0 0 0,0 0 0,0 0 1,0 0-1,0-1 0,-1 1 1,1 0-1,0 0 0,0 0 0,0 0 1,0 0-1,0-1 0,0 1 0,0 0 1,-1 0-1,1 0 0,0 0 0,0 0 1,0-1-1,0 1 0,0 0 1,0 0-1,0 0 0,0 0 0,0-1 1,0 1-1,0 0 0,0 0 0,0 0 1,0-1-1,0 1 0,0 0 1,-10 13 6,-1 10-7,2 1 1,0 0-1,-5 27 0,3-10-2,10-37 1,-33 125 3,31-111 12,0 0-1,1 0 0,1 0 0,1 0 0,3 25 0,-3-38-6,1 0 1,0 0-1,0 0 0,1-1 1,0 1-1,0 0 1,4 7-1,-5-10-2,0-1 1,0 1-1,0-1 1,0 1-1,1-1 1,-1 0-1,0 1 0,1-1 1,-1 0-1,1 0 1,0 0-1,-1 0 1,1 0-1,0-1 0,0 1 1,-1 0-1,1-1 1,0 1-1,0-1 1,0 0-1,0 0 0,0 1 1,0-1-1,2-1 1,3 0 8,-1 0 1,1-1 0,0 0 0,-1 0 0,0-1 0,1 0-1,-1 0 1,0-1 0,-1 1 0,1-1 0,-1 0-1,1-1 1,-1 1 0,0-1 0,7-10 0,1-1 19,0-1 0,-2-1 0,18-35 0,-13 18-46,-2-1 0,-2 0 0,8-39 0,-28 115-59,-13 81-50,18-99 127,1 0-1,1 1 1,3 29 0,-2-52-3,0 1 0,0 0 0,0 0 1,0 0-1,0 0 0,0 0 1,0 0-1,1 0 0,-1 0 0,0 0 1,1 0-1,-1 0 0,0 0 0,1 0 1,-1-1-1,1 1 0,-1 0 1,1 0-1,0-1 0,-1 1 0,1 0 1,0 0-1,0-1 0,-1 1 0,1-1 1,0 1-1,0-1 0,1 1 1,-1-1 0,1 0 1,-1 0-1,1 0 1,-1-1-1,1 1 1,-1 0-1,0-1 1,1 1 0,-1-1-1,1 0 1,-1 1-1,0-1 1,0 0-1,1 0 1,1-2-1,6-4 22,-1-2-1,0 1 0,9-12 0,41-69 90,-6 8-100,-51 80-18,-1 0 0,1 0 0,-1 0 0,1 0 0,0 0-1,0 1 1,-1-1 0,1 0 0,0 1 0,0-1 0,0 0-1,0 1 1,0-1 0,0 1 0,0-1 0,2 0 0,-3 1 1,0 1-1,1-1 1,-1 0 0,1 0 0,-1 0 0,1 0 0,-1 1 0,0-1 0,1 0 0,-1 0 0,0 0 0,1 1 0,-1-1 0,0 0 0,1 1 0,-1-1 0,0 0 0,0 1 0,1-1 0,-1 0 0,0 1 0,0-1 0,0 1 0,1-1 0,-1 0 0,0 1-1,0 0 1,1 5-12,1 1-1,-2-1 0,1 0 0,-1 8 0,0-7 14,1 2-7,-1 4 2,1-1 0,0 1 0,1 0 0,0-1 0,6 16 0,-8-26 8,1-1 1,-1 0-1,1 0 1,-1 0-1,1 0 1,0 0 0,-1 0-1,1 0 1,0 0-1,0 0 1,0 0-1,-1 0 1,1-1-1,0 1 1,0 0-1,1-1 1,-1 1-1,0-1 1,0 1 0,0-1-1,0 1 1,0-1-1,2 1 1,0-1 0,0 0 0,0 0 0,-1 0 0,1-1 0,0 1 0,-1-1 0,1 1 0,0-1 0,-1 0 0,4-2 0,4-2 13,1-1 0,-1 0-1,16-13 1,-17 11 77,1-1 1,-2 1-1,1-2 0,-1 1 0,0-1 1,-1 0-1,0-1 0,8-19 0,-12 23-35,0 0-1,0 0 0,-1 0 0,0 0 1,0-1-1,-1 1 0,0-1 0,0 1 0,-1-1 1,0 0-1,0 1 0,-1-1 0,0 1 1,0-1-1,-3-10 0,-2 6-642,21 15-4044,43-3 2898,-15-5 694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4:02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199 434 13603,'-16'10'430,"1"1"0,-1 1 0,2 1-1,-1 0 1,2 0 0,0 2 0,1-1 0,0 2 0,1 0 0,1 0-1,0 1 1,1 0 0,1 0 0,-6 20 0,12-30-273,0 1 1,0-1-1,0 1 0,1 0 1,0 0-1,1-1 0,0 1 1,1 11-1,-1-18-120,0 0 0,1 1 0,-1-1 0,0 0 0,1 0 0,-1 0 0,0 0 0,1 1 0,0-1 0,-1 0 0,1 0 0,0 0 0,-1 0 0,1 0 0,0 0 0,0-1 0,0 1 0,0 0 1,0 0-1,0 0 0,0-1 0,0 1 0,1 0 0,1-1 6,-1 0 0,1 0 0,-1 0 0,1 0 0,-1 0 0,0 0 0,1-1 0,-1 1 0,1-1 0,-1 0 0,0 1 0,1-1 0,-1 0 0,0-1 1,0 1-1,4-3 0,10-7 120,-1 0 1,-1-1-1,1 0 1,15-19 0,46-65 379,-48 54-428,-2-1 0,-1-1 0,26-67 1,-39 82-167,-2-1 0,-2 0 1,0 0-1,-2-1 1,-2 0-1,2-54 1,-6 78 29,0 0-1,-1 0 1,0 0-1,0 0 1,-4-12 0,5 17 13,-1 1 1,1-1-1,-1 0 1,0 1-1,0-1 1,0 1-1,0-1 1,0 1-1,0 0 1,0-1-1,0 1 1,-1 0-1,1 0 1,0 0-1,-1 0 1,1 0-1,-1 0 1,1 0 0,-1 0-1,1 0 1,-1 1-1,0-1 1,1 1-1,-1-1 1,0 1-1,0 0 1,1 0-1,-1 0 1,0 0-1,-1 0 1,-3 1 4,1 0 0,0 0 0,0 1 0,0 0 0,0 0 1,0 0-1,0 1 0,1 0 0,-1 0 0,1 0 0,0 0 0,-1 1 0,2-1 1,-1 1-1,-3 5 0,-10 10 62,-24 40 0,38-54-51,-8 12 31,1 0 0,0 1 1,2 1-1,-11 30 0,17-43-26,0 0 0,1 0 0,0 0 0,1 1 0,-1-1 0,1 0 0,0 0 0,2 11 0,-1-14-6,0 1-1,0-1 1,0 1 0,1-1-1,-1 1 1,1-1 0,0 0-1,0 0 1,0 0 0,0 0 0,0 0-1,1 0 1,-1-1 0,1 1-1,5 3 1,0-1 0,-1 0-1,1-1 1,0 0 0,0-1-1,0 0 1,1 0 0,12 2 0,65 6 5,-63-9-4,1 1 0,29 7 1,-50-9 2,0 0 0,1 0-1,-1 1 1,0-1 0,0 1 0,0 0 0,0 0 0,0 0 0,-1 0 0,1 0 0,-1 1 0,1-1 0,-1 1 0,0-1 0,0 1 0,0 0 0,0 0 0,0 0 0,-1 0 0,1 0 0,-1 1 0,0-1 0,0 0-1,0 1 1,0 4 0,1 7 51,-1 0 0,-1 1 0,0-1 0,-4 23 0,2-22-88,1-7-380,1-10 326,3-17-33,3-1-70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4:03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44 14787,'0'-1'219,"-5"-23"1494,5 23-1655,-1 1-1,1-1 1,0 1 0,0-1-1,0 0 1,-1 1-1,1-1 1,0 1 0,0-1-1,0 0 1,0 1 0,0-1-1,0 0 1,0 1-1,1-1 1,-1 0 0,0 1-1,0-1 1,0 1 0,1-1-1,-1 0 1,0 1 0,1-1-1,-1 1 1,0-1-1,1 1 1,-1-1 0,1 1-1,0-1 1,5 8 1193,2 11-640,-1 2 0,-1-1 0,-1 1 0,-1 0 0,3 31 0,-1-12-212,5 35 27,28 142 464,-37-210-858,-1 1 0,1-1 0,1 0 0,-1 0 0,1 1 0,0-2-1,0 1 1,1 0 0,5 6 0,-8-10-20,0-1 0,1 0 0,-1 0 0,0 0 0,0 0 0,1-1 0,-1 1 0,1 0-1,-1 0 1,1-1 0,-1 1 0,1-1 0,-1 1 0,1-1 0,-1 0 0,4 0 0,-2 0 1,-1 0 0,1-1 1,0 1-1,-1-1 0,1 0 0,-1 0 0,0 0 1,1 0-1,-1-1 0,0 1 0,1 0 0,-1-1 1,2-2-1,4-4 24,0 1 1,-1-2-1,0 1 1,0-1-1,-1 0 1,8-15-1,27-64 170,-40 85-200,15-35 49,-2 0 0,-1-1 0,-2-1 0,-2 1 0,8-83 0,-17 107-72,-2 18-13,-1 24-3,-2 199-76,6-190 107,2 1-1,2-1 1,1 0-1,13 42 1,-8-50 0,-11-27 1,1 0 0,-1 0 0,1 0 0,-1 0 0,1 0 0,-1 0 0,1 0 1,0 0-1,0 0 0,0 0 0,-1-1 0,1 1 0,0 0 0,0 0 0,0-1 1,0 1-1,0-1 0,0 1 0,0-1 0,0 1 0,2 0 0,-3-1 0,0 0-1,0 0 0,0-1 0,1 1 1,-1 0-1,0 0 0,0 0 0,0 0 1,0 0-1,0 0 0,1 0 0,-1 0 1,0 0-1,0 0 0,0 0 1,0 0-1,0-1 0,0 1 0,0 0 1,0 0-1,1 0 0,-1 0 0,0 0 1,0 0-1,0-1 0,0 1 0,0 0 1,0 0-1,0 0 0,0 0 0,0 0 1,0-1-1,0 1 0,0 0 1,0 0-1,0 0 0,0 0 0,0 0 1,0-1-1,0 1 0,0 0 0,0 0 1,0 0-1,-4-11-42,-6-8-67,-104-127-774,17 24 352,97 122 533,0 0 0,0 0 0,0 0 1,0 0-1,0 0 0,0 0 1,0 0-1,0 0 0,0 0 0,-1 0 1,1 0-1,0 0 0,0 0 1,0 0-1,0 0 0,0 0 0,0-1 1,0 1-1,0 0 0,0 0 1,0 0-1,0 0 0,0 0 0,0 0 1,0 0-1,0 0 0,0 0 0,0 0 1,0 0-1,0-1 0,0 1 1,0 0-1,0 0 0,0 0 0,0 0 1,0 0-1,0 0 0,0 0 1,0 0-1,0 0 0,0 0 0,0 0 1,0-1-1,0 1 0,0 0 0,1 0 1,-1 0-1,0 0 0,0 0 1,0 0-1,0 0 0,0 0 0,0 0 1,0 0-1,0 0 0,0 0 1,0 0-1,0 0 0,0 0 0,1 0 1,7 2-75,18 8-341,-15-5 137,4 0 267,0-1 0,0 0-1,1-1 1,-1 0 0,23 0 0,16-3-149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4:04.1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89 153 16508,'-13'15'1275,"1"0"0,0 1 0,-12 21 1,20-29-1016,0-1 0,1 1 1,-1 0-1,1 0 0,1 0 1,0 0-1,0 0 0,0 1 1,0 16-1,2-23-234,0 0 1,0 1-1,0-1 1,0 0-1,1 0 1,-1 1-1,1-1 1,-1 0-1,1 0 1,0 0-1,0 1 1,0-1 0,0 0-1,0 0 1,1 0-1,-1-1 1,0 1-1,1 0 1,-1 0-1,4 2 1,-2-3-11,-1 0 0,1 1 0,0-1 0,-1-1 0,1 1 1,0 0-1,0-1 0,-1 1 0,1-1 0,0 0 0,0 0 1,0 0-1,0 0 0,4-2 0,6-1 7,0 0-1,-1-1 1,0-1 0,1 0-1,-1-1 1,11-7-1,21-17 53,59-51 1,-28 20-31,-70 57-46,1-1 0,0 1 0,0 1 0,8-5 0,-13 8-1,0 0 1,0-1 0,0 1 0,-1-1 0,1 1 0,0 0 0,0 0 0,0-1 0,0 1 0,0 0-1,-1 0 1,1 0 0,0 0 0,0 0 0,0 0 0,0 0 0,0 1 0,0-1 0,0 0-1,-1 0 1,1 1 0,0-1 0,0 0 0,0 1 0,-1-1 0,1 1 0,0-1 0,0 1 0,-1-1-1,1 1 1,0 0 0,-1-1 0,1 1 0,-1 0 0,1-1 0,-1 1 0,1 0 0,-1 0-1,0-1 1,1 1 0,-1 0 0,1 1 0,3 15-19,-3-11 15,0 0 0,1 0 0,0 0 0,4 9 0,-5-14-2,-1 1 0,1-1 0,0 0 1,-1 0-1,1 0 0,0 0 0,0 0 1,0 0-1,0 0 0,0 0 0,0 0 0,1 0 1,-1-1-1,0 1 0,0 0 0,1-1 1,-1 1-1,0-1 0,0 1 0,1-1 1,-1 0-1,1 1 0,-1-1 0,0 0 1,1 0-1,1 0 0,3-1-137,-1 0 0,1-1 0,-1 0 0,1 0 0,-1 0 0,1 0 0,-1-1 0,0 0 1,0 0-1,8-6 0,7-9-480,20-18 0,-35 30 612,86-90-931,-45 45 217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4:04.7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139 334 16636,'-16'16'640,"1"1"1,0 1 0,2 0-1,0 1 1,1 0 0,0 1-1,2 1 1,0-1 0,-9 33-1,18-50-582,1-1 1,-1 0-1,1 1 0,-1-1 0,1 0 0,0 1 0,0-1 1,0 1-1,0-1 0,0 1 0,1-1 0,-1 0 0,1 1 1,-1-1-1,1 0 0,0 0 0,1 3 0,-1-4-36,0 0-1,0-1 1,0 1-1,0 0 1,0 0-1,0-1 1,1 1-1,-1-1 1,0 1-1,0-1 1,1 1-1,-1-1 1,0 0-1,0 0 1,1 1-1,-1-1 1,0 0-1,1 0 1,-1 0-1,0-1 1,1 1-1,-1 0 1,0 0-1,0-1 1,1 1-1,-1-1 1,0 1-1,0-1 1,0 1-1,0-1 1,2-1-1,8-4 22,0-1 0,0 0 0,0-1-1,-1-1 1,-1 1 0,1-1 0,10-14-1,5-8 44,22-37 0,-46 66-84,12-17 22,-1 0 0,-1-1 0,0 0-1,-2-1 1,8-22 0,-16 29-14,-2 14-10,1 0 1,0 0-1,0 0 1,0-1-1,0 1 0,0 0 1,-1 0-1,1 0 0,0 0 1,0 0-1,0 0 1,0 0-1,-1 0 0,1 0 1,0 0-1,0 0 0,0 0 1,0 0-1,-1 0 1,1 0-1,0 0 0,0 0 1,0 0-1,0 0 0,-1 0 1,1 0-1,0 0 1,0 0-1,0 0 0,0 0 1,-1 0-1,1 1 0,0-1 1,0 0-1,0 0 0,0 0 1,0 0-1,-1 0 1,-1 2 0,0 0-1,0 0 1,0 0 0,1 0 0,-1 1 0,0-1 0,-1 4 0,-2 3-1,1 1-1,0 0 1,1 0 0,0 0-1,0 0 1,1 0 0,1 0-1,-1 21 1,2-27 5,0 0-1,0 1 1,1-1 0,0 0-1,-1 0 1,2 0 0,-1 0-1,0 0 1,1 0 0,0 0-1,0 0 1,0 0 0,0-1-1,0 1 1,1-1 0,0 1-1,0-1 1,0 0 0,0 0-1,0-1 1,0 1 0,1-1-1,-1 1 1,7 2-1,-1-2 13,0 0-1,0 0 1,0-1-1,0 0 1,1-1 0,-1 0-1,0 0 1,1-1-1,-1-1 1,1 1-1,-1-1 1,0-1-1,0 0 1,1 0-1,13-6 1,-4 1 12,-1-1 0,0-1 1,0 0-1,-1-1 0,-1-1 1,23-18-1,-30 21-18,-1 1 1,1-1-1,-1 0 0,-1-1 1,1 0-1,-2 0 0,1-1 1,-1 0-1,8-17 0,-14 26-11,0 1 0,1-1 0,-1 1 0,0-1 1,0 1-1,0 0 0,1-1 0,-1 1 0,0-1 0,0 1 0,0-1 0,0 1 0,0-1 0,0 1 0,0-1 0,0 0 0,0 1 0,0-1 0,0 1 0,0-1 0,-1 1 0,1 0 0,0-1 1,0 1-1,0-1 0,-1 1 0,1-1 0,0 1 0,0-1 0,-1 1 0,1 0 0,-1-1 0,0 1 0,0 0-1,0 0 1,0 0 0,0 0 0,0 0-1,0 0 1,0 0 0,0 0 0,0 0-1,0 1 1,0-1 0,0 0-1,0 1 1,-1 0 0,-32 21-19,25-13 17,0 0 0,1 0-1,-10 14 1,16-20 4,0 1-1,-1 0 1,1-1-1,1 1 1,-1 0-1,0 0 1,1 0-1,0 0 1,0 1-1,0-1 1,1 0-1,-1 9 1,1-12-1,0 0 0,0 1 1,0-1-1,1 0 1,-1 1-1,1-1 1,-1 0-1,1 0 0,-1 0 1,1 1-1,-1-1 1,1 0-1,0 0 0,0 0 1,0 0-1,-1 0 1,1 0-1,0 0 1,0 0-1,2 1 0,0-1 2,-1 0 0,1 0 0,-1 0 0,1 0-1,-1 0 1,1-1 0,0 1 0,-1-1-1,6 0 1,2 0 6,-1-1 0,1 0-1,-1 0 1,19-6 0,-6-1 7,-1-1 1,0 0-1,0-2 1,-1-1-1,-1 0 0,0-1 1,0-1-1,19-20 1,-18 15 0,-2 0 1,0-2-1,-2 0 1,0-1 0,-1 0-1,22-46 1,-32 56-9,1-1 1,3-18 0,-8 28-8,0-1 0,0 1 0,-1-1 0,1 1 1,-1-1-1,0 1 0,0 0 0,0-1 0,-1 1 0,1-1 0,-1 1 1,0-1-1,0 1 0,-2-6 0,2 8-2,0 0 1,0 0-1,1 0 1,-1 0-1,0 0 1,0 0-1,0 0 1,-1 0-1,1 0 0,0 0 1,0 1-1,0-1 1,-1 0-1,1 1 1,0-1-1,-1 1 0,1 0 1,0-1-1,-1 1 1,1 0-1,0 0 1,-1 0-1,1 0 1,-1 0-1,1 0 0,0 0 1,-1 0-1,1 0 1,-1 1-1,1-1 1,0 1-1,-1-1 0,1 1 1,0-1-1,0 1 1,0 0-1,-3 1 1,-3 2 0,1 1 1,-1 0 0,1 0-1,0 0 1,-7 8 0,7-5-19,0 0 0,0 0 1,0 0-1,2 0 0,-1 1 1,1 0-1,0 0 1,1 1-1,0-1 0,0 1 1,1-1-1,0 1 0,1 0 1,0 0-1,1 18 0,0-22-59,1 0 0,-1 0 0,2 0 0,-1 0 0,1-1 0,-1 1 0,2 0 0,-1-1 0,0 1 0,1-1 0,0 0 0,1 0 0,-1 0 0,1 0 0,0-1 0,0 1 0,0-1 0,1 0 0,-1 0 0,1-1 0,0 1 0,0-1 0,0 0 0,1 0 0,-1-1 0,1 0 0,7 3 0,29 3-362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2:09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6132 379 12435,'-74'-43'337,"-1"3"0,-2 3 0,-1 4 0,-92-26 0,-357-62 12,385 100-471,-253-4 1,207 31 160,2 7 1,-276 55 0,208-10-55,-305 110 0,270-62-335,-505 265 0,302-80 184,345-192 120,-163 144-1,56-10-10,190-167 29,-97 130 0,105-115 12,3 2 1,5 3 0,3 2-1,4 2 1,4 1 0,3 2-1,6 2 1,3 0 0,-24 190-1,34-98-72,12 307 0,14-352 48,5 0 0,62 245 0,-50-295 42,3-1-1,5-2 1,4-1-1,3-3 0,78 116 1,-58-110 35,5-4 0,3-2 1,4-4-1,125 105 0,-70-83-9,5-6 0,3-6 0,5-5-1,3-8 1,4-5 0,2-7 0,252 72 0,-205-85-20,1-9 0,3-8 1,271 13-1,-192-40 68,-1-13 0,0-11 0,-1-13 0,-1-12 0,395-109 0,-498 96-17,-3-8-1,-2-8 0,-4-6 1,177-110-1,-192 91-33,-4-6 0,245-216 0,-252 176 23,-5-6-1,-7-6 1,133-204 0,-151 177 70,167-365 1,-237 446-85,-3-1-1,-5-1 1,-5-2 0,-4-2-1,16-152 1,-35 185 9,-3-1 0,-4 1 0,-14-107 1,6 122 20,-2 0 1,-3 1-1,-2 0 1,-46-99 0,32 95 24,-2 1 1,-3 2-1,-54-65 1,31 52 86,-127-114 0,55 77-71,-5 6 1,-175-98-1,118 90-358,-5 8 0,-242-85-1,232 119 98,-6 20-56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4:05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39 16660,'-1'-6'581,"-5"-21"718,2 21-374,0 14 494,0 23-187,1 48-1,1-29-873,0-23-194,0-5 81,2 37 0,0-55-207,0 0 0,1 1 0,-1-1 1,1 0-1,0 0 0,0 1 0,1-1 1,-1 0-1,1 0 0,0 0 0,0-1 0,0 1 1,1 0-1,4 5 0,-5-8-22,0 1 0,0-1 0,0 0 0,0 0 0,0 0-1,0 0 1,1-1 0,-1 1 0,0-1 0,1 1 0,-1-1 0,0 0 0,1 0 0,-1 0 0,0 0 0,1 0-1,-1 0 1,0-1 0,1 1 0,-1-1 0,0 0 0,0 0 0,1 1 0,-1-1 0,0-1 0,3-1-1,9-5 45,-1-1-1,23-19 0,-26 21-30,14-14 15,-3 3-11,27-17-1,-42 31-34,-1 1-1,2 0 0,-1-1 1,0 2-1,1-1 0,-1 1 1,1 0-1,0 0 0,12-1 1,-17 3-2,1 1 0,-1-1 0,0 0 1,1 1-1,-1-1 0,0 1 0,1 0 0,-1-1 1,0 1-1,0 0 0,1 0 0,-1 1 0,0-1 1,0 0-1,-1 1 0,1-1 0,0 1 1,0 0-1,-1 0 0,1-1 0,-1 1 0,1 0 1,-1 0-1,0 0 0,0 1 0,0-1 0,0 0 1,0 0-1,0 3 0,3 7-11,-1 1-1,-1-1 1,0 0-1,1 17 1,-2-6 50,-1 0 0,-1 0 0,-6 36 0,5-45 45,-1-1 0,-1 0 0,0 0 0,-1-1 0,0 1 0,-1-1 0,-10 17 0,14-27-53,0 1-1,0 0 0,0 0 1,0-1-1,0 1 1,0-1-1,-1 0 0,1 0 1,-1 0-1,0 0 0,0 0 1,0 0-1,1-1 1,-2 1-1,1-1 0,0 0 1,0 0-1,0 0 0,0-1 1,-1 1-1,1-1 0,0 1 1,-1-1-1,1 0 1,-6-1-1,4 0-103,-1-1 0,1 0 0,0 0 1,0 0-1,0 0 0,0-1 0,0 0 0,0 0 0,1 0 1,-1-1-1,1 1 0,0-1 0,0 0 0,-4-7 0,0 1-497,1 0-1,0 0 1,-9-20-1,14 25 407,0 0 0,0 0 0,0 0 1,1 0-1,-1-1 0,2 1 0,-1 0 0,0-1 0,1 1 0,1-11 1,8-11-810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4:06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71 235 15971,'10'-3'290,"0"0"-1,0 0 1,0-1-1,-1 0 1,0-1-1,0 0 1,0 0-1,0-1 1,-1 0-1,10-9 1,-13 9-59,1 0 0,0 0 1,-1 0-1,0 0 0,-1-1 1,0 0-1,0 0 0,0 0 1,-1 0-1,0-1 0,0 1 1,-1-1-1,3-14 0,-4 20-175,-1 0-1,0 0 1,0-1 0,1 1 0,-1 0-1,0 0 1,-1 0 0,1-1-1,0 1 1,-1 0 0,1 0-1,-1 0 1,0-1 0,1 1-1,-1 0 1,0 0 0,0 0-1,-1 0 1,1 1 0,0-1-1,-1 0 1,1 0 0,-1 1-1,1-1 1,-1 1 0,0-1 0,0 1-1,0 0 1,1 0 0,-1 0-1,0 0 1,-1 0 0,1 0-1,-4-1 1,1 1 1,0 1 0,0-1 1,-1 1-1,1 0 0,0 0 0,0 0 1,0 1-1,-1 0 0,1 0 0,0 0 0,0 1 1,0 0-1,0 0 0,-5 3 0,0 1-27,0 1-1,1 0 0,0 0 0,0 1 0,1 1 1,0-1-1,0 1 0,1 0 0,0 1 0,-7 13 1,11-17-30,0 0 0,0 1 0,1-1 1,-1 1-1,2 0 0,-1 0 0,1 0 1,-1 8-1,2-11-9,0 1 1,0-1-1,0 0 0,1 1 1,0-1-1,0 0 0,0 0 1,0 0-1,1 1 0,-1-1 1,1 0-1,0-1 0,1 1 0,2 3 1,-3-4-58,0-1 0,0 0 1,0 1-1,1-1 0,-1-1 1,1 1-1,-1 0 0,1 0 0,0-1 1,0 0-1,0 1 0,0-1 1,0 0-1,0-1 0,0 1 1,0 0-1,0-1 0,0 0 0,0 1 1,0-1-1,0-1 0,1 1 1,4-1-1,3-2-101,0 1-1,0-1 1,-1-1 0,1 0-1,14-8 1,27-19-288,0-7-123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4:06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222 0 16275,'-60'51'2236,"-29"30"11,78-70-1952,1 1 0,0 0 0,1 0 0,0 1 0,-10 21-1,18-33-276,1 0 0,-1 0 0,1 0 0,-1 1 0,1-1 0,-1 0 0,1 0 0,0 0 0,0 1 0,-1-1 0,1 0 0,0 0 0,0 1 0,0-1 0,0 0 0,1 0 0,-1 0 0,0 1 0,0-1 0,1 0 0,0 1 0,-1-1-11,1 0-1,0 0 0,0 0 0,0 0 0,0-1 1,0 1-1,0 0 0,0-1 0,0 1 0,0-1 1,0 1-1,0-1 0,0 0 0,0 1 0,0-1 1,0 0-1,1 0 0,0 0 0,8 1-44,-1-2 0,1 1 0,0-1 0,12-3 0,-13 2-16,36-5-191,-9-1-60,1 2 0,-1 2-1,1 2 1,62 3 0,-94-1 278,0 1 0,0 0 0,0 0 0,0 1 0,-1-1-1,1 1 1,0 0 0,7 5 0,-11-6 39,0-1-1,0 1 1,0 0-1,0 0 1,-1-1-1,1 1 1,0 0-1,0 0 1,-1 0-1,1 0 1,-1 0-1,1 0 1,-1 0-1,1 0 1,-1 0-1,0 0 1,1 3-1,-1-3 20,0 1 0,0 0 0,-1-1 0,1 1 0,0 0 0,-1-1 0,1 1 0,-1-1 0,0 1 0,0-1 0,1 1 0,-1-1 0,0 1 0,0-1 1,0 0-1,-2 2 0,-5 5 186,-1 1 0,0-2 0,0 1 0,-1-1 0,1-1 0,-2 1 0,1-2 0,-15 7 0,8-6-57,0 1 0,-1-2 0,1-1-1,-32 5 1,40-8-278,1-1 0,-1 0-1,1 0 1,-1-1 0,-9-2-1,16 3 97,0 0 1,0-1-1,1 1 0,-1-1 0,0 1 0,0-1 0,1 1 0,-1-1 0,0 0 0,1 0 0,-1 0 1,1 0-1,-1 0 0,1 0 0,0-1 0,-1 1 0,1 0 0,0-1 0,0 1 0,0-1 0,0 1 0,0-1 1,0 0-1,0 1 0,1-1 0,-1 0 0,1 1 0,-1-1 0,0-3 0,8-21-435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4:07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1 20028,'-6'2'256,"0"0"0,0 1-1,0 0 1,1 0-1,-1 1 1,1-1 0,-1 1-1,1 1 1,1-1 0,-1 1-1,-4 4 1,-6 10 208,-21 31 0,35-48-452,-28 47 86,28-46-109,-1 0 0,1 1 0,0-1-1,0 0 1,0 1 0,0 0 0,0-1-1,1 1 1,0-1 0,0 1 0,0 0 0,0-1-1,1 5 1,0-6-3,0 0 0,0 0 0,0 0-1,0 0 1,1 0 0,-1 0 0,0-1 0,1 1-1,-1-1 1,1 1 0,0-1 0,0 1 0,-1-1-1,1 0 1,0 0 0,0 0 0,0 0 0,3 1-1,45 14-293,-28-10 173,-7-1 50,4 1-33,0 1 0,20 11 0,-35-16 100,0 0-1,-1 0 1,1 0 0,0 1 0,-1-1 0,0 1 0,1 0 0,-1 0 0,0 1 0,-1-1 0,1 1 0,0-1 0,-1 1 0,0 0 0,3 6-1,-4-8 29,-1 0-1,1 1 0,-1-1 0,0 0 0,0 0 0,0 0 1,0 0-1,0 1 0,0-1 0,0 0 0,-1 0 0,1 0 0,-1 0 1,0 0-1,1 0 0,-1 0 0,-2 3 0,1-1 34,0-1-1,-1 0 0,0 0 1,0 0-1,0 0 0,0 0 1,0 0-1,-7 3 0,4-2-34,0-1 0,-1 0 0,1 0 1,-1 0-1,1-1 0,-1 0 0,0 0 0,0-1 0,0 0 0,-11 0 0,16-1-33,-1 0-1,1 0 1,0 0 0,0 0-1,-1-1 1,1 1-1,0-1 1,0 0-1,0 0 1,0 1 0,0-1-1,0-1 1,0 1-1,0 0 1,0 0-1,0-1 1,1 1 0,-1-1-1,1 1 1,-1-1-1,1 0 1,-1 0 0,1 1-1,0-1 1,0 0-1,0 0 1,0 0-1,0 0 1,0-1 0,0-1-1,1-21-239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4:07.4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1 349 16283,'9'-3'449,"0"0"0,0-1 0,0 0 0,-1-1 0,1 0-1,-1 0 1,0-1 0,-1 0 0,0 0 0,1-1 0,-2 0-1,1 0 1,6-10 0,-2 1 30,0-1 0,-2 0 0,0 0 0,0-1 0,8-29 0,-15 41-383,0-1-1,0 0 0,0 0 0,-1 0 1,-1 0-1,1-14 0,-1 21-87,0-1-1,0 1 1,0-1-1,0 1 1,0 0-1,0-1 1,0 1-1,-1-1 1,1 1-1,0-1 1,0 1-1,0-1 1,0 1-1,-1 0 1,1-1-1,0 1 1,-1-1-1,1 1 1,0 0-1,-1-1 1,1 1-1,0 0 1,-1 0-1,1-1 1,0 1-1,-1 0 1,1 0 0,-1-1-1,0 1 1,-12 5 123,-9 18-5,12-8-117,1 0 1,0 1-1,1 0 1,1 1-1,0-1 1,1 1-1,1 1 1,1-1-1,0 1 1,-2 30-1,6-45-11,0 0 1,0 0-1,0 0 1,1 0-1,-1-1 1,1 1-1,-1 0 0,1 0 1,0 0-1,0 0 1,1-1-1,-1 1 0,0 0 1,1-1-1,-1 0 1,1 1-1,2 2 0,-2-4 1,0 1-1,1-1 1,-1 1-1,1-1 0,-1 0 1,1 1-1,-1-1 1,1-1-1,-1 1 0,1 0 1,0-1-1,-1 1 0,1-1 1,5 0-1,5-1-2,0 0 0,0-1 1,-1-1-1,1 0 0,-1-1 0,15-6 0,11-5-4,-2-1 1,68-43-1,-102 58 6,-1 1 0,0-1 0,0 0-1,0 0 1,1 0 0,-1 0 0,0 0-1,0 0 1,0 0 0,0 0 0,-1 0-1,1 0 1,0 0 0,0-1 0,-1 1-1,1-2 1,-1 2 3,0 0 0,0 0 0,0 0 0,0 0 0,-1 0 0,1 0 0,-1 0 0,1-1 0,0 1 0,-1 1 0,0-1 0,1 0 0,-1 0 0,0 0 0,1 0 0,-1 0 0,0 0 0,0 1 0,0-1 0,-1-1 0,2 2 2,-81-76 430,69 63-332,1 0 1,0 0-1,1-1 1,-11-20-1,20 33-91,1 0-1,-1 0 1,0 0 0,1-1 0,0 1-1,-1 0 1,1 0 0,0 0 0,-1 0-1,1-1 1,0 1 0,0 0-1,0 0 1,0-1 0,0 1 0,1-2-1,-1 2-15,1 0 0,-1 1-1,0-1 1,1 0-1,-1 1 1,1-1-1,0 0 1,-1 1 0,1-1-1,-1 1 1,1-1-1,0 1 1,-1-1 0,1 1-1,0 0 1,0-1-1,-1 1 1,1 0-1,1-1 1,5 0-133,0 0 1,-1 1-1,1-1 1,0 1-1,8 1 0,2 0-326,75-7-158,-45-2 241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4:07.8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204 10 19524,'0'0'54,"0"0"-1,0-1 1,0 1 0,0 0-1,0-1 1,0 1-1,0 0 1,0-1 0,0 1-1,0 0 1,0 0 0,0-1-1,0 1 1,0 0-1,0-1 1,0 1 0,0 0-1,0-1 1,0 1-1,0 0 1,0 0 0,-1-1-1,1 1 1,0 0 0,0 0-1,0-1 1,-1 1-1,1 0 1,0 0 0,0 0-1,-1-1 1,1 1-1,0 0 1,0 0 0,-1-1-1,-12 4 628,-14 12 161,8-2-278,1-2-451,1 1 0,1 0 1,0 1-1,0 1 0,2 0 0,-23 29 0,36-42-125,0 0 1,1 0-1,-1 0 0,1 0 0,-1 0 0,1 0 0,-1 0 1,1 0-1,-1 0 0,1 0 0,0 0 0,0 0 0,-1 0 1,1 1-1,0-1 0,0 0 0,1 2 0,-1-2-4,0-1-1,1 1 0,-1-1 0,0 1 1,1-1-1,-1 1 0,1-1 0,-1 1 1,1-1-1,-1 1 0,1-1 0,-1 1 0,1-1 1,-1 0-1,1 1 0,0-1 0,-1 0 1,1 0-1,0 1 0,-1-1 0,2 0 1,5 1-145,0-1 1,0 1 0,0-2-1,12 0 1,-10 0 30,37-4-547,55-2-528,-91 7 1053,0 0 1,0 1 0,1 0 0,-1 1 0,0 0 0,0 1-1,14 5 1,-22-7 150,0 0 0,0 0-1,1 0 1,-1 0 0,0 0 0,0 0-1,0 0 1,0 1 0,-1-1-1,1 1 1,0-1 0,-1 1 0,1 0-1,0 0 1,-1 0 0,0-1 0,0 1-1,1 0 1,-1 1 0,0-1-1,-1 0 1,1 0 0,0 0 0,-1 1-1,1-1 1,-1 0 0,0 1 0,1-1-1,-1 0 1,0 1 0,-1-1-1,1 0 1,0 1 0,-1-1 0,1 0-1,-1 0 1,0 1 0,1-1 0,-3 3-1,-2 4 133,-1 1-1,0-1 1,0 0 0,-1-1-1,0 1 1,0-1-1,-11 8 1,3-3 141,0 0 1,-1-1 0,-1-1-1,-20 11 1,31-19-263,1-1 0,-1 1 0,1-1 0,-1 0 0,0 0 0,0 0 0,0-1 0,0 0 0,0 0 0,0 0 0,0-1 0,-1 0 0,1-1 0,0 1 0,0-1 0,0 0 0,-11-3 0,15 2-17,-1 1 0,1 0 1,-1-1-1,1 1 0,-1-1 1,1 0-1,0 0 0,0 0 1,0 0-1,0 0 0,0 0 1,0 0-1,1-1 0,-1 1 1,1-1-1,0 1 0,0-1 1,-1 0-1,2 1 0,-1-1 1,0 0-1,0 0 0,1 0 1,-1-4-1,0-39-182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4:08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0 336 15507,'14'63'2367,"8"98"-1,1 11 307,-15-137-2352,1 0 1,1 0 0,2-1-1,2 0 1,1-2-1,22 38 1,-33-69-166,-2-6-85,-1-10-3,-6-16-87,-2 0 1,0 1 0,-3-1-1,-23-52 1,30 76-4,1 2 7,1 1 1,-1 1-1,0-1 0,0 0 1,0 0-1,0 1 1,-1-1-1,1 1 0,-1 0 1,-5-5-1,11 13 6,0 0 0,1-1 1,-1 0-1,8 8 0,-1-5 8,0 0-1,1 0 1,0-1-1,0 0 1,1-1-1,-1 0 1,1-1-1,0-1 1,1 1 0,-1-2-1,0 0 1,1 0-1,-1-1 1,1-1-1,0 0 1,23-4-1,-26 3 7,-1-1 0,1-1-1,-1 0 1,1 0-1,-1 0 1,0-2 0,0 1-1,-1-1 1,1 0-1,-1-1 1,0 1 0,0-2-1,-1 1 1,0-1-1,0 0 1,-1-1 0,0 0-1,0 0 1,0 0 0,-1 0-1,-1-1 1,5-10-1,-3 3-2,-1 0 0,-1-1 0,0 1 0,-1-1 0,1-26 0,-3 31-28,-1 0 0,-1 0-1,0 0 1,0 1-1,-1-1 1,-1 0 0,0 1-1,-7-20 1,8 28 9,1 0 0,-1 1 1,1-1-1,-1 1 0,0-1 0,0 1 0,0 0 1,0-1-1,0 1 0,-3-2 0,5 4 9,-1-1 1,0 1-1,0-1 0,0 1 1,0 0-1,0-1 0,0 1 0,0 0 1,0 0-1,0 0 0,0-1 1,0 1-1,0 0 0,0 0 1,0 1-1,0-1 0,0 0 0,0 0 1,0 0-1,0 1 0,0-1 1,0 0-1,0 1 0,0-1 1,0 1-1,0-1 0,0 1 0,0 0 1,1-1-1,-1 1 0,0 0 1,0 0-1,0 1 0,-5 5-23,1 0-1,1 0 1,-1 1 0,1 0-1,0 0 1,1 0-1,0 0 1,-3 15-1,0 4 7,-5 42 0,9-50 47,1 1 1,1-1-1,0 1 1,1-1-1,5 25 0,-5-39-10,0 0-1,0-1 0,1 1 1,-1 0-1,1-1 0,0 1 1,0-1-1,1 0 0,-1 1 1,1-1-1,0 0 0,0-1 1,0 1-1,1 0 0,-1-1 0,1 0 1,0 0-1,0 0 0,0 0 1,0-1-1,0 1 0,1-1 1,-1 0-1,1 0 0,0-1 1,6 2-1,-3-2 5,0 0 0,1 0 0,-1-1 0,1 0 0,-1 0-1,0-1 1,1 0 0,-1-1 0,0 0 0,0 0 0,14-6 0,-10 2 3,0 0-1,-1-1 1,-1 0-1,1 0 1,-1-1-1,0-1 1,9-10 0,0-3 15,0-2 1,-2 0 0,0-1 0,-2 0-1,23-55 1,-21 37-17,-2-1 0,-2 0 0,-2-1 0,-2 0 1,-2-1-1,2-54 0,-12 73-41,2 27 21,1-1-1,0 0 1,0 0 0,-1 1 0,1-1 0,-1 0-1,1 1 1,0-1 0,-1 1 0,1-1 0,-1 1-1,1-1 1,-1 1 0,0-1 0,1 1 0,-1-1 0,0 1-1,1-1 1,-2 1 0,1 0-1,-1 0 1,1 0-1,-1 0 0,0 1 1,1-1-1,-1 1 0,1-1 1,0 1-1,-1-1 0,1 1 1,-1 0-1,1 0 0,0 0 1,-1 0-1,1 0 0,0 0 1,0 0-1,0 0 0,0 0 1,0 1-1,0-1 0,0 0 1,0 1-1,0 1 0,-9 13-7,1 1 0,1-1-1,0 1 1,1 1 0,1-1-1,-4 22 1,3-6 24,1 0 0,-1 54 0,7-67 2,0 0 1,1-1-1,1 1 1,8 28-1,-8-37 2,1-1-1,1 0 1,0 0-1,1 0 1,0-1-1,0 1 1,1-1-1,0 0 1,12 14-1,-15-20-3,0 0 1,0-1-1,0 1 1,0 0-1,0-1 0,1 0 1,-1 0-1,1 0 0,-1 0 1,1 0-1,0-1 1,-1 0-1,1 1 0,0-2 1,0 1-1,0 0 1,0-1-1,7 1 0,-6-2 7,1 0 0,-1 0-1,1-1 1,-1 1-1,0-1 1,1-1 0,-1 1-1,0-1 1,-1 1 0,1-1-1,0-1 1,3-3-1,7-6 37,-1-1 0,0-1 0,-2-1 0,1 0-1,-2 0 1,14-26 0,-7 7 6,-2-1 0,-1-1 0,-1-1 0,9-46 0,-17 54-84,0 0-1,-3 0 1,0-1 0,-2 0-1,-5-59 1,3 83 4,0 1 0,-1-1 0,1 1 0,-1 0 0,0 0 0,-1 0 0,1 0 0,-7-10 0,8 14 10,0 1 0,0 0 1,0-1-1,-1 1 1,1 0-1,0 0 0,0 0 1,-1 0-1,1 0 1,0 0-1,-1 0 0,1 1 1,-1-1-1,1 0 1,-1 1-1,1-1 0,-1 1 1,0 0-1,1 0 1,-1-1-1,1 1 0,-1 0 1,0 0-1,1 0 0,-1 0 1,0 1-1,1-1 1,-1 0-1,1 1 0,-1-1 1,1 1-1,-1 0 1,1-1-1,-1 1 0,1 0 1,-1 0-1,1 0 1,-2 1-1,-3 3-8,0 1 1,1-1-1,-1 1 1,1 0-1,1 0 0,-1 1 1,1 0-1,0-1 1,0 1-1,1 0 0,0 1 1,0-1-1,-1 9 1,-2 5 3,1 0 1,2 0 0,-3 35 0,6-46 8,0 0 1,1 0 0,0 0 0,0 0-1,1 0 1,1 0 0,-1 0 0,2-1-1,-1 1 1,1-1 0,1 0-1,9 15 1,-11-19 3,1 0-1,0-1 0,0 1 0,0-1 1,0 0-1,1 0 0,-1-1 1,1 0-1,0 1 0,0-2 0,0 1 1,1 0-1,-1-1 0,1 0 1,-1 0-1,1-1 0,-1 0 0,1 0 1,0 0-1,0 0 0,0-1 1,0 0-1,6-1 0,2-1 7,-1-2-1,0 1 1,1-2 0,-2 1-1,1-2 1,0 0 0,-1 0-1,0-1 1,-1-1 0,1 0-1,-1-1 1,-1 0-1,0 0 1,0-1 0,-1 0-1,0-1 1,14-22 0,-22 31-7,0 0 0,0-1 0,0 1 0,0-1 0,0 1 1,0-1-1,0 1 0,-1-1 0,1 1 0,-1-1 0,0 0 1,0-3-1,0 6-1,0-1 0,0 1 0,0-1 0,-1 1 0,1-1 0,0 1 0,0 0 0,0-1 0,0 1 0,-1 0 0,1-1 0,0 1 0,-1 0 0,1-1 0,0 1 1,0 0-1,-1-1 0,1 1 0,-1 0 0,1 0 0,0-1 0,-1 1 0,1 0 0,0 0 0,-1 0 0,1 0 0,-1-1 0,-1 1 0,1 0 0,-1 0 0,1 1 0,-1-1 0,1 0 0,0 0 0,-1 1 0,1-1 0,-1 1 0,1-1 0,0 1 0,-3 1 0,-2 3 8,-1 0 1,1 0 0,0 0 0,0 1 0,1 0-1,-1 1 1,1-1 0,1 1 0,-1 0 0,1 0-1,1 0 1,-1 0 0,1 1 0,0-1 0,1 1-1,0 0 1,0 0 0,0 0 0,0 13 0,2-19 0,0 0 0,1 1 0,-1-1 0,0 0 0,1 1 0,-1-1 1,1 0-1,0 0 0,0 0 0,0 1 0,0-1 0,0 0 0,0 0 1,1 0-1,-1-1 0,1 1 0,-1 0 0,4 3 0,-2-4 4,0 1 0,0 0 0,0-1 0,0 0 0,0 0-1,0 0 1,0 0 0,0 0 0,1 0 0,-1-1 0,7 0 0,1 0 16,0-1 0,0 0 0,0-1 0,0 0-1,0-1 1,18-7 0,17-11 5,-1-3 0,46-32 0,-35 22-96,-51 31 51,-1 0-5,0 1-1,1-1 1,-1 1-1,0 0 1,7-2 0,-11 4 14,1 0 0,0 0 1,0 0-1,-1 0 0,1 0 1,0 0-1,-1 0 0,1 0 1,0 0-1,0 0 0,-1 0 0,1 0 1,0 0-1,-1 1 0,1-1 1,0 0-1,-1 0 0,1 1 1,0-1-1,-1 1 0,1-1 1,-1 0-1,1 1 0,0-1 1,-1 1-1,1 0 0,-1-1 1,0 1-1,1-1 0,-1 1 1,1 0-1,-1-1 0,0 1 0,0 0 1,1-1-1,-1 1 0,0 0 1,0-1-1,0 1 0,0 1 1,4 27 58,-3-21 2,0-1-1,0 0 0,0 0 0,1 0 0,3 9 0,-4-13-32,0-1-1,0 0 0,1 0 1,-1-1-1,0 1 1,1 0-1,0 0 1,-1-1-1,1 1 0,0-1 1,-1 1-1,1-1 1,0 0-1,0 1 0,0-1 1,0 0-1,1 0 1,-1-1-1,0 1 0,0 0 1,4 0-1,2-1 29,0 1 0,1-1 1,-1 0-1,0-1 0,0 0 0,0 0 0,0-1 0,0 0 0,-1-1 0,12-4 0,11-7-12,34-20-1,-50 26-87,125-75-1410,-139 83 1431,0 0 0,0-1 0,0 1-1,0 0 1,0 0 0,1 0 0,-1 0 0,0 0-1,0-1 1,0 1 0,1 0 0,-1 0 0,0 0-1,0 0 1,1 0 0,-1 0 0,0 0 0,0 0 0,1 0-1,-1 0 1,0 0 0,0 0 0,0 0 0,1 0-1,-1 0 1,0 0 0,0 0 0,1 0 0,-1 0 0,0 0-1,0 0 1,0 1 0,1-1 0,-1 0 0,0 0-1,0 0 1,1 0 0,-3 11-640,-16 27-213,5-12 89,12-14 581,4-3-45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4:09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9690,'6'5'10666,"4"18"-9177,1 14-1009,2 16-216,2 6 944,3 9-664,2 6-160,5 2-176,0 2-168,4-5-504,1-1-496,5-10 816,-5-5-168,0-4-88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4:09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33 17516,'-1'8'2216,"1"-4"-1384,7-7-608,1-6 1377,8-1-945,4-1-40,2-1-496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4:18.8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0 190 14387,'1'0'48,"-1"0"0,0-1 0,1 1 0,-1-1 1,1 1-1,-1 0 0,0-1 0,1 1 0,-1 0 0,1 0 0,-1-1 0,1 1 0,-1 0 0,1 0 1,-1 0-1,1-1 0,-1 1 0,1 0 0,-1 0 0,1 0 0,-1 0 0,1 0 0,-1 0 0,1 0 1,-1 0-1,1 0 0,0 1 0,18 6 219,0 1-85,18 1-218,0-1 0,1-2 0,0-2-1,44-1 1,155-14-281,435-60 67,-533 54 234,661-68 12,8 38 0,82 58 103,0 35 46,539-11 441,-821-59-546,-23 1-33,0 23-12,-81 32-50,-422-25-64,-68-6 66,7 2 2,1-2 1,-1 0 0,1-1 0,-1-1-1,43-8 1,-26-8-61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4:12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9570,'3'2'76,"0"1"1,-1-1-1,2 0 1,-1 0-1,0 0 0,0 0 1,1-1-1,-1 1 1,1-1-1,-1 0 0,1 0 1,-1 0-1,1-1 1,0 1-1,4-1 0,7 0-15,-1-1-1,25-4 1,-6 1 131,37-6 322,21-1 251,-80 10-639,1 1 0,0 0 0,0 1 0,0 1-1,15 3 1,-13 0-38,0 1 1,0 0-1,-1 1 0,0 1 0,-1 0 1,22 17-1,9 7 34,-16-15-100,0-2 0,1-1 0,0-1 0,1-1 0,0-1 0,1-2 0,0-1 0,1-2 0,50 5 0,494 3 9,-395-15-27,-72 1 2,643 9 145,-388 18-24,95 1 134,9-53-133,-216 6-137,-122 12 8,426-34 2,-117-4-1,104-11 2,308 0-18,-342 31 36,177-3-8,758 20-7,288 29-20,-574 31 55,973 34-49,-1437-65 2,-51-1-1,-423-15 8,710 22 0,493-26 39,-689-52 21,-4-39-45,825-110-445,-949 174 395,1 36 51,-192-1 15,372-6-32,331 7-6,-644 4 5,398 5-4,-630-19 13,333-2 32,-2-25 24,-369 8-43,417-23 217,-610 41-203,25 1 380,44 3-1,-67 4-509,-12-7 94,0 0-1,0 1 1,0-1-1,0 0 1,0 0 0,1 0-1,-1 1 1,0-1-1,0 0 1,0 0-1,0 1 1,0-1-1,0 0 1,0 0 0,0 1-1,0-1 1,0 0-1,0 0 1,0 1-1,0-1 1,0 0 0,0 0-1,-1 1 1,1-1-1,0 0 1,0 0-1,0 1 1,0-1 0,0 0-1,-1 0 1,1 0-1,0 1 1,0-1-1,0 0 1,0 0-1,-1 0 1,1 0 0,0 1-1,0-1 1,-1 0-1,1 0 1,0 0-1,0 0 1,-1 0 0,1 0-1,0 0 1,0 0-1,-1 0 1,1 0-1,0 0 1,0 0 0,-1 0-1,1 0 1,0 0-1,0 0 1,-1 0-1,-25 4-53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3:30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16 12651,'-1'-1'134,"0"0"1,0-1-1,-1 1 1,1 0-1,0 0 1,0 0-1,-1 0 1,1 0-1,0 0 1,-1 0-1,1 1 1,-1-1-1,1 0 1,-1 1-1,-1-1 1,2 1-87,1 0 0,-1 0 0,0 0 1,1 0-1,-1 0 0,0 0 0,1 1 1,-1-1-1,1 0 0,-1 0 1,0 1-1,1-1 0,-1 0 0,1 1 1,-1-1-1,1 0 0,-1 1 0,1-1 1,-1 1-1,1-1 0,0 1 1,-1-1-1,1 1 0,-1-1 0,1 1 1,0-1-1,0 1 0,-1 0 0,1-1 1,0 1-1,0 0 0,0-1 1,0 1-1,0-1 0,-1 1 0,1 0 1,0-1-1,1 1 0,-1 0 0,0-1 1,0 1-1,0 1 0,-4 700 1574,4-652-1527,2-1 0,13 80 0,-8-113-53,-7-16-52,0 0 0,0-1 1,1 1-1,-1 0 0,0 0 1,0 0-1,1 0 1,-1 0-1,0 0 0,0 0 1,1-1-1,-1 1 0,0 0 1,0 0-1,0 0 0,1 0 1,-1-1-1,0 1 0,0 0 1,0 0-1,0-1 1,1 1-1,-1 0 0,0 0 1,0-1-1,0 1 0,0 0 1,0 0-1,0-1 0,0 1 1,0-1-1,8-32-1068,-7 29 902,12-53-479,-7 29 241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3:31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8578,'7'-23'1085,"0"0"1,-1-1 0,-2 1-1,0-1 1,1-42-1,-10 268 1206,42 630-2101,-35-815-190,-2-8 0,1 0-1,0 1 1,0-1 0,6 16-1,-7-25 1,0 0 0,0 0 0,0 1 0,0-1 0,0 0 0,0 0-1,0 0 1,0 0 0,0 1 0,0-1 0,0 0 0,0 0-1,0 0 1,0 0 0,0 0 0,0 1 0,0-1 0,0 0 0,0 0-1,0 0 1,0 0 0,1 0 0,-1 0 0,0 0 0,0 1 0,0-1-1,0 0 1,0 0 0,0 0 0,1 0 0,-1 0 0,0 0-1,0 0 1,0 0 0,0 0 0,0 0 0,1 0 0,-1 0 0,0 0-1,0 0 1,0 0 0,0 0 0,0 0 0,1 0 0,-1 0 0,0 0-1,0 0 1,0 0 0,0 0 0,0 0 0,1 0 0,-1 0-1,0 0 1,0 0 0,0 0 0,0 0 0,0 0 0,0 0 0,1-1-1,-1 1 1,0 0 0,0 0 0,6-15-4,2-25 3,15-297 63,-21-4 63,-2 216-74,-22 297 7,13-83-69,-8 104-79,16-156 50,1 0 0,3 1 0,6 39 1,-8-68-6,1 0 0,0 0 1,1 0-1,0 0 0,6 11 1,-9-20 42,0 0 1,0 0 0,0 0-1,0 0 1,0-1 0,0 1-1,0 0 1,0 0 0,0 0-1,0 0 1,0 0 0,0 0-1,0 0 1,0 0 0,0-1-1,0 1 1,0 0 0,0 0-1,0 0 1,0 0 0,0 0-1,0 0 1,1 0 0,-1 0-1,0 0 1,0 0 0,0-1-1,0 1 1,0 0 0,0 0-1,0 0 1,0 0 0,1 0-1,-1 0 1,0 0 0,0 0-1,0 0 1,0 0 0,0 0-1,0 0 1,0 0 0,0 0-1,1 0 1,-1 0 0,0 0-1,0 0 1,0 0 0,0 0-1,0 0 1,0 0 0,0 0-1,1 0 1,-1 0 0,0 0-1,0 1 1,0-1 0,0 0-1,0 0 1,0 0 0,0 0-1,0 0 1,0 0 0,0 0-1,1 0 1,0-16-120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3:3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6 215 11090,'-5'8'2111,"6"-11"334,-1 2-2290,1 0 0,0 0 0,-1 0 0,1-1 0,0 1 0,0 0 0,0 0 0,0 0 1,0 1-1,0-1 0,0 0 0,1 0 0,0 0 0,2-1-56,1 1 0,-1 0 0,0 0 0,1 0 0,-1 1 0,0 0 0,1 0 0,-1 0 0,1 0 0,-1 1 0,0-1-1,1 1 1,-1 0 0,5 2 0,9 4-21,-1 0-1,19 11 0,-21-10-66,0-1 1,16 6-1,-7-7-4,-1-1 0,1-2 0,0 0 0,0-1 0,0-2 1,0 0-1,-1-2 0,1 0 0,0-2 0,30-8 0,27-12 14,123-54 0,-117 43-10,-2 0-9,-35 12 3,2 3 0,98-24 0,-145 43-3,-2 0-1,1 0 0,-1 0 1,1 1-1,-1-1 1,1 1-1,-1 0 0,0 0 1,1 0-1,-1 1 1,1-1-1,3 2 1,-7-2-1,0 0 0,1 0 0,-1 0 0,0 0 0,0 0 0,0 0 0,0 0 1,1 0-1,-1 0 0,0 1 0,0-1 0,0 0 0,0 0 0,0 0 1,1 0-1,-1 0 0,0 0 0,0 1 0,0-1 0,0 0 0,0 0 0,0 0 1,0 0-1,0 1 0,1-1 0,-1 0 0,0 0 0,0 0 0,0 0 0,0 1 1,0-1-1,0 0 0,0 0 0,0 0 0,0 1 0,0-1 0,0 0 1,0 0-1,0 0 0,0 0 0,-1 1 0,1-1 0,0 0 0,0 0 0,0 1 1,-10 6 31,-12 4 11,-40 5 59,-123 17-1,98-20-70,-143 31 19,171-29-44,-104 42-1,119-40-10,25-10-7,0 0 0,1 1 0,0 1 0,0 0 0,-19 16 0,39-26 1,-1 0 0,1 0-1,0 1 1,0-1 0,-1 1 0,1-1 0,0 1 0,0 0 0,0 0 0,2-1 0,8 0-7,148-38-290,161-61 0,-201 59-221,-86 30 317,47-14-545,-81 25 746,0 0 0,0 0 0,0 0 0,0 0 0,0 0 0,0 1 0,0-1 0,0 0 0,0 0 0,0 0 0,0 0 0,0 0 0,0 0 0,0 0 0,0 0 0,0 0 0,0 0 1,0 0-1,0 0 0,0 0 0,0 0 0,0 0 0,0 0 0,1 0 0,-1 0 0,0 0 0,0 0 0,0 0 0,0 0 0,0 0 0,0 0 0,0 0 0,0 0 0,0 0 0,0 0 0,0 0 0,0 0 0,0 0 0,0 0 0,0 0 0,0 0 0,1 0 0,-1 0 0,0 0 0,0 0 0,0 0 0,-8 6-155,-15 5 42,16-8 132,-204 84-577,149-65 1437,-93 21 0,155-43-869,-2 1 27,1-1 1,-1 1-1,1-1 1,-1 1-1,1-1 1,-1 0-1,0 0 1,1 1-1,-1-1 1,1 0-1,-1 0 1,0-1-1,1 1 1,-1 0-1,0 0 1,1-1-1,-1 1 1,1-1-1,-1 1 1,1-1-1,-1 0 1,1 0-1,0 0 1,-1 0 0,1 0-1,0 0 1,-1 0-1,1 0 1,-1-2-1,-9-18 409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3:33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1 340 11042,'1'-4'3458,"-1"3"-3337,0 0 0,1 0 0,-1 0 0,0-1 0,1 1 0,-1 0 0,1 0 0,-1 1 0,1-1 0,-1 0 0,1 0 0,0 0 0,-1 0 0,1 0 0,0 1 0,0-1 0,-1 0 0,1 1 0,1-2 0,4 0 3,-1 0 0,0 0 0,1 0 0,0 1 0,-1 0 0,1 0 0,0 0 0,0 1 0,7 0 0,58 7 71,-31-2-129,12-2-57,0-2 0,-1-3 0,1-2 0,0-2 0,-1-2 0,-1-2 0,53-19 0,-14-1-1,-47 14-23,1 2 1,0 2-1,68-11 1,-90 20-73,-32 2 8,-8 0 78,-72-5 125,-1 4 0,-139 16 0,167-6 98,1 4 0,1 2 0,1 2 0,-89 37 0,136-48-148,18-9 18,21-14-25,38-20-58,1 3 1,73-29-1,-102 51-88,0 1 0,1 1 0,0 2 0,1 2 0,72-5 1,-84 10-64,-18-1 48,-18 1-17,-39-3 243,-84 4 0,-52 14 225,73-4-126,-63 10-170,174-19-92,-1 0-1,1 1 0,0-1 0,0 0 1,0 0-1,-1 0 0,1-1 1,0 1-1,0 0 0,0-1 1,0 1-1,0-1 0,0 0 0,-4-1 1,6 1 22,-1-1 0,0 1 1,0 0-1,0 0 0,1-1 1,-1 1-1,1-1 0,-1 1 1,1 0-1,0-1 0,-1 1 0,1-1 1,0 1-1,0-1 0,0 1 1,0-1-1,0 1 0,0-1 1,1 1-1,-1 0 0,0-1 1,1 1-1,0-2 0,11-38-207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4:1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666 129 13043,'-10'-9'244,"-1"1"1,0 0-1,-1 0 1,0 1-1,0 0 1,0 1-1,-1 1 0,0 0 1,0 1-1,0 0 1,-1 1-1,1 0 1,-1 1-1,0 1 1,1 0-1,-1 1 0,0 0 1,0 1-1,0 1 1,1 0-1,-1 1 1,1 0-1,0 1 1,0 0-1,0 2 1,0-1-1,1 1 0,0 1 1,-14 10-1,3 0-161,0 1-1,1 1 1,1 0 0,1 2-1,1 1 1,1 0-1,1 1 1,-17 31 0,23-33-36,1 0 1,0 0 0,2 1-1,0 1 1,2-1 0,0 1 0,2 0-1,1 0 1,0 1 0,2 34 0,3-21-48,1 0 1,3 0-1,0-1 1,3 0 0,1 0-1,1-1 1,2-1-1,2 0 1,22 38 0,-23-48-1,0-1 1,2-1 0,0-1-1,2 0 1,0-1 0,2-1 0,0 0-1,0-2 1,2-1 0,0 0-1,1-2 1,1 0 0,30 12 0,-5-8 5,1-3 0,1-2 1,1-2-1,-1-3 0,2-1 1,-1-3-1,1-2 1,58-6-1,-95 2 0,1 0 1,-1-1-1,0-1 0,0 0 1,-1-1-1,1-1 0,-1 0 0,0-1 1,26-17-1,-23 11 11,-1-1-1,0 0 1,-1-1 0,0-1-1,-2-1 1,22-30 0,-14 13 17,-2-2 0,-2 0 0,-1-1 0,-2 0 0,-1-1 0,-2-1 0,11-66 0,-19 79-21,-1 0 1,-1 0-1,-1-1 0,-1 1 0,-2-1 1,0 1-1,-2 0 0,-1 0 0,-1 0 1,-1 1-1,-1-1 0,-2 2 0,0-1 1,-1 2-1,-28-43 0,17 32 5,-2 1-1,-1 2 0,-1 0 1,-2 2-1,-39-34 1,50 50-3,1 1 0,-1 0 1,-1 2-1,0 0 0,-1 0 0,0 2 0,0 0 1,0 2-1,-1 0 0,0 1 0,-1 1 1,-22-2-1,14 5 18,-1 2 0,0 1 0,0 1 0,1 2 0,-1 0 0,-39 14 0,5 4 104,-103 51-1,157-69-125,-8 4 36,1 0-1,-28 20 1,40-26-39,1 1 0,0 0 0,-1 0 0,2 0 0,-1 1 0,0-1 0,1 1 0,0 0 0,0 0 0,0 0 0,0 1 0,1-1 0,-3 10 0,2 3-11,1-1-1,0 0 1,1 1 0,2 30 0,13 72-203,-7-78 97,16 120-1529,71 250-1,-88-393 1381,-1-6-92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5:37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53 194 14467,'-2'0'188,"1"0"0,-1 1 0,0-1-1,0 0 1,1 1 0,-1-1 0,0 1 0,1-1 0,-1 1 0,1 0-1,-1 0 1,1-1 0,-1 1 0,1 0 0,-1 0 0,1 1-1,0-1 1,-2 2 0,1 0 22,0 0-1,0 0 0,0 0 1,0 0-1,1 1 1,-1-1-1,1 1 0,-1 4 1,0-1-37,0 0 1,1 1-1,1-1 0,-1 0 0,1 0 1,0 1-1,1-1 0,1 10 1,-1-16-161,-1 1 0,0-1 0,1 0 0,-1 1 0,1-1 0,0 0 0,-1 1 0,1-1 0,0 0 0,0 0 0,0 1 0,0-1 0,0 0 0,0 0 0,0 0 0,0 0 0,0 0 0,2 0 0,-2-1 1,-1 1 1,1-1-1,0 0 0,0 0 1,0 0-1,-1 0 1,1-1-1,0 1 1,0 0-1,-1 0 1,1 0-1,0-1 0,0 1 1,-1 0-1,1-1 1,0 1-1,-1 0 1,1-1-1,0 1 1,-1-1-1,1 1 0,-1-1 1,1 1-1,-1-1 1,1 0-1,-1 1 1,1-1-1,-1 0 1,1 1-1,-1-1 0,0 0 1,0 1-1,1-1 1,-1 0-1,0 0 1,0-1-1,4-8 183,-1-1 0,-1 0-1,0 0 1,-1 0 0,0 0-1,0 0 1,-1 0 0,0 0-1,-4-17 1,0 17 86,1 18-130,1 20-65,3-22-88,0 0 0,0 1 0,1-1 0,0 0-1,4 10 1,-6-15-1,1 1 0,-1 0 0,1 0 0,-1 0 0,1 0 0,0-1 0,-1 1 0,1 0 0,0-1 0,-1 1 0,1 0 0,0-1 0,0 1 0,-1-1 0,1 1 0,2 0 0,-3-1 1,1 0 0,0 0 0,0 0 0,-1-1 0,1 1 0,0 0 0,-1 0 0,1-1 0,0 1 0,-1 0 0,1 0 0,-1-1 0,1 1 0,0-1 0,-1 1 0,1-1 0,-1 1 0,1-1 0,-1 1 0,0-1 0,1 1 0,-1-1 0,1 0 0,-1 1 0,0-1 0,1-1 0,4-9 24,0 0 1,-1 0-1,0-1 1,-1 1 0,0-1-1,-1 0 1,0 0 0,-1 0-1,0 0 1,-1-14-1,0 26-20,0-1-1,0 1 0,0 0 1,0-1-1,0 1 0,0-1 0,0 1 1,0 0-1,0-1 0,0 1 1,0 0-1,0-1 0,-1 1 0,1-1 1,0 1-1,0 0 0,0-1 1,0 1-1,-1 0 0,1-1 0,0 1 1,0 0-1,-1 0 0,1-1 1,0 1-1,0 0 0,-1 0 1,1-1-1,0 1 0,-1 0 0,1 0 1,-1-1-1,-7 11 67,-3 20-5,5-10-53,1 0 0,1 1 0,1-1 0,1 1 0,0 27 0,2-48-13,0 1 0,0-1 0,0 1 0,0 0-1,0-1 1,0 1 0,0-1 0,0 1 0,1-1-1,-1 1 1,0-1 0,0 1 0,0-1 0,1 1-1,-1-1 1,0 1 0,0-1 0,1 1 0,-1-1-1,0 1 1,1 0 0,6-8-19,3-21 0,-8 23 18,3-10 5,-1-1 1,0 1-1,-1-1 1,-1 0-1,0 0 1,-2-31-1,1 47-2,-1-1 0,0 1-1,0-1 1,0 1 0,-1-1-1,1 1 1,0-1 0,0 1-1,0-1 1,0 1-1,0-1 1,0 1 0,-1-1-1,1 1 1,0-1 0,0 1-1,-1-1 1,1 1 0,0 0-1,-1-1 1,1 1 0,-1-1-1,1 1 1,0 0-1,-1-1 1,1 1 0,-1 0-1,0-1 1,0 2 0,1-1-1,-1 0 1,0 0 0,0 1-1,1-1 1,-1 1-1,1-1 1,-1 0 0,0 1-1,1-1 1,-1 1 0,1 0-1,-1-1 1,1 1-1,-1-1 1,0 2 0,-15 30 11,8-7-7,-5 29 0,11-45-14,1 1 1,0-1-1,0 1 1,1-1-1,0 1 1,2 11-1,-2-20 8,0 0-1,0-1 0,0 1 0,1-1 0,-1 1 0,0-1 1,0 1-1,0-1 0,0 1 0,0 0 0,1-1 0,-1 1 1,0-1-1,1 1 0,-1-1 0,0 0 0,1 1 0,-1-1 1,0 1-1,1-1 0,-1 0 0,1 1 0,-1-1 0,1 1 1,9-8-32,3-22-7,-6 7 19,-1 0 0,-1-1 0,-1 1 0,-1-1 0,0-30 0,-4 73-94,1-4 72,0 0 1,2 19 0,-2-31 37,1-1 1,-1 1-1,1 0 0,0-1 1,0 1-1,1 0 1,-1-1-1,1 0 0,-1 1 1,1-1-1,0 0 1,1 0-1,-1 0 0,0 0 1,4 3-1,-5-5 4,0 0 1,0-1-1,0 1 0,1-1 0,-1 1 1,0-1-1,0 1 0,0-1 0,1 0 1,-1 0-1,0 0 0,0 1 0,1-1 0,-1 0 1,0-1-1,0 1 0,1 0 0,-1 0 1,0 0-1,0-1 0,0 1 0,1-1 1,-1 1-1,0-1 0,0 1 0,0-1 0,0 1 1,0-1-1,0 0 0,0 0 0,0 0 1,0 0-1,0 0 0,-1 1 0,1-1 0,1-2 1,3-4-5,0 0-1,0 0 1,0-1 0,3-8 0,32-79-96,-37 86 93,0 1 0,-1-1 0,0 0 0,-1 1 0,1-1 0,-2 0 0,1 0 0,-1 0 0,-2-14 1,2 22 5,0 1 1,0-1 0,0 0 0,0 0 0,0 0 0,-1 1 0,1-1-1,0 0 1,0 0 0,0 1 0,-1-1 0,1 0 0,0 0 0,-1 1 0,1-1-1,-1 0 1,1 1 0,-1-1 0,1 0 0,-1 1 0,1-1 0,-1 1 0,0-1-1,1 1 1,-1-1 0,0 1 0,1 0 0,-1-1 0,0 1 0,0 0-1,1 0 1,-1-1 0,0 1 0,0 0 0,0 0 0,1 0 0,-1 0 0,0 0-1,0 0 1,0 0 0,1 0 0,-1 0 0,0 0 0,0 1 0,0-1-1,1 0 1,-1 0 0,0 1 0,1-1 0,-1 0 0,0 1 0,1-1 0,-1 1-1,-1 0 1,-2 3 4,-1-1 0,1 1 0,0 0 0,0 0 0,1 1 0,-6 7 0,0 3 15,0-1 1,2 1-1,0 0 0,0 1 0,2-1 1,0 1-1,1 0 0,0 1 0,1-1 0,1 1 1,0 18-1,2-33-43,0 0 0,0 0 0,1 0 0,-1 0 0,0 0-1,1 0 1,-1 0 0,1 0 0,0 0 0,0-1 0,0 1 0,0 0 0,0 0 0,0-1 0,0 1 0,3 2 0,-4-4-3,0 0 0,1 0 0,-1 1 0,0-1 0,1 0 0,-1 0 0,0 0 0,1 0 0,-1 0 1,1 1-1,-1-1 0,0 0 0,1 0 0,-1 0 0,1 0 0,-1 0 0,0 0 0,1 0 0,-1 0 0,1-1 1,-1 1-1,0 0 0,1 0 0,-1 0 0,0 0 0,1 0 0,-1-1 0,1 1 0,0-1-46,0 0 1,0 0-1,0 0 0,0-1 0,-1 1 0,1 0 1,0 0-1,-1-1 0,1 1 0,0 0 0,-1-1 1,1-1-1,0-5-76,1 0-1,-1-1 1,-1 1 0,0 0 0,-1-14-1,-4-14-448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5:43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82 162 15643,'0'0'45,"0"0"0,-1 0-1,1 0 1,0 0 0,0 0-1,0-1 1,0 1 0,0 0-1,-1 0 1,1 0 0,0 0-1,0 0 1,0 0 0,0 0-1,0 0 1,0 0 0,0-1-1,-1 1 1,1 0 0,0 0-1,0 0 1,0 0 0,0 0-1,0 0 1,0-1 0,0 1-1,0 0 1,0 0 0,0 0-1,0 0 1,0 0 0,0-1-1,0 1 1,0 0 0,0 0-1,0 0 1,0 0 0,0-1 0,0 1-1,0 0 1,0 0 0,0 0-1,0 0 1,0 0 0,0-1-1,0 1 1,0 0 0,0 0-1,1 0 1,-1 0 0,0 0-1,0-1 1,11 1 1853,-9 1-1768,-1-1 0,0 0 0,1 0 1,-1 0-1,1 0 0,-1 0 0,1 0 0,-1 0 0,0-1 1,1 1-1,-1 0 0,1-1 0,1 0 0,-1-1-71,-1 0 0,0 1-1,0-1 1,0 0-1,0 0 1,0 0 0,-1 0-1,1 0 1,0 0 0,-1 0-1,0 0 1,1 0 0,-1 0-1,0 0 1,0 0-1,0 0 1,0 0 0,-1-3-1,1 5-36,0-1-1,0 0 1,0 1-1,0-1 1,-1 1-1,1-1 1,0 0-1,0 1 0,-1-1 1,1 1-1,0-1 1,-1 1-1,1-1 1,-1 1-1,1-1 1,-1 1-1,1-1 1,-1 1-1,1 0 1,-1-1-1,1 1 0,-2-1 1,1 1-4,0 0 1,0 0 0,0 0-1,1 0 1,-1 0-1,0 1 1,0-1 0,0 0-1,0 0 1,0 1-1,0-1 1,0 1-1,0-1 1,1 1 0,-1-1-1,0 1 1,0-1-1,1 1 1,-1 0-1,-1 0 1,-1 3 10,0-1 0,0 0 0,1 1 0,-1-1 0,1 1-1,-1 0 1,1 0 0,-2 6 0,4-10-31,0 0-1,0 0 1,0 0-1,0 0 0,0 0 1,0 0-1,0 0 1,0 0-1,0 0 1,0 0-1,0 0 1,0 0-1,0 0 1,0 0-1,0 0 1,0 0-1,0 0 0,0 0 1,1 0-1,-1 0 1,0 0-1,0 0 1,0 0-1,0 0 1,0 0-1,0 0 1,0 0-1,0 0 1,0 0-1,0 0 1,0 0-1,0 0 0,0 0 1,0 0-1,0 0 1,0 0-1,0 0 1,0 0-1,0 0 1,0 0-1,0 0 1,0 0-1,7-7-43,6-13 42,-11 16 24,0 1 28,-1-1-1,1 1 1,-1 0 0,0 0 0,0-1-1,0 1 1,0 0 0,0-1 0,-1 1-1,0-1 1,1 1 0,-1-1 0,-1-4 0,1 8-37,0 0 1,0-1-1,0 1 1,-1 0-1,1 0 0,0 0 1,0-1-1,0 1 1,0 0-1,-1 0 1,1 0-1,0-1 1,0 1-1,-1 0 1,1 0-1,0 0 1,0 0-1,0 0 1,-1 0-1,1-1 1,0 1-1,-1 0 1,1 0-1,0 0 1,0 0-1,-1 0 1,1 0-1,0 0 1,0 0-1,-1 0 1,1 0-1,0 0 1,-1 0-1,1 1 1,-11 6 245,-6 13 36,13-15-286,1 0 1,0 0 0,0 1-1,0 0 1,0-1 0,1 1-1,0 0 1,1 0 0,-1 0-1,1 0 1,-1 12 0,5-17-141,3-6 75,3-8-5,-2 2 48,-2-1 0,0 0 0,0-1-1,-1 1 1,0-1 0,-1 0 0,-1 0-1,2-26 1,-4 39 16,0-1 1,0 1-1,0 0 0,0 0 1,0 0-1,0 0 0,0 0 0,0-1 1,0 1-1,0 0 0,0 0 1,0 0-1,0 0 0,0 0 1,0 0-1,0-1 0,0 1 0,0 0 1,0 0-1,0 0 0,0 0 1,0 0-1,-1 0 0,1-1 1,0 1-1,0 0 0,0 0 0,0 0 1,0 0-1,0 0 0,0 0 1,0 0-1,-1 0 0,1 0 1,0 0-1,0 0 0,0 0 0,0 0 1,0 0-1,0 0 0,-1-1 1,1 1-1,0 0 0,0 0 1,0 0-1,0 1 0,0-1 0,-1 0 1,1 0-1,0 0 0,0 0 1,0 0-1,0 0 0,0 0 1,0 0-1,-1 0 0,1 0 0,0 0 1,0 0-1,0 0 0,0 0 1,0 0-1,0 1 0,0-1 1,-1 0-1,-10 13 59,-9 19 9,8-6-46,1 0 0,1 1 0,2 0 1,-7 35-1,14-61-26,1-1 0,0 1 1,0 0-1,-1 0 0,1-1 0,0 1 0,0 0 1,0 0-1,0-1 0,0 1 0,0 0 1,0 0-1,0 0 0,0-1 0,0 1 1,1 0-1,-1-1 0,0 1 0,0 0 1,1 0-1,-1-1 0,1 1 0,-1 0 1,0-1-1,1 1 0,-1-1 0,1 1 0,-1-1 1,1 1-1,0-1 0,-1 1 0,1-1 1,0 1-1,0 0 0,0-2-3,1 1 1,-1 0-1,0 0 1,0-1-1,0 1 0,1-1 1,-1 1-1,0-1 1,0 1-1,0-1 0,0 1 1,0-1-1,0 0 0,0 0 1,0 0-1,0 0 1,0 0-1,0 0 0,0 0 1,0-1-1,12-15-31,-2-1 0,11-19 1,-18 29 45,0 0 0,0-1 0,-1 0 0,0 0 0,-1 1-1,0-1 1,2-11 0,-4 19-7,0 1-1,0 0 0,0 0 1,0 0-1,0 0 1,0 0-1,0 0 0,0 0 1,0 0-1,0 0 0,0-1 1,0 1-1,0 0 0,0 0 1,0 0-1,0 0 0,0 0 1,0 0-1,1-1 0,-2 1 1,1 0-1,0 0 1,0 0-1,0 0 0,0 0 1,0 0-1,0 0 0,0-1 1,0 1-1,0 0 0,0 0 1,0 0-1,0 0 0,0 0 1,0 0-1,0 0 0,0 0 1,0 0-1,0-1 1,-1 1-1,1 0 0,0 0 1,0 0-1,0 0 0,0 0 1,0 0-1,0 0 0,0 0 1,0 0-1,-1 0 0,1 0 1,0 0-1,0 0 0,0 0 1,0 0-1,0 0 1,0 0-1,0 0 0,-1 0 1,1 0-1,0 0 0,0 0 1,0 0-1,0 0 0,0 0 1,-1 0-1,-7 10 36,-7 18-2,5-7-18,1-4-25,0 1 0,2 0 0,0 0 0,-6 29 0,13-46 6,0-1 0,-1 0 0,1 0 0,0 0 0,0 0 0,0 0 0,0 0 0,0 0 0,0 1 0,0-1 0,0 0 0,0 0 0,0 0 0,-1 0 0,1 1 0,0-1 0,0 0 0,0 0 0,0 0 0,0 0 0,0 0 0,0 1 0,0-1 0,0 0 0,0 0 0,0 0 0,0 0 0,0 1 0,1-1 0,-1 0 0,0 0 0,0 0 0,0 0 0,0 0 0,0 1 0,0-1 0,0 0 0,0 0 0,0 0 0,1 0 0,-1 0 0,0 0 0,0 0 0,0 1 0,0-1 0,0 0 0,0 0 0,1 0 0,-1 0 0,0 0 0,0 0 0,0 0 0,0 0 0,1 0 0,-1 0 0,0 0 0,0 0 0,9-10-63,9-18-2,-7 7 19,0-1 0,-2-1 0,-1 1 0,0-1 0,4-30 0,-12 34 14,0 19 32,0 0 0,0 0 1,0-1-1,0 1 1,0 0-1,0 0 1,0-1-1,0 1 1,0 0-1,0 0 1,0 0-1,-1-1 1,1 1-1,0 0 1,0 0-1,0 0 1,0-1-1,-1 1 1,1 0-1,0 0 0,0 0 1,0 0-1,-1 0 1,1-1-1,0 1 1,0 0-1,-1 0 1,1 0-1,0 0 1,0 0-1,-1 0 1,1 0-1,-2 1-2,1-1-1,0 1 0,-1 0 1,1 0-1,0 0 1,0 0-1,0 0 1,0 0-1,0 0 1,0 0-1,0 1 0,0-1 1,0 0-1,0 1 1,1-1-1,-2 3 1,-5 11-1,0 0 0,1 0 1,1 1-1,0-1 1,1 1-1,1 0 0,0 0 1,0 17-1,3-31 3,0-1 0,0 1 0,1-1 0,-1 0 0,0 1 0,0-1 0,1 0 0,-1 1 0,1-1 0,-1 0 0,1 0 0,0 2 0,-1-2 0,1-1 1,-1 0-1,0 1 0,1-1 0,-1 0 0,0 0 0,1 0 1,-1 1-1,0-1 0,1 0 0,-1 0 0,1 0 1,-1 0-1,0 1 0,1-1 0,-1 0 0,1 0 1,-1 0-1,0 0 0,1 0 0,-1 0 0,1 0 1,-1 0-1,1 0 0,-1 0 0,1-1 0,1 0-3,0 0 0,1 0 0,-1-1 0,0 1 0,0-1 0,-1 1 0,1-1 0,0 0 0,0 0 0,-1 0 0,1 0 0,1-2 0,7-12 3,0-1 0,0 0-1,-2 0 1,0-1 0,-1 0 0,-1 0-1,0-1 1,-2 0 0,3-19 0,-7 37 3,1 1 0,-1 0 0,0-1 0,0 1 1,0-1-1,0 1 0,0-1 0,0 1 1,0-1-1,0 1 0,0-1 0,0 1 0,0-1 1,0 1-1,0-1 0,0 1 0,0-1 1,0 1-1,-1 0 0,1-1 0,0 1 0,0-1 1,0 1-1,-1-1 0,1 1 0,0 0 0,-1-1 1,1 1-1,-9 9 29,-8 26 9,7-9 11,0-1 0,2 2 0,1-1 1,1 1-1,-3 39 0,10-57-22,2-15-250,2-18-515,0-28 262,-3 25 186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5:45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10 154 16548,'0'1'105,"-1"1"1,1 0 0,-1-1 0,1 1-1,0-1 1,0 1 0,0 0 0,0-1 0,0 1-1,0 0 1,0-1 0,1 1 0,-1-1-1,0 1 1,1 0 0,-1-1 0,1 1 0,0-1-1,0 1 1,-1-1 0,1 0 0,0 1 0,0-1-1,0 0 1,0 0 0,1 1 0,-1-1-1,0 0 1,0 0 0,1 0 0,-1 0 0,2 0-1,4 2 129,0-1 0,1 0 0,-1 0 0,0-1 0,15 1 0,-16-1-185,239 5 906,-173-6-918,-65 0-33,9 0-4,0 0 1,1-1-1,24-5 1,-49 2 639,-9 1-389,-134 7 961,42 1-973,67-4-197,11 1 42,1-2 0,0-1 0,-59-10 0,94 11-66,-1 0 0,1 0-1,0-1 1,-1 0-1,7-2 1,6 0-21,143-30-318,235-81 1,-414 124 256,-269 48 177,77-18-129,201-39-163,26-6-40,10-5-230,20-12-346,77-51-1,-52 24 367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5:46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39 11258,'3'-32'2301,"-1"26"-636,-1 21-455,3 95 986,3 182-53,-21-5-1731,10-257-391,0-21-16,-1-17-13,-1-35-29,2 0 0,2-71 0,2 64 36,3-119-13,-1-16 54,-4 163 28,2 22-67,0 0 0,0 0 1,0 1-1,0-1 0,0 0 0,0 0 1,0 0-1,0 0 0,0 0 0,0 0 1,0 0-1,0 0 0,0 1 0,0-1 0,0 0 1,0 0-1,0 0 0,0 0 0,0 0 1,0 0-1,0 0 0,0 0 0,0 1 0,0-1 1,0 0-1,0 0 0,-1 0 0,1 0 1,0 0-1,0 0 0,0 0 0,0 0 1,0 0-1,0 0 0,0 0 0,0 0 0,0 1 1,0-1-1,-1 0 0,1 0 0,0 0 1,0 0-1,0 0 0,0 0 0,0 0 0,0 0 1,0 0-1,-1 0 0,1 0 0,0 0 1,0 0-1,0 0 0,0 0 0,0 0 0,0 0 1,0 0-1,0 0 0,-1-1 0,1 1 1,0 0-1,0 0 0,0 0 0,0 0 1,0 0-1,0 0 0,0 0 0,0 0 0,0 0 1,-1 0-1,-7 39 101,-25 222 400,-18 113 903,49-385-1087,1-17-328,24-222-956,-18 236 755,-1 21 9,2 28-41,4 81-225,-8 140 0,-2-254 417,-3 29-400,-2-24 239,5-7 202,0 0 1,-1 0-1,1 0 0,-1 0 0,1 0 0,-1-1 0,1 1 1,0 0-1,-1 0 0,1-1 0,-1 1 0,1 0 0,0 0 1,-1-1-1,1 1 0,0 0 0,0-1 0,-1 1 0,1-1 1,0 1-1,0 0 0,-1-1 0,1 0 0,-12-21-298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6:16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3175 76 10626,'12'-14'2989,"-8"8"-685,-9 9 718,4-2-2987,0-1 0,1 1 0,-1-1 0,0 1-1,1-1 1,-1 0 0,0 1 0,1-1-1,-1 0 1,0 0 0,0 1 0,0-1 0,1 0-1,-1 0 1,0 0 0,0 0 0,0 0-1,1 0 1,-1 0 0,0 0 0,0 0 0,0-1-1,1 1 1,-1 0 0,0 0 0,0-1-1,1 1 1,-2-1 0,-19-18 277,4 2-4,11 13-261,0 1 1,0 0-1,0 1 0,-1-1 1,1 1-1,0 0 1,-1 1-1,0-1 0,1 1 1,-12 0-1,-12 0-155,-33 5 0,28-2-85,-183 5-694,-77 3 656,-388 18 339,103-7 708,69-8-42,416-17-820,-1-4-1,1-4 1,-124-31 0,202 38-167,0 2 0,-1 0 0,-24-1 1,13 4-2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4:34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11306,'9'1'135,"-1"0"0,1-1 1,0 0-1,0 0 0,-1-1 0,1 0 0,0-1 0,14-4 0,12-2 40,345-47 219,5 33-273,60 62 274,-84-3-103,91-32-104,0-21-70,50-1-65,-56 13-22,505-14 484,-812 12-342,402-13 586,-1 24-294,-447 2-564,-51-2-3,-1-3 0,66-3 1,-65-5 11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6:17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615 665 15699,'-2'1'184,"0"-1"0,-1 1 0,1-1 0,0 0 0,-1 0 0,1 0 0,-1 0 0,1 0 0,0 0 0,-1-1 0,1 1 0,0-1 0,0 1 0,-1-1 0,-2-2 0,-40-19 1132,32 15-899,-13-8 12,0 0 0,1-2 0,1-1 0,1-1-1,-30-31 1,-90-118 485,126 146-840,-5-6-36,-1 1-1,0 1 1,-2 1-1,-2 2 1,-32-24-1,59 47-37,0 0-1,0 0 1,0 0-1,0 0 1,0 0-1,0 0 0,0 0 1,1 0-1,-1 0 1,0 0-1,0 0 0,0 0 1,0 0-1,0 0 1,0 0-1,0-1 0,0 1 1,0 0-1,0 0 1,0 0-1,0 0 1,0 0-1,0 0 0,0 0 1,0 0-1,0 0 1,0 0-1,0 0 0,0 0 1,1 0-1,-1 0 1,0 0-1,0 0 0,0 0 1,0 0-1,0 0 1,0-1-1,0 1 0,0 0 1,0 0-1,0 0 1,0 0-1,0 0 1,0 0-1,0 0 0,0 0 1,0 0-1,0 0 1,0 0-1,0 0 0,0 0 1,-1 0-1,1 0 1,0 0-1,0-1 0,0 1 1,0 0-1,0 0 1,0 0-1,0 0 1,0 0-1,0 0 0,0 0 1,0 0-1,0 0 1,0 0-1,0 0 0,0 0 1,8-1-23,10 1-10,33 0-20,-1-1-1,0-3 1,59-12-1,-22 3-244,-45 8-161,0-2 0,0-1 0,-1-2 0,66-26 0,-53 8-20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5:54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0 391 18396,'1'2'60,"0"-1"0,-1 1-1,1-1 1,0 1 0,-1-1 0,1 0 0,0 0-1,0 1 1,0-1 0,0 0 0,0 0 0,0 0-1,1 0 1,-1 0 0,0 0 0,0 0 0,1-1-1,-1 1 1,1 0 0,-1-1 0,1 1 0,-1-1 0,0 0-1,1 1 1,0-1 0,-1 0 0,1 0 0,-1 0-1,1 0 1,-1 0 0,1 0 0,-1 0 0,3-1-1,5-2-34,0 0 0,0 0 0,0-1 0,14-8-1,-8 4 242,592-304 841,-495 265-1912,-112 47 740,0 0 1,1 0 0,-1 0 0,1-1-1,-1 1 1,0 0 0,1 0 0,-1 0-1,1-1 1,-1 1 0,0 0 0,1 0-1,-1-1 1,0 1 0,1 0 0,-1-1-1,0 1 1,0 0 0,1-1 0,-1 1-1,0 0 1,0-1 0,1 0 0,-7-5-440,-16 0 50,-3 2-171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5:5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630 20 15739,'10'-17'1894,"-7"14"-1070,-7 8 1035,-156 181 161,-41 45-1306,119-140-247,-78 111 0,155-195-445,1-3-9,1 0 0,0 1-1,0 0 1,0-1 0,0 1-1,1 0 1,0 1-1,0-1 1,1 0 0,-1 0-1,1 1 1,-1 5-1,2-9-11,0-1 0,1 1 0,-1 0 0,0-1 0,0 1 0,1-1 0,-1 0 0,1 1 0,0-1 0,-1 1 0,1-1 0,0 0 0,0 1-1,0-1 1,0 0 0,0 0 0,0 0 0,0 0 0,0 0 0,0 0 0,0 0 0,1 0 0,-1 0 0,0 0 0,1-1 0,-1 1 0,1-1-1,-1 1 1,3 0 0,4 1-1,1 0-1,0-1 0,18 1 0,-20-2 2,47 1-154,1-3 1,91-14-1,106-35-841,-167 28 765,-8-4-57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5:56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127 140 17420,'1'0'71,"0"0"1,0 0-1,0 1 1,0-1-1,0 0 1,0 0-1,0 0 1,0 1-1,0-1 0,0 1 1,0-1-1,0 1 1,-1-1-1,1 1 1,0-1-1,0 1 1,0 0-1,0-1 1,-1 1-1,1 0 1,0 0-1,0 0 1,0 2 8,0-1-1,0 0 1,0 1 0,0-1 0,0 1 0,-1-1 0,1 1 0,-1-1-1,1 4 1,-1 8 234,-1 0-1,-3 26 1,1-22 350,-3 56-575,4 0-1,2 0 1,4 0-1,3 0 1,18 80-1,-23-142-1077,-8-33-273,-48-171-2247,-57-182 3024,105 358 928,5 14-123,2 3 21,12 27 604,25 36 102,63 85-1,-76-119-812,0 0 0,2-1 0,2-2 0,47 36-1,-68-56-117,1-2 0,0 1 0,0-1-1,0-1 1,0 0 0,1 0-1,10 3 1,-17-7-67,0 1 0,0-1 1,0 1-1,0-1 0,0 0 0,-1 0 0,1 0 0,0 0 1,0-1-1,0 1 0,0-1 0,0 0 0,0 0 0,0 0 0,-1 0 1,1 0-1,0-1 0,-1 1 0,1-1 0,-1 1 0,1-1 1,-1 0-1,0 0 0,0 0 0,0 0 0,0-1 0,0 1 0,1-3 1,3-6 110,-1 1 0,0-1-1,-1-1 1,0 1 0,0 0 0,-1-1 0,-1 0 0,0 0 0,0-20 0,-1-5 354,-8-68 0,-18-47 147,18 125-597,0 1 1,-2-1-1,-18-38 1,23 58-80,2 3-19,1 0 1,-1 1 0,0-1-1,0 0 1,-1 1 0,1-1-1,-1 1 1,0 0 0,0 0 0,0 0-1,-5-4 1,7 7 13,1 0 0,0-1 0,0 1-1,0 0 1,-1 0 0,1 0 0,0-1 0,0 1 0,-1 0 0,1 0 0,0 0-1,0 0 1,-1 0 0,1 0 0,0-1 0,0 1 0,-1 0 0,1 0 0,0 0-1,0 0 1,-1 0 0,1 0 0,0 0 0,-1 0 0,1 0 0,0 0 0,0 0-1,-1 0 1,1 1 0,0-1 0,-1 0 0,1 0 0,0 0 0,0 0 0,-1 0-1,1 0 1,0 1 0,0-1 0,0 0 0,-1 0 0,1 1 0,2 13-1192,12 18-1635,-8-24 2350,0 0 0,0 0 0,11 11 0,3-1-682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5:56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 16924,'-1'48'1239,"-1"-21"-736,2 0 1,6 52-1,-5-73-427,0 0-1,0 0 1,1 0-1,0 0 1,0 0-1,0-1 1,1 1-1,0-1 0,0 1 1,0-1-1,0 0 1,1 0-1,0-1 1,0 1-1,1-1 1,-1 0-1,1 0 1,6 5-1,-7-8-49,-1 1 0,0 0 0,1-1 0,-1 1 0,1-1 0,-1 0 0,1 0 0,0-1 0,-1 1 0,1-1 0,0 0 0,-1 0-1,1 0 1,0 0 0,0 0 0,-1-1 0,1 0 0,0 0 0,-1 0 0,1 0 0,-1-1 0,1 1 0,-1-1 0,0 0 0,0 0 0,0 0 0,0 0 0,0 0 0,5-6 0,-2 2 49,-1 0 1,1-1 0,-1 0 0,-1 0 0,1 0 0,-1 0 0,0-1-1,-1 0 1,0 1 0,0-1 0,-1-1 0,2-11 0,-2 7 73,-1 0 0,0 0 1,-1 0-1,-1-1 0,0 1 1,-1 0-1,0 0 0,-1 0 1,-7-20-1,9 32-133,1-1 1,-1 1-1,0 0 0,1 0 0,-1-1 1,0 1-1,0 0 0,0 0 0,1 0 0,-1 0 1,-2-2-1,2 3-13,1 0 1,0 0-1,-1 0 1,1 0-1,0 0 0,-1-1 1,1 1-1,0 0 1,0 0-1,-1 0 1,1 0-1,0 0 0,-1 0 1,1 0-1,0 0 1,-1 0-1,1 1 1,0-1-1,-1 0 1,1 0-1,0 0 0,0 0 1,-1 0-1,1 0 1,0 1-1,0-1 1,-1 0-1,1 0 0,0 0 1,0 1-1,-1-1 1,0 2 1,0 0-1,0 0 1,0 0 0,0 0 0,0 0 0,1 0 0,-1 0-1,0 0 1,1 0 0,0 0 0,0 1 0,-1-1-1,2 3 1,-1 9 0,1 0-1,1 1 0,1-1 0,0 0 1,1-1-1,0 1 0,1-1 1,9 18-1,-11-26-4,0 0-1,0 0 1,1 0 0,-1 0-1,1-1 1,0 1 0,1-1-1,-1 0 1,10 6 0,-10-8-5,0 0 1,0 0-1,0-1 1,0 1 0,0-1-1,0 0 1,0 0-1,0 0 1,1-1-1,-1 0 1,0 0-1,0 0 1,1 0-1,-1 0 1,6-2-1,-5 1-106,0-1-1,-1 0 0,1 1 1,0-2-1,-1 1 0,1 0 1,-1-1-1,0 0 0,0 0 1,0 0-1,0-1 1,0 1-1,-1-1 0,6-7 1,-5 5-59,1-1 1,-1 0 0,0 0 0,-1-1-1,0 1 1,0-1 0,0 1 0,2-14-1,-2-8-433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5:56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97 15787,'0'-1'69,"0"1"0,0-1 0,0 1 1,0-1-1,0 1 0,0-1 0,0 1 0,0-1 0,0 1 0,0-1 0,0 1 0,0-1 0,0 1 0,0-1 0,0 1 0,-1-1 0,1 1 0,0-1 0,0 1 0,-1 0 0,1-1 0,0 1 0,-1-1 0,1 1 0,0 0 0,-1-1 0,0 1 0,-2 18 511,2 23-133,1-1 1,3 1-1,1 0 0,2-1 1,2 0-1,1 0 0,2-1 1,32 73-1,-37-101-388,0 0-1,0-1 0,1 0 1,0 0-1,1-1 1,0 0-1,16 14 0,-22-21-49,1 1-1,0-1 0,0 0 1,0 0-1,0-1 0,0 1 1,0 0-1,0-1 0,1 0 1,-1 0-1,0 0 0,1 0 1,-1 0-1,1-1 0,-1 0 1,1 0-1,0 0 0,-1 0 1,1 0-1,-1-1 1,1 1-1,-1-1 0,0 0 1,1 0-1,-1 0 0,0 0 1,1-1-1,-1 0 0,5-3 1,-1 0-2,-1-1 0,-1 0 0,1-1 0,-1 1 0,0-1 1,0 0-1,-1 0 0,1 0 0,-2-1 0,1 1 0,-1-1 0,0 0 1,-1 0-1,2-10 0,2-15 11,0-1 0,-1-36 0,-1 14-10,-3 0 0,-2 0 0,-16-101 0,5 112-5,12 44-3,0 1 1,0-1 0,-1 0 0,1 0 0,0 1-1,-1-1 1,1 0 0,0 0 0,-1 1-1,1-1 1,-1 0 0,0 1 0,1-1 0,-1 1-1,1-1 1,-1 1 0,0-1 0,0 1-1,0-1 1,0 1 1,1 0-1,0 0 0,-1 1 1,1-1-1,-1 0 1,1 0-1,-1 1 1,1-1-1,0 0 0,-1 0 1,1 1-1,0-1 1,-1 0-1,1 1 1,0-1-1,-1 1 0,1-1 1,0 0-1,0 1 1,0-1-1,-1 1 1,1-1-1,0 1 0,0-1 1,0 1-1,0-1 1,0 1-1,0-1 1,0 1-1,0-1 0,0 1 1,0 0-1,-2 14 43,2 1 0,0 0-1,0 0 1,6 30 0,19 67 145,-18-83-218,2 1-1,22 46 1,-27-67-23,1 0 1,0-1-1,1 0 0,0 0 1,0 0-1,1-1 0,0 0 1,1 0-1,0-1 1,0 0-1,14 9 0,-5-9-137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5:57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16708,'10'-8'1576,"-5"12"-441,-1 23 306,-3-16-1016,94 492 3204,-79-430-3208,-10-50-211,-6-23-205,0 0 0,0 0 0,0 0 0,1-1 0,-1 1 0,0 0 0,0 0-1,0 0 1,0 0 0,0 0 0,0-1 0,0 1 0,0 0 0,0 0 0,0 0 0,0 0-1,0 0 1,0 0 0,0 0 0,1-1 0,-1 1 0,0 0 0,0 0 0,0 0-1,0 0 1,0 0 0,0 0 0,0 0 0,1 0 0,-1 0 0,0 0 0,0 0-1,0 0 1,0 0 0,0 0 0,1 0 0,-1 0 0,0 0 0,0 0 0,0 0-1,0 0 1,0 0 0,1 0 0,-1 0 0,0 0 0,0 0 0,0 0 0,0 0 0,0 0-1,0 0 1,1 0 0,-1 0 0,0 0 0,0 0 0,0 1 0,0-1 0,0 0-1,0 0 1,0 0 0,0 0 0,0 0 0,1 0 0,-1 0 0,0 1 0,0-1-1,4-15 137,22-226 395,-12 84-461,-9 111-76,14-103-72,-14 121 22,2 1 0,0 0-1,15-33 1,-21 55 38,1 1-1,0 0 1,1 0 0,-1 0-1,1 0 1,0 0 0,0 0-1,4-3 1,-6 6 8,0 0 1,0 1 0,0-1 0,0 0 0,1 1-1,-1-1 1,0 0 0,1 1 0,-1 0-1,0-1 1,1 1 0,-1 0 0,0-1-1,1 1 1,-1 0 0,1 0 0,-1 0 0,0 1-1,1-1 1,-1 0 0,1 0 0,-1 1-1,0-1 1,1 1 0,-1-1 0,0 1-1,0-1 1,1 1 0,-1 0 0,0 0-1,2 1 1,4 4-9,-1 0 0,1 1-1,-2-1 1,1 1 0,-1 0 0,0 1-1,0-1 1,-1 1 0,0 0 0,0 0-1,5 17 1,-6-16 2,-1 1-1,1 0 1,-2-1 0,1 1-1,-1 0 1,-1 0 0,0 0-1,0 0 1,-1 0 0,-3 15-1,1-16-71,-1 0 0,0-1 0,0 1 0,0-1 0,-1 0 0,-1 0 0,1-1 0,-1 1 0,0-1-1,-1-1 1,0 1 0,-13 9 0,13-11-16,0 0 1,0-1-1,0 1 0,0-2 0,-1 1 0,0-1 1,0 0-1,1-1 0,-2 1 0,1-2 1,0 1-1,0-1 0,-1 0 0,-11-1 0,20 0 83,1 0-1,-1-1 0,0 1 0,0 0 1,0 0-1,0 0 0,1 0 1,-1-1-1,0 1 0,0 0 0,0 0 1,0 0-1,0-1 0,0 1 1,0 0-1,1 0 0,-1 0 0,0-1 1,0 1-1,0 0 0,0 0 1,0-1-1,0 1 0,0 0 0,0 0 1,0 0-1,0-1 0,0 1 1,0 0-1,0 0 0,-1-1 1,1 1-1,0 0 0,0 0 0,0 0 1,0-1-1,0 1 0,0 0 1,0 0-1,-1 0 0,1-1 0,0 1 1,0 0-1,0 0 0,-1 0 1,1 0-1,0 0 0,0 0 0,0-1 1,-1 1-1,1 0 0,0 0 1,0 0-1,0 0 0,-1 0 0,1 0 1,0 0-1,0 0 0,-1 0 1,1 0-1,0 0 0,18-9-692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5:57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92 16924,'-3'14'375,"1"0"-1,1 0 1,0 0 0,1 1 0,0-1 0,1 0 0,1 0 0,4 18 0,-5-28-326,0 1 1,0-1-1,1 0 1,-1 0 0,1 0-1,0 0 1,1 0-1,-1 0 1,0 0-1,1-1 1,0 0 0,0 1-1,0-1 1,0 0-1,1 0 1,-1 0-1,1-1 1,-1 1-1,1-1 1,0 0 0,0 0-1,0 0 1,0-1-1,1 1 1,-1-1-1,0 0 1,1 0 0,-1-1-1,8 1 1,-3-1-26,0-1 0,-1 0 0,1 0 0,-1-1 1,0 0-1,1 0 0,-1-1 0,0 0 0,0-1 1,12-7-1,4-4 67,41-36 1,-6 4 60,-59 46-149,1 1 0,-1 0 0,1-1-1,-1 1 1,1-1 0,-1 1 0,1 0 0,-1 0 0,1-1-1,-1 1 1,1 0 0,-1 0 0,1 0 0,0 0 0,-1-1-1,1 1 1,-1 0 0,1 0 0,0 0 0,-1 0 0,1 0-1,-1 1 1,1-1 0,0 0 0,-1 0 0,1 0 0,-1 0 0,1 1-1,-1-1 1,1 0 0,-1 1 0,1-1 0,-1 0 0,1 1-1,-1-1 1,1 0 0,-1 1 0,1-1 0,-1 1 0,0-1-1,1 1 1,-1-1 0,0 1 0,1 0 0,7 29 109,-7-24-92,0-2 0,2 14 88,11 32 0,-13-47-86,0 0-1,0 0 0,0 0 0,0 0 1,1 0-1,0 0 0,-1 0 0,1 0 1,0-1-1,1 1 0,-1-1 0,0 1 1,1-1-1,-1 0 0,1 0 0,0 0 1,4 2-1,-4-3-10,-1-1 0,0 1 1,1-1-1,-1 0 0,1 0 0,-1 0 0,0-1 1,1 1-1,-1 0 0,0-1 0,1 0 1,-1 1-1,0-1 0,1 0 0,-1 0 0,0 0 1,0-1-1,0 1 0,0 0 0,0-1 1,0 0-1,2-2 0,5-5-124,-1-1 1,15-19-1,-21 25 58,19-27-410,-1-1-1,-2-1 0,-1 0 0,17-49 1,-15 24-101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5:58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13779,'-11'67'1393,"-1"75"0,12-107-1323,1 0-1,1 0 0,14 67 0,-15-94-112,1 0 1,1-1-1,0 1 0,0-1 0,0 1 0,1-1 1,0 0-1,8 10 0,-10-14 36,0-1-1,0 0 1,1 1-1,-1-1 1,1 0 0,0 0-1,-1-1 1,1 1-1,0-1 1,0 1 0,0-1-1,0 0 1,0 0-1,0 0 1,1-1 0,-1 1-1,0-1 1,0 1-1,1-1 1,-1 0 0,0-1-1,0 1 1,7-2-1,-1 0 34,1-1 0,0-1 0,-1 0-1,1 0 1,-1-1 0,0-1-1,-1 1 1,1-1 0,-1 0-1,9-10 1,-1 0-18,-1 0 1,-1 0-1,22-35 1,-28 38-26,-1 0 1,-1-1-1,0 1 1,0-1-1,-2-1 1,0 1-1,0-1 1,-2 1-1,2-20 1,-3 1 572,-1 0 0,-2 0 0,-6-36 0,6 45 417,2 19 55,-3 21-510,2-12-522,-3 26 208,1-1 0,2 1 0,1 0 0,1 0 1,10 56-1,-1-42 69,1 0 0,2-1-1,23 50 1,-25-69-206,-5-10 34,-24-34-38,-129-166 328,142 181-338,0-1 7,1 0 0,0 0 0,-6-11 0,9 16-48,1 0-1,-1 1 1,1-1-1,-1 0 1,1 0 0,0 1-1,0-1 1,-1 0-1,1 0 1,0 0-1,0 0 1,0 1-1,0-1 1,0 0 0,0 0-1,0 0 1,0 1-1,0-1 1,0 0-1,0 0 1,1 0 0,-1 0-1,0 1 1,0-1-1,1 0 1,-1 0-1,1 1 1,-1-1-1,1 0 1,-1 1 0,1-1-1,-1 1 1,1-1-1,-1 0 1,1 1-1,0-1 1,-1 1-1,1 0 1,0-1 0,0 1-1,0-1 1,12-2-79,0 1 0,0 0 0,1 1 0,-1 1 0,0 0 0,18 2 0,-4 0-471,-5-1 336,-9 0 98,1-1 1,-1 0-1,14-2 1,10-10-300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5:59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0 837 16067,'38'-60'2525,"-4"-1"-1,30-70 1,-34 57-2048,-3-1-1,-3-1 1,18-107 0,-38 158-456,-1 0 0,0 0 0,-3-40 0,-6 38-34,6 27 11,0-1 1,-1 1-1,1-1 1,0 0-1,-1 1 0,1-1 1,-1 1-1,1-1 0,-1 0 1,1 1-1,-1-1 1,1 1-1,-1 0 0,1-1 1,-1 1-1,1-1 1,-1 1-1,0 0 0,0-1 1,0 1-1,0 0 0,1 0 0,-1 0 0,1 0 1,-1 0-1,0 0 0,1 1 0,-1-1 0,1 0 1,-1 0-1,1 0 0,-1 1 0,1-1 0,-1 0 0,0 1 1,1-1-1,0 0 0,-1 1 0,1-1 0,-1 1 0,0 0 1,-11 19-37,3 7 10,2 0 0,0 1-1,2 0 1,1 0 0,0 32-1,1-25 10,-5 74 3,7 117 0,5-160 41,2 0-1,4 0 0,18 66 0,-26-127-22,5 20 8,13 33 0,-17-52-8,-1 1 0,2-1 0,-1 0 1,1-1-1,0 1 0,0 0 0,1-1 0,-1 0 0,11 8 0,-14-12-1,1 0-1,-1 0 0,0 0 1,1 0-1,-1 0 1,0-1-1,1 1 1,-1 0-1,1-1 1,-1 0-1,1 1 1,-1-1-1,1 0 0,0 1 1,-1-1-1,1 0 1,-1 0-1,1-1 1,-1 1-1,1 0 1,0 0-1,2-1 0,-2-1-2,0 1 0,1-1 0,-1 1 0,0-1 0,1 0 0,-1 0 0,0 0 0,0 0 0,-1 0 0,1 0 0,3-5 0,1-4-39,-1 0 0,0-1 0,0 0 0,5-20 0,0-12-346,-2-1 0,-2-1 0,1-46-1,-10-139-2915,3 214 2944,1 0-468,2 28 585,5 31 242,-7-40-41,-1 3 28,1 1 1,0-1-1,1 1 1,-1-1-1,1 0 1,0 1-1,1-1 1,-1 0-1,5 6 0,-5-9 29,-1-1-1,1 1 1,-1-1 0,1 0-1,0 1 1,0-1-1,-1 0 1,1 0-1,0 0 1,0 0-1,0-1 1,0 1-1,0-1 1,0 1-1,0-1 1,0 1 0,0-1-1,0 0 1,1 0-1,-1 0 1,0 0-1,0-1 1,0 1-1,0 0 1,0-1-1,0 0 1,3-1-1,4-1 272,-1-1 0,1 0 0,-1-1 0,0 0 0,-1 0-1,1-1 1,8-8 0,-6 5 200,1 1 1,15-10-1,-23 17-455,0-1 1,1 0-1,-1 1 0,1 0 0,-1 0 0,1 0 0,-1 0 0,1 0 1,0 1-1,0-1 0,-1 1 0,1 0 0,0 0 0,-1 1 1,1-1-1,0 1 0,7 2 0,0 2-43,0 0 0,0 0-1,-1 1 1,13 9 0,-13-8-9,2 0-1,21 10 1,-31-16 19,0-1 0,0 1 1,0 0-1,1-1 1,-1 0-1,0 1 0,0-1 1,0 0-1,0 0 1,1 0-1,-1-1 1,0 1-1,0 0 0,0-1 1,0 1-1,0-1 1,0 0-1,0 0 0,3-1 1,-1 0 15,-1-1 0,0 0 0,0 0 1,1 1-1,-2-2 0,1 1 0,0 0 1,-1-1-1,4-5 0,1-5 80,0-1 1,-1 0-1,-1-1 1,4-17-1,-3 7 70,-2 1 0,0-1 0,-2 0 0,-2-33 0,-16-104 712,16 163-877,0-1 1,0 1-1,0 0 1,0 0 0,0-1-1,0 1 1,0 0-1,0-1 1,0 1-1,0 0 1,0 0-1,0-1 1,0 1 0,0 0-1,0 0 1,0-1-1,1 1 1,-1 0-1,0 0 1,0-1-1,0 1 1,0 0-1,1 0 1,-1-1 0,0 1-1,0 0 1,0 0-1,1 0 1,-1 0-1,0-1 1,0 1-1,1 0 1,11 0-45,19 12-190,-21-8 79,5 2-499,1-2 0,24 5 0,-37-8 534,1 0 0,0-1 1,0 0-1,-1 1 1,1-1-1,0-1 0,0 1 1,-1 0-1,1-1 1,0 0-1,0 0 1,-1 0-1,1 0 0,-1-1 1,1 1-1,4-4 1,2-10-650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4:47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12379,'2'3'204,"0"0"1,1 0 0,-1 0-1,0-1 1,1 1 0,0-1 0,-1 0-1,1 0 1,0 0 0,0 0-1,0 0 1,1-1 0,-1 1 0,0-1-1,6 2 1,5 1-152,0-1 1,22 2-1,-3-2 12,0-2 1,-1-1-1,53-8 0,98-25-24,-75 11-18,-41 10-7,1 4 0,0 2 0,0 3 0,1 3 0,81 11 0,6 11 21,251 22 119,83-58 450,-409 10-436,-62 3-122,13-1 139,34 2-1,-56 1-56,1 0 0,-1 1-1,1 0 1,-1 1 0,1 0-1,-1 0 1,10 6 0,-18-8-150,-1 0 1,1 0-1,-1 0 1,1-1 0,-1 1-1,1-1 1,-1 1-1,1-1 1,-1 1 0,1-1-1,0 0 1,-1 0-1,1 1 1,0-1-1,-1 0 1,1-1 0,-1 1-1,1 0 1,0 0-1,2-2 1,-3 1-8,0 0 0,1-1 0,-1 1 0,0-1 0,0 1 0,0-1 0,0 0 0,0 0 0,0 1 0,-1-1 0,1 0 0,0 0 0,-1 0 0,0 0 0,1 0 0,-1 1 0,0-3 0,3-26-186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5:59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20476,'3'-3'1713,"4"3"-1537,11 4-800,7 2 360,-4 5 304,-5 2-232,-9 12-209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6:00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16748,'3'1'138,"-1"1"0,0-1 1,1 1-1,-1 0 1,0-1-1,0 1 0,0 0 1,0 0-1,0 0 1,0 1-1,-1-1 0,1 0 1,-1 1-1,1-1 0,-1 1 1,1 2-1,2 6 59,-1-1-1,3 21 1,-3-14 312,23 173 1245,6 26-442,-31-211-1249,0 0-1,1 0 1,-1 0-1,1 0 1,0 0-1,1 0 1,3 6-1,-5-10-42,-1 0 1,1-1-1,0 1 0,0 0 0,0 0 0,0 0 0,0-1 0,-1 1 0,1-1 0,1 1 0,-1 0 0,0-1 0,0 0 0,0 1 0,0-1 1,0 0-1,0 1 0,0-1 0,1 0 0,-1 0 0,0 0 0,0 0 0,0 0 0,0 0 0,1 0 0,-1-1 0,0 1 0,0 0 0,0-1 1,0 1-1,0-1 0,0 1 0,0-1 0,2 0 0,4-4 63,0 0 0,0-1 0,-1 0 0,0 0 0,0 0 0,0 0 0,-1-1 0,0 0 0,5-9 0,-5 8-16,147-248 1486,-19-12-716,-124 250-827,31-75-414,-36 73-256,-4 20 634,0 0 0,0 0 0,0 0 0,0-1 1,0 1-1,0 0 0,0 0 0,0 0 0,0-1 0,0 1 1,0 0-1,0 0 0,-1 0 0,1 0 0,0-1 0,0 1 1,0 0-1,0 0 0,0 0 0,0 0 0,-1 0 0,1-1 0,0 1 1,0 0-1,0 0 0,0 0 0,-1 0 0,1 0 0,0 0 1,0 0-1,0 0 0,0 0 0,-1 0 0,1 0 0,0 0 1,0 0-1,0 0 0,-1 0 0,1 0 0,0 0 0,0 0 1,-1 0-1,-2 1-225,-1 1 1,1 0 0,-1 0 0,1 0-1,-7 5 1,5-2 347,-23 15-853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6:00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1 199 15571,'24'30'1713,"0"1"-1193,-5-10-248,1 3 832,3 1-968,-1-4-480,2-5 352,2-3-136,7-7-200</inkml:trace>
  <inkml:trace contextRef="#ctx0" brushRef="#br0" timeOffset="1">462 56 15739,'0'0'27,"0"0"-1,0 0 0,0 0 0,0-1 1,0 1-1,0 0 0,0 0 0,0 0 1,0 0-1,0 0 0,0 0 0,-1 0 0,1-1 1,0 1-1,0 0 0,0 0 0,0 0 1,0 0-1,0 0 0,0 0 0,-1 0 1,1 0-1,0 0 0,0 0 0,0 0 1,0 0-1,0 0 0,0 0 0,-1 0 1,1 0-1,0 0 0,0 0 0,0 0 1,0 0-1,0 0 0,-1 0 0,1 0 0,0 0 1,0 0-1,0 0 0,0 0 0,0 0 1,0 0-1,-1 0 0,1 0 0,-7 8 387,-7 15-268,12-20-12,-10 17 198,1 2-1,0-1 1,2 1-1,0 1 1,-9 42-1,18-64-321,-1 0 0,1 0 0,0 0 0,0 0 0,0 0-1,0 0 1,0 0 0,0 0 0,0 0 0,0 0 0,0 0 0,1 0 0,-1 0-1,0-1 1,0 1 0,1 0 0,-1 0 0,2 2 0,-2-3-2,1 0 0,-1 1 0,1-1 0,-1 0 0,1 0 0,-1 0-1,1 0 1,-1 1 0,1-1 0,0 0 0,-1 0 0,1 0 0,-1 0 0,1 0 0,-1 0 0,1 0 0,-1-1 0,1 1 0,-1 0 0,1 0 0,0 0 0,-1 0 0,1-1 0,4-2 15,0 0 1,0 0 0,0 0 0,-1-1 0,5-4-1,26-26 60,-19 17 9,34-28-1,-45 41-73,-1 1-1,1 0 1,0 0 0,0 0 0,1 1-1,-1-1 1,0 1 0,1 1-1,-1-1 1,1 1 0,0 0 0,9-1-1,-12 2-2,0 1-1,0-1 0,0 1 0,1-1 1,-1 1-1,0 0 0,-1 0 0,1 0 0,0 1 1,0-1-1,0 1 0,-1-1 0,1 1 1,-1 0-1,4 3 0,3 5 52,0 0 0,11 17 1,-14-19-8,-1 0 0,1-1-1,0 0 1,1 0 0,12 10 0,-17-15-33,0-1-1,1 1 1,-1-1-1,1 0 0,-1 0 1,1 0-1,0 0 1,-1-1-1,1 1 1,0-1-1,-1 0 0,1 1 1,0-1-1,0-1 1,-1 1-1,1 0 1,0 0-1,-1-1 0,1 0 1,0 1-1,-1-1 1,1 0-1,-1-1 1,3 0-1,5-4-94,-1 1 0,-1-1 0,1-1 0,-1 0-1,0 0 1,-1 0 0,0-1 0,0 0 0,0-1 0,8-15 0,1-4-303,-1 0 1,13-38 0,-13 26-114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6:0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 12659,'1'-9'2366,"-5"11"-425,-6 12-392,6 0-1113,-1 0 0,-2 24 0,6-32-379,0 1-1,0-1 0,1 1 0,0-1 1,1 1-1,-1-1 0,1 1 0,3 8 1,-3-14-52,-1 1 0,1 0 1,0-1-1,0 1 0,0-1 0,1 0 1,-1 1-1,0-1 0,0 0 0,1 0 1,-1 0-1,1 0 0,-1 0 1,1 0-1,-1 0 0,1 0 0,0 0 1,-1-1-1,1 1 0,3 0 1,42 5-330,-23-4 53,-10 0 128,4 0-285,33 10 1,-46-11 380,0 1 0,-1 0-1,0 0 1,1 0 0,-1 0 0,0 1 0,0-1 0,0 1-1,0 0 1,-1 1 0,1-1 0,3 5 0,-6-7 57,-1 0 0,1 0 1,0 0-1,0 0 1,-1 1-1,1-1 0,0 0 1,-1 1-1,1-1 1,-1 1-1,0-1 1,1 0-1,-1 1 0,0-1 1,0 1-1,0-1 1,0 1-1,0-1 0,0 1 1,-1-1-1,1 0 1,0 1-1,-1 1 1,-1 0 40,1-1 1,-1 1 0,0-1-1,1 1 1,-1-1 0,0 0-1,-1 0 1,1 0 0,0 0-1,-5 3 1,-5 2 274,0 0 0,-1-1 1,-23 8-1,29-11-249,-1-1 0,0 1 1,1-2-1,-1 1 0,-14 0 1,20-2-99,1 0 0,-1 0 0,1 0 1,-1 0-1,1 0 0,-1 0 1,1-1-1,0 1 0,-1 0 0,1-1 1,-1 1-1,1-1 0,0 0 1,0 1-1,-1-1 0,1 0 0,0 0 1,0 0-1,0 0 0,0 0 1,0 0-1,0 0 0,0 0 0,0 0 1,0 0-1,0-1 0,1 1 1,-1 0-1,0 0 0,1-1 0,-1 1 1,1-1-1,0 1 0,-1 0 1,1-1-1,0 1 0,0-1 0,0 1 1,0-1-1,0-1 0,7-30-221,7-5-108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6:01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38 207 16836,'-9'22'903,"2"0"1,0 1 0,-4 27-1,9-44-777,1-1 0,1 1-1,-1 0 1,1-1-1,0 1 1,0 0 0,1 0-1,0-1 1,0 1-1,0-1 1,1 1 0,-1-1-1,1 1 1,1-1-1,-1 0 1,1 0 0,0 0-1,6 8 1,-6-10-94,1 0 0,-1 0 0,1 0 1,0-1-1,0 1 0,0-1 0,0 0 0,0-1 1,0 1-1,0-1 0,1 1 0,-1-1 0,1 0 1,-1-1-1,1 1 0,-1-1 0,1 0 0,-1 0 1,1 0-1,-1-1 0,1 0 0,-1 0 0,1 0 0,-1 0 1,0-1-1,7-2 0,0-1-21,0 0 1,-1-1-1,1 0 0,-1-1 1,0 0-1,-1 0 0,0-1 0,15-16 1,-15 13-34,0-1 0,-1 0-1,0 0 1,-1 0 0,0-1 0,-1 0 0,-1 0 0,0-1 0,-1 1 0,0-1-1,3-22 1,-9 21-65,2 14 85,0 1 1,0 0-1,0 0 0,0 0 0,0 0 1,0 0-1,-1 0 0,1 0 0,0 0 0,0-1 1,0 1-1,0 0 0,0 0 0,0 0 1,-1 0-1,1 0 0,0 0 0,0 0 1,0 0-1,0 0 0,-1 0 0,1 0 1,0 0-1,0 0 0,0 0 0,0 0 1,0 0-1,-1 0 0,1 0 0,0 0 1,0 0-1,0 1 0,0-1 0,0 0 1,0 0-1,-1 0 0,1 0 0,0 0 1,0 0-1,0 0 0,0 0 0,0 1 0,0-1 1,-1 0-1,0 2 7,0 0 1,-1 0-1,1 0 0,0 0 1,0 0-1,0 0 0,0 0 0,1 0 1,-1 1-1,0 2 0,0-2 15,0-1-1,1 1 1,0 0 0,-1 0-1,1 0 1,0-1-1,0 1 1,1 0-1,-1 0 1,0 0-1,1-1 1,0 1-1,0 0 1,0-1 0,0 1-1,0 0 1,0-1-1,3 4 1,-2-5-13,-1 1 1,1-1-1,0 0 1,0 0 0,0 0-1,0 0 1,1 0-1,-1-1 1,0 1-1,0-1 1,0 1-1,0-1 1,1 0-1,-1 0 1,0 0 0,0 0-1,1 0 1,-1 0-1,0-1 1,0 1-1,0-1 1,1 0-1,-1 1 1,2-2-1,26-10-219,0-1-1,0-1 0,34-23 1,-36 20-213,1 1 0,1 1 0,34-12 1,-60 26 366,0 0 0,0 0 1,0 0-1,0 0 1,0 1-1,0-1 1,8 2-1,-11-1 64,0 0 0,0 0 0,1 1-1,-1-1 1,0 0 0,0 1 0,0-1 0,0 1 0,0 0 0,0-1-1,0 1 1,0 0 0,0 0 0,0 0 0,0-1 0,0 1 0,0 0-1,-1 0 1,1 0 0,0 0 0,-1 0 0,1 1 0,-1-1 0,1 0-1,-1 0 1,0 0 0,1 0 0,-1 3 0,3 12 250,-2-11-81,-1 0 0,1 0-1,0 0 1,1-1 0,-1 1-1,4 7 1,-4-11-140,0 0 0,0 0 0,-1 0 0,1 0 0,0 0 0,0 0 0,0 0 0,1 0 0,-1 0 0,0-1 0,0 1 1,0 0-1,1-1 0,-1 1 0,0-1 0,0 1 0,1-1 0,-1 0 0,0 0 0,1 1 0,-1-1 0,1 0 0,-1 0 0,0 0 0,1 0 0,-1-1 0,0 1 0,3-1 0,8-3-58,1 0-1,-2-1 1,1-1 0,0 0-1,-1-1 1,0 0-1,-1 0 1,12-11 0,34-21-695,-52 36 670,1 0-89,1 0 1,0 0-1,0 0 0,12-3 1,-17 5 133,1 1 1,-1 0 0,1-1-1,-1 1 1,0 0-1,1 0 1,-1 0-1,1 0 1,-1 1 0,1-1-1,-1 0 1,0 0-1,1 1 1,-1-1-1,1 1 1,-1-1 0,0 1-1,0 0 1,1 0-1,-1-1 1,0 1-1,0 0 1,0 0 0,0 0-1,0 0 1,0 0-1,0 1 1,1 0-1,2 4 216,0 1-1,1-1 0,-1-1 1,10 10-1,-11-13-142,0 0 1,0-1 0,-1 1-1,1 0 1,0-1-1,0 0 1,0 0 0,1 0-1,-1 0 1,0 0-1,0 0 1,1-1 0,3 1-1,4-2 21,-1 1 0,0-1 0,1-1 0,-1 0 0,0 0 0,0-1 0,0-1 0,14-5 0,71-43-63,-94 51-31,46-32-229,-35 24-37,0 1 0,0 0 0,1 0 0,24-10 0,-36 18 242,-1 0 0,0 0-1,0 0 1,1 0 0,-1 0 0,0 0 0,0 0 0,0 0 0,1 0 0,-1 0 0,0 0 0,0 0 0,1 0 0,-1 0 0,0 0 0,0 0 0,0 1 0,1-1 0,-1 0-1,0 0 1,0 0 0,0 0 0,0 0 0,1 1 0,-1-1 0,0 0 0,0 0 0,0 0 0,0 1 0,0-1 0,0 0 0,0 0 0,1 0 0,-1 1 0,0-1 0,0 0 0,0 0-1,0 1 1,0-1 0,0 0 0,0 0 0,0 0 0,0 1 0,0-1 0,0 0 0,0 0 0,-1 1 0,1-1 0,0 0 0,0 0 0,0 0 0,0 1 0,0-1 0,0 0-1,0 0 1,-1 0 0,1 1 0,-6 16-1553,6-15 1028,-2-12 62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6:02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 15723,'-2'-6'1543,"0"13"-776,-4 19 47,1 34 153,2 0-1,3 0 1,3 1 0,16 96 0,-18-153-952,5 38 78,1 0 0,3 0 1,27 76-1,-26-102-90,-11-16-2,0 0 1,1 0-1,-1 0 1,0 0-1,0 0 1,0 0-1,0 0 0,1 0 1,-1 1-1,0-1 1,0 0-1,1 0 1,-1 0-1,0 0 1,0 0-1,0 0 1,1 0-1,-1 0 1,0-1-1,0 1 1,0 0-1,1 0 1,-1 0-1,0 0 1,0 0-1,0 0 1,1 0-1,-1 0 1,0 0-1,0-1 0,0 1 1,0 0-1,1 0 1,-1 0-1,0 0 1,0-1-1,0 1 1,0 0-1,0 0 1,0-1-1,2-1 13,-2-1-1,1 0 1,0 0-1,0 0 1,-1 0 0,0 0-1,0 0 1,0 0-1,0-6 1,-6-33 88,-2 1 1,-1-1 0,-19-51-1,13 46-64,37 72-62,1-1 1,35 28-1,-48-45 23,1 0-1,0-1 1,0 0-1,0 0 1,0-1-1,1-1 1,0 0-1,0-1 1,0 0-1,13 1 1,-20-3 6,1-1 1,-1 0-1,1 0 1,-1 0-1,0-1 1,1 1-1,-1-1 1,0-1-1,0 1 1,1-1-1,-1 0 1,-1 0-1,1 0 1,0-1-1,0 0 1,-1 0-1,1 0 1,-1 0-1,0-1 1,0 0-1,-1 1 1,1-2-1,-1 1 1,1 0-1,3-7 1,-3 1 5,1 1-1,-1 0 1,-1-1 0,0 0 0,0 0 0,-1 0-1,0 0 1,0 0 0,-1 0 0,-1 0-1,0-1 1,0 1 0,-1 0 0,-3-13-1,0 13-13,3 17-10,4 20 8,-1-20 6,0 0 0,1 0 0,-1 0 0,1-1-1,1 1 1,-1-1 0,1 0 0,0 0 0,1 0 0,-1-1 0,1 1 0,0-1-1,1 0 1,-1-1 0,1 1 0,0-1 0,0 0 0,0 0 0,0-1 0,1 0-1,0 0 1,-1-1 0,1 1 0,0-1 0,0-1 0,0 0 0,1 0 0,-1 0-1,0-1 1,0 1 0,0-2 0,1 1 0,-1-1 0,12-3 0,-6 0-67,-1 0 1,1-1-1,-1 0 1,0-1-1,0-1 1,14-10-1,62-54-706,-35 25 157,-51 44 584,0 1 0,0-1-1,0 0 1,1 1 0,-1 0 0,0-1 0,1 1 0,-1 0 0,1 0-1,-1 0 1,4 0 0,-5 1 33,0 0 0,0 1 1,0-1-1,0 0 0,0 1 0,0-1 1,-1 0-1,1 1 0,0 0 0,0-1 0,0 1 1,-1-1-1,1 1 0,0 0 0,-1-1 0,1 1 1,-1 0-1,1 0 0,-1 0 0,1 0 0,-1-1 1,1 1-1,-1 0 0,0 0 0,1 0 1,-1 0-1,0 0 0,0 0 0,0 0 0,0 2 1,5 19 172,-4-13-71,1 0 0,0 1 1,0-1-1,1 0 0,4 8 0,-6-15-100,0 0 0,0 0-1,0 0 1,1 0-1,-1-1 1,0 1 0,1-1-1,-1 1 1,1-1-1,0 1 1,-1-1 0,1 0-1,0 0 1,0 0-1,0 0 1,0 0 0,0 0-1,0 0 1,0-1-1,0 1 1,0-1-1,0 1 1,0-1 0,0 0-1,0 0 1,0 0-1,4-1 1,0 0-131,-1 0 0,0-1 0,0 0-1,0 0 1,0 0 0,-1 0 0,1-1 0,0 0-1,-1 0 1,0 0 0,0 0 0,7-7 0,-1-1-40,0 0 0,-1 0 0,11-19 1,3-13-331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6:02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18980,'4'3'2273,"3"1"-1521,-4-4-480,2 2 2400,2-2-3128,-3-3 632,-11-9-368,-6 4-160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6:03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19564,'0'4'1585,"4"25"-1185,2 6-192,3 11 1040,2 7-720,3 9-424,6 7 0,1-6-48,3 1-152,-4-8-504,-3-4-328,-8-16 768,-6-8-160,-9-22-120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6:03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0 337 20324,'9'-14'384,"1"0"-1,0 1 0,0 1 0,2 0 0,-1 0 1,1 1-1,1 0 0,0 1 0,17-9 0,18-9 534,68-28-1,-110 53-825,184-72 1013,-150 63-963,-1 2 0,1 1 0,41-3 1,-76 12-138,2-1-6,0 0 1,0 0-1,0 0 0,0 1 1,0 1-1,0-1 0,0 1 1,0 0-1,0 1 0,0-1 1,0 1-1,-1 1 1,10 3-1,-14-5-3,-1 1-1,1-1 1,0 1-1,0-1 1,-1 1 0,1 0-1,-1-1 1,0 1 0,1 0-1,-1 0 1,0 0-1,0 0 1,0 0 0,0 0-1,0 1 1,-1-1 0,1 0-1,-1 0 1,1 1-1,-1-1 1,0 0 0,0 0-1,0 1 1,0-1 0,0 0-1,-1 1 1,1-1-1,-1 0 1,1 0 0,-1 0-1,0 1 1,0-1 0,-2 3-1,-2 7-13,-2-1 0,1 0 0,-1-1-1,-16 18 1,-57 52 30,16-18 44,63-61-57,0 0 1,0 0 0,0 0 0,0 0-1,0 1 1,0-1 0,0 0 0,0 1-1,0-1 1,1 1 0,-1-1 0,1 1-1,-1 2 1,1-4-3,0 1 0,1 0 0,-1 0 0,1-1 0,-1 1-1,1 0 1,-1-1 0,1 1 0,-1-1 0,1 1 0,0-1 0,-1 1-1,1-1 1,0 1 0,0-1 0,-1 0 0,1 1 0,0-1 0,0 0 0,0 0-1,-1 1 1,1-1 0,0 0 0,0 0 0,0 0 0,0 0 0,-1 0-1,1 0 1,1-1 0,217 13-1553,-44 13 11,-151-20 1273,0 2 0,0 0 1,-1 1-1,0 2 0,25 14 1,-41-20 211,0 0 0,0 1 0,-1 0 0,0 0 0,0 0 0,0 1 0,7 10 0,-11-13 87,1 0-1,-2 0 0,1 0 1,0 1-1,-1-1 1,1 1-1,-1-1 1,0 1-1,0 0 1,-1-1-1,1 1 0,-1 0 1,0-1-1,0 1 1,0 0-1,0 0 1,-1-1-1,0 5 0,-3 4 147,0 0-1,0-1 0,-1 0 1,-1 0-1,0-1 0,0 1 1,-1-1-1,-1-1 0,-8 11 1,-4 0 368,0 0 1,-41 30 0,41-36-340,1-2-1,-2 0 1,0-1-1,0-1 1,-1-1 0,0-1-1,0-1 1,-28 5-1,37-10-276,0 0-1,-1-1 0,1-1 0,-1 0 0,1-1 0,-24-4 0,28 3-204,0 0-1,1-1 1,-1 0-1,1-1 1,0 1-1,0-2 0,0 1 1,0-1-1,1 0 1,-13-13-1,16 14 156,0 0-1,1 0 1,0-1 0,0 1-1,0-1 1,0 0 0,1 0-1,-1 0 1,1 0 0,1 0-1,-2-6 1,1-19-914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6:04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17460,'1'-1'167,"1"0"1,-1 1 0,1-1 0,-1 1-1,1 0 1,-1-1 0,0 1 0,1 0-1,0 0 1,-1 0 0,1 0 0,-1 0-1,1 0 1,-1 0 0,1 1 0,-1-1-1,0 0 1,1 1 0,-1-1 0,1 1-1,-1 0 1,0-1 0,1 1 0,-1 0-1,2 1 1,0 2 253,0 0 1,-1 0-1,1 1 0,-1-1 1,0 1-1,3 8 0,-3-7-266,254 748 2962,-255-748-3071,1 0 0,0 1 0,0-1 0,1 0 0,0-1 0,3 7 0,-5-11-31,-1-1 0,1 1 0,-1 0-1,1-1 1,-1 1 0,1-1 0,0 1 0,-1-1-1,1 1 1,0-1 0,-1 1 0,1-1 0,0 0-1,0 1 1,-1-1 0,1 0 0,0 0 0,0 1-1,0-1 1,-1 0 0,3 0 0,-2-1 3,1 1 0,-1-1 1,0 1-1,1-1 0,-1 0 1,0 1-1,1-1 0,-1 0 0,0 0 1,0 0-1,0 0 0,0 0 1,0 0-1,0-1 0,0 1 1,1-2-1,11-18 88,-1 0 1,0-1-1,-2 0 1,11-36-1,22-97 1,-36 126-94,-6 28-13,63-277-28,-47 187-282,5-102 0,-22 188 295,0 3-82,1-1-1,-1 0 1,0 0-1,0 0 1,-1 0-1,1 0 1,-2-4-1,2 6-2,-1 0-1,1 0 0,-1 0 1,0 0-1,1 0 0,-1 0 1,0 1-1,0-1 1,0 0-1,1 0 0,-1 1 1,0-1-1,0 0 0,0 1 1,0-1-1,0 1 0,-1 0 1,1-1-1,0 1 0,0 0 1,0-1-1,0 1 1,-2 0-1,-19-3-1330,-38 0 0,24 3 551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4:50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13451,'0'1'30,"1"0"1,-1 0 0,0 0-1,1 0 1,-1 0-1,1 0 1,-1 0 0,1-1-1,-1 1 1,1 0-1,0 0 1,-1-1-1,1 1 1,0 0 0,0-1-1,-1 1 1,1-1-1,0 1 1,0-1 0,0 1-1,0-1 1,0 1-1,0-1 1,0 0-1,0 0 1,0 0 0,0 1-1,0-1 1,1 0-1,39 2-138,-33-2 162,165-3-240,6 0 127,-137 4 69,0 2 1,53 12-1,-14 2 4,175 31 43,371-28 61,-64-6 3,48-5 257,-486-12-104,-120 3-273,4-1 47,0 1-1,0 0 0,1 0 0,-1 1 1,0 0-1,0 1 0,0 0 1,0 0-1,0 1 0,13 6 0,-21-9-58,7 4-25,-8-4 35,0 1 0,0-1 0,0 0 0,0 0 0,0 0 0,0 0 0,0 0 0,1 0 0,-1 0 0,0 0 0,0 0 0,0 0 0,0 0 0,0 0 0,0 0 0,1 0 0,-1 0 0,0 0 0,0 0 0,0 0 0,0 0 0,0 0 0,0 0 0,1 0 0,-1 0 0,0 0 0,0 0 0,0 0 0,0 0 0,0 0 0,0 0 0,0 0 0,1-1 0,-1 1 0,0 0 0,0 0 0,0 0 0,0 0 0,0 0 0,0 0 0,0 0 0,0-1 0,0 1 0,0 0 0,0 0 0,0 0 0,1 0 0,-1 0 0,0 0 0,0-1 0,0 1 0,0 0 0,-5-17-87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6:0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6 103 18948,'-6'0'2024,"16"-5"-1183,10-2-321,17-6 1120,6 0-352,13-1-575,5-2-433,5 0-889,1 4-575,-20 7 1000,-7 4-240,-15 4-200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6:04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42 170 14307,'2'4'633,"0"0"0,0 0 0,0 0 0,1 0 1,0 0-1,-1-1 0,6 6 0,-7-8-440,1-1-1,-1 1 1,0 0 0,0-1 0,1 1 0,-1-1-1,0 1 1,1-1 0,-1 0 0,1 1 0,-1-1-1,0 0 1,1 0 0,-1 0 0,1 0-1,-1 0 1,1-1 0,-1 1 0,0 0 0,1-1-1,-1 1 1,0 0 0,1-1 0,-1 0 0,0 1-1,0-1 1,1 0 0,1-1 0,5-4-17,1-1 1,-1 0 0,0 0 0,-1 0 0,0-1-1,0 0 1,-1 0 0,0-1 0,7-13-1,-11 18-176,0 1-1,0-1 1,-1 0-1,0 0 0,0 0 1,0 0-1,0 0 1,-1-1-1,1 1 1,-1 0-1,0-7 0,-1 8 8,0 0-1,1 1 0,-1-1 1,0 0-1,0 1 1,-1-1-1,1 1 0,-1-1 1,1 1-1,-1 0 0,0-1 1,1 1-1,-1 0 1,0 0-1,-1 0 0,1 1 1,0-1-1,-5-2 0,3 1-1,0 1 0,0 1-1,-1-1 1,1 1-1,-1-1 1,1 1-1,-1 0 1,0 1-1,1-1 1,-1 1-1,0 0 1,1 0 0,-1 1-1,0-1 1,1 1-1,-1 0 1,1 0-1,-1 0 1,1 1-1,0 0 1,-6 3-1,6-3-4,0 0-1,0 0 0,0 1 0,1-1 1,-1 1-1,1 0 0,-1 0 0,1 0 1,0 1-1,1-1 0,-1 1 0,0 0 1,1-1-1,0 1 0,0 0 0,0 1 1,1-1-1,-1 0 0,1 0 0,0 1 1,0-1-1,0 6 0,1-8-51,0 0 0,0 0 0,0 0 0,0-1 0,1 1 0,-1 0 0,1 0 0,-1 0 0,1-1 0,0 1 0,0 0 0,-1-1 0,1 1 0,0 0 0,0-1 0,1 0 0,-1 1 1,0-1-1,0 1 0,1-1 0,-1 0 0,1 0 0,-1 0 0,1 0 0,0 0 0,-1 0 0,1 0 0,2 0 0,-2 0-48,0-1 0,1 1 1,-1-1-1,1 1 1,-1-1-1,0 0 0,1 0 1,-1 0-1,1 0 0,-1 0 1,0-1-1,1 1 0,-1-1 1,1 1-1,-1-1 0,0 0 1,0 0-1,0 0 1,1 0-1,-1-1 0,3-1 1,8-13-596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6:19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47 14235,'1'-9'919,"2"-28"1517,-11 62 557,-3 68-2472,3 131 0,7-139-447,8 597 34,25 2 0,-12-287-82,-18-354-32,1 343 24,-6-369-433,3-17 395,0 0 0,0 0 0,0 0-1,0 0 1,0 1 0,-1-1 0,1 0 0,0 0 0,0 0 0,0 0-1,0 0 1,0 1 0,0-1 0,0 0 0,-1 0 0,1 0-1,0 0 1,0 0 0,0 0 0,0 0 0,0 0 0,-1 0 0,1 1-1,0-1 1,0 0 0,0 0 0,0 0 0,-1 0 0,1 0-1,0 0 1,0 0 0,0 0 0,0 0 0,-1 0 0,1 0 0,0 0-1,0 0 1,0-1 0,0 1 0,-1 0 0,-1-2-59,1 1 1,-1-1-1,0 0 0,1 0 1,-1-1-1,1 1 0,0 0 1,0 0-1,-1-3 1,-8-19-340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6:20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14715,'101'320'4122,"126"284"-838,-219-581-3119,18 37 207,-24-57-320,0 1 0,0 0 0,1-1-1,-1 1 1,1-1 0,0 0 0,0 1 0,1-1-1,-1-1 1,1 1 0,6 3 0,-9-5-28,1 0 0,0-1 0,-1 1 0,1-1 0,0 1 0,0-1 0,-1 0 0,1 0 0,0 0 1,0 0-1,0 0 0,-1 0 0,1-1 0,0 1 0,0 0 0,-1-1 0,1 1 0,0-1 0,-1 0 1,1 0-1,-1 0 0,1 1 0,-1-1 0,1-1 0,-1 1 0,0 0 0,1 0 0,-1 0 0,2-3 1,4-4 71,0-2 1,-1 1 0,10-17-1,-13 21-54,74-147 542,59-167 1,-65 146-853,-29 76-705,42-107-1511,-74 168 1742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6:36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1481 14 11522,'0'0'52,"0"0"-1,0 0 0,0 0 0,0 0 0,0 0 1,0 0-1,0 0 0,0 0 0,0 0 0,1 1 1,-1-1-1,0 0 0,0 0 0,0 0 0,0 0 1,0 0-1,0 0 0,1 0 0,-1 0 0,0 0 1,0 0-1,0 0 0,0 0 0,0 0 0,0 0 0,1 0 1,-1 0-1,0 0 0,0 0 0,0 0 0,0 0 1,0 0-1,0 0 0,1 0 0,-1 0 0,0 0 1,0 0-1,0 0 0,0-1 0,0 1 0,0 0 1,0 0-1,0 0 0,1 0 0,-1 0 0,0 0 1,0 0-1,-14 1 916,-5 7-569,-1 0 0,1 2 0,0 0 1,0 1-1,-20 16 0,-82 75 526,29-21-592,-101 61-108,-39 31-85,194-140-102,2 1 0,1 1 0,-54 71 0,56-64 325,33-42-357,0 0 0,0 0 0,0 1 0,0-1 0,-1 0 0,1 0 0,0 0-1,0 0 1,0 0 0,0 0 0,0 0 0,0 0 0,0 0 0,0 0 0,0 1-1,0-1 1,-1 0 0,1 0 0,0 0 0,0 0 0,0 0 0,0 0-1,0 0 1,0 0 0,0 0 0,-1 0 0,1 0 0,0 0 0,0 0 0,0 0-1,0 0 1,0 0 0,0 0 0,0 0 0,-1 0 0,1 0 0,0 0 0,0 0-1,0 0 1,0-1 0,0 1 0,0 0 0,0 0 0,0 0 0,-1 0-1,1 0 1,0 0 0,0 0 0,0 0 0,0 0 0,0 0 0,0-1 0,0 1-1,0 0 1,0 0 0,0 0 0,0 0 0,0 0 0,0 0 0,0 0-1,0-1 1,0 1 0,0-9 97,3-4-47,2 0 1,-1 1-1,2-1 1,0 1-1,0 0 1,1 0-1,11-13 1,-12 16-43,25-35-257,3 1 0,75-75-1,93-60-862,-118 108 670,123-132 0,-172 157 577,-33 40-66,-4 4-25,-7 7 28,-98 85 243,18-13-122,-279 236 753,179-150-425,-80 90-32,260-241-608,15-13-54,25-21-152,160-138-1127,213-183-415,-174 142 945,-51 37-385,-260 247-1249,-210 144 2938,-20-21 1520,85-59-276,102-58-1098,-37 23-695,160-112 156,-1 0 0,1 0 0,-1 0 0,0 0 0,0-1 0,1 1 1,-1 0-1,0-1 0,0 1 0,0-1 0,-2 1 0,3-2-1,0 1 0,1 0 0,-1 0 0,1 0 0,-1 0 0,1-1 1,-1 1-1,1 0 0,-1-1 0,1 1 0,-1 0 0,1-1 0,-1 1 0,1-1 0,0 1 0,-1-1 0,1 1 0,0-1 0,-1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6:36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884 0 11242,'-49'32'895,"13"-10"-229,0 2 1,1 1-1,2 2 0,-44 45 1,-108 172 527,93-115-853,25-40-193,-135 138 1,191-217-140,-6 6-3,-18 22-1,27-23-23,8-15 17,0 0 1,0 0-1,0 0 1,0 0-1,-1 1 0,1-1 1,0 0-1,0 0 1,0 0-1,0 0 1,0 1-1,0-1 1,0 0-1,0 0 1,0 0-1,0 0 0,0 1 1,1-1-1,-1 0 1,0 0-1,0 0 1,0 0-1,0 0 1,0 1-1,0-1 1,0 0-1,0 0 0,0 0 1,1 0-1,-1 0 1,0 1-1,0-1 1,0 0-1,0 0 1,0 0-1,0 0 1,1 0-1,-1 0 0,0 0 1,0 0-1,3 0 0,0 0-1,-1 0 0,1-1 1,0 0-1,-1 1 0,1-1 1,-1 0-1,1 0 0,3-3 1,62-28 32,162-71 147,-116 62-163,2 4-1,1 6 1,212-29 0,-297 57 69,-21 3-95,1-1 0,-1 0 0,1-1 0,-1 0 0,0-1 1,14-5-1,-20 5-4,0-1 0,0 1 1,0-1-1,0 0 0,6-6 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6:45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611 97 15003,'-2'-3'148,"0"0"0,-1 1-1,1-1 1,-1 1 0,0-1 0,0 1-1,0 0 1,0 0 0,0 0 0,0 1-1,0-1 1,-1 1 0,1 0 0,0 0-1,-1 0 1,1 0 0,-1 0-1,1 1 1,-8-1 0,-10 0 181,0 1 1,-26 3-1,25-1-143,2 0-79,1 0 0,-1 1-1,1 1 1,0 0 0,0 2 0,1 0 0,0 1-1,0 1 1,0 1 0,-18 12 0,22-11-16,0 1 0,0 0-1,1 1 1,1 1 0,0 0 0,0 0 0,1 2 0,1-1 0,1 1 0,0 1 0,-9 21 0,6-8-26,1 1 1,2 0-1,1 1 1,2 0-1,0 0 0,2 1 1,2 0-1,1-1 1,1 1-1,2 0 0,1-1 1,1 1-1,2-1 1,1 0-1,2 0 0,0-1 1,3 0-1,0-1 1,2 0-1,1-1 0,23 33 1,-11-21-68,3-2 1,0 0-1,3-2 1,1-2-1,1-1 1,80 57-1,-91-74-6,1-2 0,1 0 1,0-1-1,1-2 0,0 0 0,1-2 0,0-1 0,1-1 0,-1-2 0,1-1 0,0-1 0,55-2 1,-58-3 0,1-1 1,0-1 0,-1-1-1,0-2 1,0-1-1,-1-1 1,40-19 0,-47 19 9,-1-2 0,-1 1 0,0-2 0,0 0 0,-1-1 0,-1-1 1,0 0-1,-1-1 0,0 0 0,-1-1 0,9-17 0,-4 2 21,-2-1-1,-2-1 1,-1 0-1,-1 0 1,-2-1-1,7-52 1,-8 14 29,-2-1 1,-5-80 0,-2 116-41,-2 1 1,-1-1-1,-2 1 1,-13-47-1,14 69-15,0 0 0,0 0 1,-2 0-1,1 0 0,-2 1 0,0 1 0,0-1 0,-1 1 0,-1 1 0,0-1 1,0 2-1,-1-1 0,-16-10 0,2 4-13,-2 2 1,0 1-1,-31-12 0,-88-25-21,-124-18-1,218 60 35,0 2-1,0 3 1,-71 3 0,100 2 11,1 2 1,-1 0-1,1 2 1,0 0 0,0 1-1,-23 11 1,36-13-18,0 1 1,0 0-1,0 0 1,1 1-1,0 0 0,-14 13 1,18-14-30,0 0 0,0 0-1,0 0 1,1 1 0,-1-1 0,1 1 0,1-1 0,-1 1 0,1 0 0,0 0 0,-2 12 0,3-15-17,1 1 0,-1-1 0,1 0 0,0 0 0,0 1 0,0-1 1,0 0-1,0 1 0,1-1 0,-1 0 0,1 0 0,0 0 0,0 0 0,0 1 0,1-1 1,-1-1-1,1 1 0,0 0 0,-1 0 0,1 0 0,4 3 0,11 6-253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5:05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2445 11114,'-7'6'818,"7"-6"-800,0 0 0,0 1 0,0-1-1,0 0 1,0 0 0,-1 0 0,1 0 0,0 0 0,0 0 0,0 0 0,0 0 0,0 0 0,-1 0 0,1 0 0,0 0 0,0 1 0,0-1 0,0 0 0,0 0 0,-1 0 0,1 0 0,0 0 0,0 0 0,0-1 0,0 1 0,0 0 0,-1 0 0,1 0 0,0 0 0,0 0 0,0 0 0,0 0-1,0 0 1,0 0 0,-1 0 0,1 0 0,0 0 0,0 0 0,0-1 0,0 1 0,0 0 0,0 0 0,0 0 0,0 0 0,0 0 0,-1 0 0,1-1 0,0 1 0,0 0 0,0 0 0,0 0 0,0 0 0,0 0 0,0-1 0,0 1 0,0 0 0,0 0 0,0 0 0,0 0 0,0 0 0,0-1 501,8-13 1129,13-18-1252,2 1-1,40-43 0,62-50 26,-13 15-87,136-175 113,-50 56-380,-190 219-66,470-531 359,-407 457-216,142-125 0,28-26-85,-150 139 75,123-98 1,-15 47 365,-189 134-25,-19 11 31,-23 13-251,-36 44-291,24-26 40,3 3 0,0 1-1,2 2 1,2 2 0,-57 74 0,15 1-105,-112 146-393,-357 355-376,141-151 694,205-185 143,48-60 0,84-125-113,84-120-186,173-230-44,69-55 363,-126 161 33,337-368 50,-217 247-80,-48 49-25,-99 118 18,182-197-33,-111 110 25,-167 185 18,-1 0-1,1 0 1,-1-1-1,10-17 1,-16 25 6,0 0 1,0 0-1,0-1 1,0 1 0,0 0-1,0 0 1,0 0-1,0 0 1,0 0-1,0-1 1,1 1-1,-1 0 1,0 0 0,0 0-1,0 0 1,0-1-1,0 1 1,0 0-1,-1 0 1,1 0-1,0 0 1,0 0 0,0-1-1,0 1 1,0 0-1,0 0 1,0 0-1,0 0 1,0 0-1,0-1 1,0 1 0,0 0-1,-1 0 1,1 0-1,0 0 1,0 0-1,0 0 1,0 0-1,0-1 1,0 1 0,-1 0-1,1 0 1,0 0-1,0 0 1,0 0-1,0 0 1,0 0-1,-1 0 1,1 0 0,0 0-1,0 0 1,0 0-1,0 0 1,-1 0-1,1 0 1,0 0-1,0 0 1,0 0 0,0 0-1,0 0 1,-1 0-1,1 0 1,0 1-1,0-1 1,0 0-1,0 0 1,0 0 0,-1 0-1,-13 6-12,-43 28-360,-102 80 0,110-77 7,-116 80-628,132-95 639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5:06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11 229 12603,'0'0'80,"-1"0"1,1 0-1,0 0 1,-1 0-1,1 1 1,-1-1 0,1 0-1,-1 0 1,1 0-1,-1 0 1,1 0-1,0 0 1,-1 0-1,1 0 1,-1-1-1,1 1 1,-1 0 0,1 0-1,0 0 1,-1 0-1,1-1 1,-1 1-1,0-1 1,1 1-22,1-1 0,-1 1 0,0-1 0,1 1 0,-1-1 0,1 0 0,-1 1 0,0-1 0,1 1 0,-1 0 0,1-1 0,-1 1 0,1-1 0,0 1 0,-1 0 0,1-1 0,-1 1 0,1 0 0,0 0 0,1-1 0,42-17 320,2 2 0,87-19-1,-53 16-317,4-3-10,-1-2 1,116-53-1,-197 76-43,-1 0 0,1 0 0,-1 1 0,1-1 0,0 0 0,-1 1 0,1-1 0,0 1 0,-1 0 0,1-1 0,0 1 0,0 0 0,-1 0 0,1 0 0,0 0 0,3 1 0,-5 0 1,1 0 1,0 0-1,0-1 1,-1 1 0,1 0-1,0 0 1,-1 0 0,1 0-1,-1 0 1,1 0 0,-1 0-1,1 0 1,-1 0 0,0 0-1,0 0 1,1 0 0,-1 0-1,0 1 1,0-1 0,0 0-1,0 0 1,0 0-1,0 0 1,-1 0 0,1 0-1,0 0 1,-1 2 0,-5 36 178,-4 30 132,-3 114 0,17-74-258,0-50-8,-7 98 0,1-139-59,-1 0 0,0 0 0,-1 0 0,-1-1 0,-1 0 0,0 0 0,-1 0 0,-1-1 0,-17 27 0,16-33-363,4-11-72,6-22 38,5-8 152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5:15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50 119 15419,'-1'26'2124,"0"-23"-1925,0 1 0,1-1 0,0 0 0,0 1 0,0-1 0,0 0 0,0 0 0,1 1 0,-1-1 0,1 0 0,1 4 0,-1-7-165,-1 1 0,0-1 0,0 0-1,0 1 1,0-1 0,0 0 0,1 1 0,-1-1 0,0 0 0,0 0 0,1 1-1,-1-1 1,0 0 0,0 0 0,1 0 0,-1 1 0,0-1 0,1 0 0,-1 0-1,0 0 1,0 0 0,1 0 0,-1 1 0,0-1 0,1 0 0,-1 0 0,1 0 0,-1 0-1,0 0 1,1 0 0,-1 0 0,0 0 0,1 0 0,-1 0 0,0-1 0,1 1-1,11-11 443,3-20-205,-14 24-205,0 0-1,-1 0 0,0 0 1,0 0-1,0 0 0,-1 1 0,0-1 1,0 0-1,-3-10 0,2 11-2,1 1 0,-1 1 0,0-1 0,0 0-1,-1 0 1,0 1 0,1-1 0,-1 1 0,-1 0-1,1 0 1,-1 0 0,1 0 0,-6-3 0,8 6-41,0 1 0,-1-1 1,1 0-1,-1 1 0,1-1 0,0 1 1,-1-1-1,1 1 0,-1 0 1,1 0-1,-1-1 0,1 1 1,-1 0-1,0 1 0,1-1 1,-1 0-1,1 0 0,-3 1 0,4-1-26,-1 1-1,0-1 0,1 0 1,-1 1-1,0-1 0,1 1 1,-1-1-1,1 1 0,-1-1 1,1 1-1,-1-1 0,1 1 0,-1-1 1,1 1-1,0 0 0,-1-1 1,1 1-1,0 0 0,0-1 1,-1 1-1,1 0 0,0 0 1,0-1-1,0 1 0,0 0 0,0-1 1,0 1-1,0 0 0,0 0 1,0-1-1,0 1 0,0 0 1,0 0-1,1-1 0,-1 1 1,0 0-1,1-1 0,-1 1 0,1 1 1,1 1-101,-1-1 0,1 1 0,0 0 0,0 0 1,1-1-1,-1 1 0,0-1 0,1 0 0,0 1 0,-1-1 1,1 0-1,0-1 0,0 1 0,0-1 0,5 3 0,0-2-17,-1 1-1,1-1 1,0 0-1,0-1 1,15 1-1,22-3-432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10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0 179 12283,'9'0'308,"0"-1"0,0 1 1,0 1-1,0 0 1,15 3-1,11 1-39,36-2-97,118-10 0,71-25 146,-212 25-307,32-4-8,447-53 117,-384 53-50,243 14 0,-272 9 88,-52-5 496,124 0 0,-185-7-624,0 0 0,0 0 0,0 0 0,1 0 1,-1 0-1,0-1 0,0 1 0,0 0 0,0 0 1,0-1-1,0 1 0,1-1 0,-1 1 1,0-1-1,0 0 0,0 1 0,-1-1 0,1 0 1,0 0-1,0 1 0,0-1 0,0 0 0,-1 0 1,2-1-1,-1-1 66,-1 0 1,1 0-1,-1 0 1,1 1-1,-1-1 0,0 0 1,0 0-1,-1-4 1,0-10-57,1-12 73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5:16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18 266 17396,'0'3'295,"-1"0"0,1 0-1,-1 0 1,0 0 0,0 0 0,0 0 0,-3 4 0,4-7-293,0 0 0,0 0 0,0 1 0,0-1-1,0 0 1,0 0 0,0 0 0,-1 1 0,1-1 0,0 0 0,0 0 0,0 0 0,0 1-1,0-1 1,-1 0 0,1 0 0,0 0 0,0 0 0,0 0 0,-1 1 0,1-1 0,0 0-1,0 0 1,0 0 0,-1 0 0,1 0 0,0 0 0,0 0 0,-1 0 0,1 0 0,0 0-1,0 0 1,0 0 0,-1 0 0,-2-16-245,4-39-9,2 0 0,10-54 1,-12 121 474,1 0 0,0 0 0,1 0 0,1 0 0,7 18 1,-10-29-222,0 0 1,-1-1 0,1 1 0,-1 0-1,1 0 1,0-1 0,-1 1 0,1 0-1,0-1 1,0 1 0,0 0 0,0-1-1,-1 1 1,1-1 0,0 0-1,0 1 1,0-1 0,0 0 0,0 1-1,0-1 1,0 0 0,0 0 0,0 0-1,0 0 1,0 0 0,0 0 0,0 0-1,0 0 1,0 0 0,0-1 0,0 1-1,0 0 1,0-1 0,0 1 0,0-1-1,0 1 1,0-1 0,0 1 0,-1-1-1,1 1 1,1-2 0,4-3-30,0-1 1,-1 1-1,1-1 0,5-8 1,-8 10-24,31-47-462,2-2 306,-19 40 34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6:50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13683,'0'1'225,"0"0"1,0 0 0,0 0-1,0 0 1,0 0-1,0 0 1,0 0-1,0 0 1,1 0 0,-1 0-1,0 0 1,1 0-1,-1 0 1,1 0-1,-1 0 1,1 0-1,-1-1 1,1 1 0,0 0-1,0 0 1,1 0-1,18 19 133,-19-19-190,4 2-95,-1 1-1,1-1 1,0 0 0,1 0 0,-1-1 0,0 0 0,1 0-1,-1 0 1,1 0 0,-1-1 0,8 1 0,10 0 122,37-1 1,-40-2-20,37 5-1,-41-1-110,0 2 1,0 0-1,0 1 0,28 15 1,-25-11 42,37 12-1,-49-19-73,1-2 0,0 1 0,-1-1 0,1 0 0,0 0-1,0-1 1,0 0 0,13-2 0,11-4 52,-8 1-59,0 1 1,1 2 0,0 0 0,-1 1 0,1 1 0,28 5 0,44 11 42,157 6-1,-225-20-44,0 0-1,0 2 1,-1 1 0,52 16 0,-29-2 7,80 40 0,-83-34-20,58 40 0,-84-49-6,-1 1-1,0 1 1,-2 1 0,28 32-1,17 31 23,124 142 16,-154-189-46,2-1 0,1-2 0,1-2 0,68 42-1,-85-58-1,-1 1 0,-1 1-1,0 0 1,-1 2-1,-1 0 1,23 30 0,-20-22 14,2-1 0,49 43 0,96 48 4,-104-76-8,83 70 0,-65-33-9,42 35-2,78 24 5,-17-13 23,-147-95-23,-1 2 0,55 59-1,-47-44 2,2-1 0,2-3-1,82 55 1,-78-60-1,-1 1 0,-2 3-1,-2 2 1,45 52 0,-61-56 4,-2-3 1,1-1 0,1-2 0,67 54 0,2-17-18,95 72 9,-165-117 4,-2 2 0,-1 1 1,-1 1-1,30 42 0,-12-6 6,3-1 0,3-3 0,106 100 0,-77-95 1,58 54 23,-114-97-25,-1 1-1,-2 1 1,31 47 0,52 119-3,6 11 2,-91-173-4,1-2 1,2 1-1,0-2 0,48 43 1,-8-17 1,60 53 9,-101-84-8,0 2-1,-1 0 0,25 38 0,50 113 4,-65-116-5,2 0 1,59 79-1,-62-101 0,94 125-5,-94-118 2,46 89-1,33 139 7,-17-38 12,-68-184-20,2-1 0,48 73 0,-50-92-1,27 27 1,-29-34 9,-1 1 1,24 35 0,-13-2-5,-3 1 0,39 114 1,-10-23-21,64 115 10,-36-81 9,35 40-108,-14-31 33,-83-138 75,-1 0 1,22 93-1,10 115 38,-18-73-37,-13-89-11,31 163-321,-52-245-663,-1-16 968,0 0 0,0 1 0,0-1 0,0 0 0,0 0 1,0 0-1,0 0 0,-1 0 0,1 0 0,0 0 0,0 0 0,0 0 1,0 1-1,0-1 0,0 0 0,0 0 0,0 0 0,0 0 0,-1 0 0,1 0 1,0 0-1,0 0 0,0 0 0,0 0 0,0 0 0,0 0 0,0 0 1,-1 0-1,1 0 0,0 0 0,0 0 0,0 0 0,0 0 0,0 0 0,0 0 1,0 0-1,-1 0 0,1 0 0,0 0 0,0 0 0,0 0 0,0 0 1,0 0-1,0-1 0,0 1 0,0 0 0,-1 0 0,1 0 0,0 0 0,0 0 1,0 0-1,0 0 0,0 0 0,-18-26-1271,2-1 948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5:1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94 12859,'0'3'624,"2"36"1391,-2-38-1960,1 0 1,-1-1 0,0 1 0,0 0 0,1 0-1,-1 0 1,0-1 0,1 1 0,-1 0 0,0-1 0,1 1-1,-1 0 1,1-1 0,-1 1 0,1 0 0,0 0-1,0-1 0,-1 0-1,1 0 1,-1 0-1,1 0 1,-1 0 0,1 0-1,0 0 1,-1 0-1,1 0 1,-1 0-1,1 0 1,-1 0-1,1 0 1,-1-1-1,1 1 1,-1 0-1,1 0 1,-1-1-1,1 1 1,-1 0-1,0-1 1,1 1 0,-1 0-1,1-1 1,-1 1-1,0-1 1,1 0-1,4-5 256,0-1 0,-1 1-1,0-1 1,0 0 0,-1-1-1,1 1 1,-2 0 0,1-1-1,-1 0 1,0 0 0,-1 0-1,0 1 1,0-1 0,0-13-1,-1 20-282,0 1 0,0-1 0,0 0 0,0 0 0,0 1 0,0-1 0,0 0 0,0 1-1,0-1 1,0 0 0,0 1 0,-1-1 0,1 0 0,0 1 0,0-1 0,-1 0 0,1 1 0,0-1 0,-1 0 0,1 1-1,-1-1 1,1 1 0,-1-1 0,1 1 0,-1-1 0,1 1 0,-1 0 0,1-1 0,-1 1 0,0-1 0,1 1 0,-1 0-1,0-1 1,-1 1-8,1 1 1,0-1-1,0 1 0,0-1 0,0 0 0,0 1 0,0-1 0,0 1 0,0 0 1,0-1-1,0 1 0,0 0 0,1 0 0,-1 0 0,0-1 0,0 1 0,1 0 1,-1 0-1,-1 2 0,-2 6-1,0 0 0,0 1 0,0-1 0,1 1 0,1 0-1,0 0 1,0 0 0,1 0 0,0 0 0,0 0 0,1 0 0,3 18 0,-3-28-19,0 1-1,0-1 1,0 1-1,0-1 1,-1 0 0,1 1-1,0-1 1,1 1-1,-1-1 1,0 1-1,0-1 1,0 0 0,0 1-1,0-1 1,0 1-1,0-1 1,1 0-1,-1 1 1,0-1 0,0 1-1,1-1 1,-1 0-1,0 1 1,0-1-1,1 0 1,-1 0 0,0 1-1,1-1 1,-1 0-1,1 0 1,-1 1-1,0-1 1,1 0-1,-1 0 1,0 0 0,1 0-1,-1 0 1,1 0-1,-1 1 1,1-1-1,-1 0 1,0 0 0,1 0-1,-1 0 1,1 0-1,-1-1 1,1 1-1,-1 0 1,0 0 0,1 0-1,-1 0 1,1 0-1,-1-1 1,0 1-1,1 0 1,-1 0 0,0-1-1,1 1 1,-1 0-1,0 0 1,1-1-1,-1 1 1,0 0 0,0-1-1,1 1 1,-1 0-1,0-1 1,19-27-53,-15 19 59,0 0-1,-1 0 0,0 0 0,0 0 0,-1-1 0,0 1 0,-1-1 1,0 1-1,0-12 0,-1 20 1,0 0-1,0 0 1,0 0 0,0 0 0,0 0 0,0 0 0,0 0-1,-1 0 1,1 0 0,0 0 0,-1 0 0,1 0 0,0 0-1,-1 0 1,1 0 0,-1 0 0,0 1 0,1-1 0,-1 0-1,0 0 1,1 0 0,-1 1 0,0-1 0,0 0 0,0 1-1,0-1 1,0 1 0,1-1 0,-1 1 0,0-1 0,0 1-1,0 0 1,0 0 0,0-1 0,0 1 0,0 0 0,-1 0-1,1 0 1,0 0 0,0 0 0,0 0 0,0 0 0,0 0-1,0 1 1,0-1 0,0 0 0,0 1 0,0-1 0,-1 1-1,-4 2 16,1 0 0,-1 0 0,1 0 0,0 0 0,0 1 0,0 0 0,-6 6 0,5-3-3,0 1 0,0 0 0,1-1 1,-8 16-1,12-21-20,0 0 1,0 0 0,0 1 0,0-1-1,0 0 1,0 1 0,0-1 0,1 1-1,0-1 1,-1 1 0,1 0-1,0-1 1,0 1 0,0-1 0,1 1-1,-1-1 1,0 1 0,1-1 0,0 1-1,0-1 1,0 1 0,1 1 0,-2-3-21,1 0 1,0 0 0,0 0-1,0 0 1,0-1 0,-1 1 0,1 0-1,0-1 1,0 1 0,0-1-1,0 1 1,0-1 0,1 1 0,-1-1-1,0 0 1,0 1 0,0-1-1,0 0 1,0 0 0,0 0-1,1 0 1,-1 0 0,0 0 0,0 0-1,0 0 1,0-1 0,0 1-1,1 0 1,-1-1 0,0 1 0,0-1-1,0 1 1,0-1 0,0 1-1,0-1 1,0 0 0,-1 1 0,1-1-1,0 0 1,0 0 0,0-1-1,2-1-20,0 1 0,0-1 0,-1 0 0,1 0 0,-1 0 0,0-1 0,0 1-1,0 0 1,0-1 0,0 0 0,0-3 0,-1-23-213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5:15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5 134 16900,'-1'4'228,"-1"20"503,0 27 1,2-46-663,0 0-1,1 0 1,0 0 0,-1 0 0,1 0 0,1 0 0,-1 0 0,1 0 0,0-1 0,0 1 0,5 8-1,-6-12-51,-1-1-1,1 1 0,-1-1 0,0 1 1,1-1-1,-1 1 0,1-1 0,-1 1 0,1-1 1,0 0-1,-1 1 0,1-1 0,-1 0 1,1 1-1,0-1 0,-1 0 0,1 0 0,0 1 1,-1-1-1,1 0 0,0 0 0,-1 0 1,1 0-1,0 0 0,-1 0 0,1 0 0,0 0 1,-1 0-1,1-1 0,0 1 0,-1 0 1,1 0-1,0 0 0,-1-1 0,1 1 0,-1 0 1,1-1-1,0 1 0,-1-1 0,1 1 1,0-1-1,16-23 373,-11 9-189,0 0 0,-1 0 0,0-1-1,-1 1 1,-1-1 0,-1 0-1,0 0 1,-1 0 0,-1 0-1,0 0 1,-4-24 0,4 37-147,-1 0 0,0 0 0,1 0 0,-1 0 0,0 1 0,-1-1 0,1 0 0,0 0 0,-1 1 0,1-1 0,-1 1 0,0-1 0,-3-2 0,4 4-35,1 1 0,-1-1-1,0 1 1,1-1-1,-1 1 1,0 0-1,0-1 1,1 1-1,-1 0 1,0 0 0,0-1-1,0 1 1,1 0-1,-1 0 1,0 0-1,0 0 1,0 0-1,1 0 1,-3 0-1,2 1-1,-1 0 0,1-1 0,-1 1 0,1 0 0,0 0 0,-1 0 0,1 0 0,0 0 0,0 0 1,0 0-1,-1 0 0,1 0 0,0 1 0,0 0 0,-3 4-32,1 0 0,0 0 0,1 1 0,-1-1 0,1 0 1,1 1-1,-1-1 0,1 1 0,0 0 0,1 0 0,-1-1 1,1 1-1,1 0 0,1 11 0,-2-18-21,0 1 0,0-1 0,0 1 0,0 0 0,0-1 0,0 1 0,0 0 0,1-1 0,-1 1 0,0-1 0,0 1 0,0 0 0,1-1 0,-1 1 0,0-1 0,1 1 0,-1-1 0,1 1 0,-1-1 0,1 1 0,-1-1 0,1 0 0,-1 1 0,1-1 0,-1 0 0,1 1 0,-1-1 0,1 0 0,0 1 0,-1-1 0,1 0 0,-1 0 0,1 0 0,0 0 0,-1 0 0,1 0 0,0 0 0,-1 0 0,1 0 0,-1 0 0,1 0 0,0 0 0,1-1-12,0 0 0,-1 0 0,1 0 0,-1 0 0,1 0-1,-1 0 1,0-1 0,1 1 0,-1 0 0,0-1-1,0 1 1,0-1 0,2-2 0,11-35-396,-1-24-176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5:16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86 19260,'-1'0'89,"-6"-2"302,0 0-1,-1 1 0,1 0 1,-9 0-1,15 0-351,0 1-1,0 0 1,0 0 0,0 0-1,0 0 1,0 0 0,0 0-1,0 0 1,0 1-1,0-1 1,0 0 0,0 1-1,0-1 1,0 0 0,0 1-1,0-1 1,0 1-1,0 0 1,1-1 0,-1 1-1,0-1 1,0 1 0,1 0-1,-1 0 1,0 0-1,1-1 1,-1 1 0,1 0-1,-1 0 1,1 0 0,-1 0-1,1 0 1,-1 0 0,1 0-1,0 0 1,0 0-1,0 0 1,-1 0 0,1 0-1,0 1 1,1 2 17,0-1 0,-1 1 0,1-1 0,1 1 1,-1-1-1,0 0 0,1 1 0,-1-1 0,1 0 0,0 0 0,0 0 0,1 0 1,-1-1-1,0 1 0,1-1 0,0 1 0,-1-1 0,1 0 0,5 3 0,-2-1-66,0-1-1,0 0 1,0 0-1,0 0 1,1-1-1,-1 0 1,1 0-1,0 0 1,10 0-1,-12-1 2,0-1 0,1-1 0,-1 1-1,0-1 1,0 0 0,1 0-1,-1 0 1,0-1 0,0 0 0,0 0-1,0 0 1,-1-1 0,1 1 0,0-1-1,-1 0 1,0 0 0,0-1-1,0 0 1,5-5 0,-4 3 5,-1 0 1,0 0 0,0 0-1,-1 0 1,1-1-1,-1 1 1,-1-1 0,1 0-1,-1 0 1,-1 0-1,1 0 1,-1-1-1,1-12 1,-2 18 7,0 1 0,0-1-1,0 0 1,0 0 0,-1 0 0,1 0 0,0 0-1,-1 0 1,1 0 0,-1 0 0,0 0-1,0 0 1,0 1 0,0-1 0,0 0 0,0 1-1,0-1 1,0 0 0,-3-1 0,3 2-3,0 0 1,-1 1 0,1 0 0,0-1-1,-1 1 1,1 0 0,0-1-1,-1 1 1,1 0 0,-1 0-1,1 0 1,0 0 0,-1 0 0,1 1-1,-1-1 1,1 0 0,0 1-1,-1-1 1,1 1 0,0-1-1,-1 1 1,1-1 0,0 1 0,0 0-1,0 0 1,0 0 0,0 0-1,0 0 1,-1 1 0,-3 2-87,1 1 1,0 0 0,1 0 0,-1 1-1,1-1 1,0 0 0,1 1 0,-1 0-1,1 0 1,0 0 0,1 0 0,-1 0-1,1 0 1,0 0 0,1 0-1,-1 9 1,1-11-67,0 1-1,0-1 1,0 0-1,0 1 1,1-1-1,-1 0 1,1 1-1,1-1 1,-1 0-1,0 0 1,1 0-1,0 0 1,0 0-1,0 0 1,0-1-1,1 1 1,-1-1-1,1 1 1,0-1-1,0 0 1,0 0-1,1 0 1,-1 0-1,6 2 1,16 2-797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7:00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2879 8 11618,'0'0'38,"1"0"0,-1-1-1,0 1 1,0 0-1,0 0 1,0-1-1,0 1 1,0 0 0,0 0-1,0-1 1,0 1-1,0 0 1,0 0-1,0 0 1,0-1 0,0 1-1,-1 0 1,1 0-1,0-1 1,0 1-1,0 0 1,0 0 0,0 0-1,0-1 1,-1 1-1,1 0 1,0 0-1,0 0 1,0-1 0,0 1-1,-1 0 1,1 0-1,0 0 1,0 0-1,0 0 1,-1 0 0,1 0-1,0-1 1,-1 1-1,-12 1 780,-14 8 234,14-1-907,0 1 0,1 0 0,0 0 0,1 1 0,-13 14 0,-48 63-67,43-49-21,-66 76-82,-164 153 0,-63 33 104,-93 83 81,-21-24 410,43-39 112,331-261-630,2 3 0,3 3 0,-91 133 0,49-34 22,44-69 93,-73 95 1,120-180-136,0 0 1,-1 0 0,-10 8-1,16-15-20,0-1 1,-1 1-1,1-1 0,-1 0 0,1 0 0,-1 0 0,0 0 0,0-1 1,1 0-1,-1 1 0,0-2 0,0 1 0,-7 1 0,10-3-37,0 1-1,0 0 1,0 0-1,1 0 1,-1-1-1,0 1 1,0 0-1,1-1 1,-1 1-1,0-1 0,0 1 1,1 0-1,-1-1 1,0 0-1,1 1 1,-1-1-1,1 1 1,-1-1-1,1 0 1,-1 1-1,1-1 1,-1 0-1,1 0 1,0 1-1,0-1 1,-1 0-1,1 0 1,0 0-1,0 0 0,0 1 1,-1-1-1,1 0 1,0 0-1,0 0 1,1 0-1,-1 1 1,0-1-1,0 0 1,1-1-1,8-40-1399,-8 37 1482,10-31-449,2-4-141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7:00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595 0 12003,'-6'2'206,"0"0"0,0 0 1,0 1-1,1 0 1,-1 0-1,1 0 0,-1 0 1,1 1-1,0 0 1,1 0-1,-1 1 0,1-1 1,0 1-1,0 0 1,-5 7-1,-5 10 353,1 0 0,-13 33 0,19-40-423,2-6-68,-195 429 1491,20 9-1324,172-427-226,-4 12 6,1 0 1,1 1 0,2 0-1,-6 48 1,14-80-15,0-1 0,-1 1 1,1 0-1,0 0 0,0-1 1,0 1-1,0 0 0,0 0 1,0 0-1,0-1 0,1 1 1,-1 0-1,0 0 0,0-1 1,1 1-1,-1 0 0,0 0 0,1-1 1,-1 1-1,0 0 0,1-1 1,-1 1-1,1 0 0,-1-1 1,1 1-1,0-1 0,-1 1 1,1-1-1,0 1 0,1 0 1,0-1 8,0 0 1,0 0 0,0 0 0,0-1 0,0 1-1,0 0 1,0-1 0,0 1 0,0-1 0,-1 0-1,1 0 1,0 1 0,3-3 0,53-32 474,75-57 0,-81 53-267,93-63 440,220-119 0,61 26-584,-377 172-152,55-35 1,-86 48 40,-11 7-646,-11 10 297,-13 10 92,2-5 24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7:06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2407 1 10882,'-74'42'1051,"2"3"-1,-68 57 0,-122 119-751,58-46-49,39-37-73,-240 186 579,234-197-261,-157 154 0,246-203-323,-129 129 309,162-154-308,2 3-1,-41 63 1,72-94-122,1-5-13,2 0 1,0 2-1,1 0 0,1 0 1,-15 46-1,25-66-47,1 1 0,-1-1-1,1 0 1,0 0 0,0 0-1,0 0 1,0 0 0,0 0 0,0 0-1,0 0 1,1 0 0,-1 0-1,1 0 1,0 0 0,-1 0-1,1 0 1,2 3 0,-3-4 2,1-1 1,0 1-1,0 0 0,0-1 1,0 1-1,0 0 0,0-1 1,0 1-1,0-1 0,0 0 1,0 1-1,0-1 0,0 0 1,0 1-1,0-1 0,1 0 1,-1 0-1,0 0 0,0 0 1,0 0-1,0 0 1,0-1-1,0 1 0,0 0 1,1-1-1,-1 1 0,0 0 1,0-1-1,0 1 0,0-1 1,0 0-1,0 1 0,0-2 1,24-15-36,-2 0 1,0-2 0,-1-1-1,-1-1 1,26-32 0,81-109 17,-70 86-3,88-90 0,409-326-658,-494 441 613,320-300-467,-202 179 423,-46 45 102,216-186 24,-454 406 75,63-53-70,-416 364 58,247-220-66,-73 50-95,-20 18-572,143-112 379,96-86 71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7:06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 12707,'1'0'47,"0"0"0,0 0 0,0 1 0,0-1 0,0 0 0,-1 1 0,1-1 0,0 1 0,0-1 0,-1 1 0,1-1 0,0 1 0,-1-1 0,1 1 0,0 0 0,-1-1 0,1 1 0,-1 0 0,1 0 0,-1-1 0,1 1 0,-1 0 0,0 0 0,1 0 0,-1 0 0,0-1 0,0 1 0,0 0 0,1 0 0,-1 1 0,-1 34 145,1-29-13,-8 60 92,-2 0 1,-36 122-1,-63 124 142,17-55-22,87-244-370,-15 54 61,18-61-69,1 0-1,0 1 1,0-1-1,1 1 1,0-1-1,1 14 0,-1-20-8,0 0 0,1 1 0,-1-1 0,0 0 0,1 0-1,-1 0 1,1 1 0,0-1 0,-1 0 0,1 0-1,0 0 1,0 0 0,-1 0 0,1 0 0,0 0-1,0 0 1,0-1 0,0 1 0,0 0 0,0 0-1,1-1 1,-1 1 0,0-1 0,0 1 0,0-1-1,1 1 1,-1-1 0,0 0 0,0 0 0,1 1-1,-1-1 1,0 0 0,1 0 0,1-1 0,4 1 9,-1-1 0,0 0 1,1-1-1,-1 0 0,7-2 1,21-12 45,-1-1 1,-1-1-1,0-2 1,29-24-1,0 1 37,153-87 212,-177 111-254,2 2-1,0 2 0,80-21 1,-62 25-39,-18 5 4,48-16-1,-77 19-18,-1 0-1,0-1 1,-1 0 0,1 0-1,-1-1 1,0 0-1,0 0 1,0-1 0,-1 0-1,11-12 1,-17 17-39,0 0 0,0 0 1,0 0-1,0-1 0,0 1 1,-1 0-1,1-1 0,0 1 1,-1 0-1,1-1 0,0-2 1,-1 4 29,-1-1 0,1 1 0,0 0 0,0-1 0,0 1 0,0 0 1,0-1-1,-1 1 0,1 0 0,0-1 0,0 1 0,-1 0 0,1-1 0,0 1 1,0 0-1,-1-1 0,1 1 0,0 0 0,-1 0 0,1 0 0,0-1 0,-1 1 0,1 0 1,0 0-1,-1 0 0,1 0 0,-1 0 0,1 0 0,0-1 0,-1 1 0,1 0 1,-1 0-1,1 0 0,0 0 0,-1 1 0,1-1 0,-1 0 0,1 0 0,0 0 0,-1 0 1,1 0-1,0 0 0,-1 1 0,-10 1-164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7:18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124 143 15067,'0'-1'78,"-1"0"1,1 0-1,0 1 0,-1-1 0,1 0 0,-1 0 0,1 0 0,-1 1 1,1-1-1,-1 0 0,0 1 0,1-1 0,-1 0 0,0 1 1,1-1-1,-1 1 0,0-1 0,0 1 0,0-1 0,1 1 1,-1 0-1,0-1 0,0 1 0,0 0 0,0 0 0,0 0 0,0 0 1,0 0-1,0 0 0,1 0 0,-1 0 0,0 0 0,0 0 1,0 0-1,0 0 0,0 1 0,0-1 0,0 0 0,1 1 1,-1-1-1,0 1 0,0-1 0,0 1 0,1-1 0,-1 1 0,0-1 1,1 1-1,-1 0 0,0-1 0,1 1 0,-1 0 0,1 0 1,-1-1-1,1 1 0,0 0 0,-1 0 0,1 0 0,0 0 1,-1-1-1,1 1 0,0 0 0,0 0 0,0 0 0,0 0 0,0 1 1,0 0-39,-1 0 0,1 0 1,1 0-1,-1 0 1,0-1-1,0 1 0,1 0 1,-1 0-1,1 0 1,-1-1-1,1 1 0,0 0 1,0 0-1,0-1 1,0 1-1,0-1 0,0 1 1,0-1-1,2 2 1,-2-2-17,0 0 0,0-1 0,0 1 1,0-1-1,0 0 0,0 1 1,1-1-1,-1 0 0,0 1 1,0-1-1,0 0 0,0 0 1,0 0-1,1 0 0,-1 0 1,0 0-1,0-1 0,0 1 1,0 0-1,0-1 0,0 1 1,0 0-1,1-1 0,-1 1 1,0-1-1,0 0 0,-1 1 1,1-1-1,0 0 0,0 1 1,0-1-1,0 0 0,0-1 1,2-1 60,-1 0 1,1 0-1,-1 0 1,0-1-1,0 1 1,0 0-1,-1-1 1,1 1-1,-1-1 1,0 0-1,0 1 1,0-1-1,-1 0 1,1-5-1,0 3 57,-1-1 0,0 0 0,-1 1 0,0-1 0,0 1 1,0-1-1,-1 1 0,-3-10 0,4 13-65,-1-1-1,0 0 1,0 1 0,0-1 0,0 1 0,0-1 0,-1 1 0,1 0 0,-1 0-1,0 0 1,0 1 0,0-1 0,-6-3 0,7 5-46,0 0-1,-1 0 1,0 0 0,1 0-1,-1 1 1,0-1 0,1 1 0,-1 0-1,0-1 1,1 1 0,-1 0-1,0 1 1,1-1 0,-1 0 0,0 1-1,1-1 1,-1 1 0,0 0-1,1 0 1,-1 0 0,-3 3 0,2-2-19,1 0 1,0 1 0,0-1 0,0 1 0,0 0 0,0 0 0,1 0 0,-1 1-1,1-1 1,0 0 0,0 1 0,0 0 0,0-1 0,1 1 0,-1 0 0,1 0-1,0 0 1,-1 7 0,1-6-21,1-1 1,-1 1-1,1 0 0,0 0 1,0 0-1,1-1 0,0 1 1,-1 0-1,1-1 0,1 1 0,-1 0 1,1-1-1,0 1 0,0-1 1,4 8-1,-5-11 5,0 0 0,0 0-1,-1 0 1,1 0 0,0 0 0,0 0 0,0 0-1,0 0 1,0 0 0,0 0 0,0-1 0,1 1-1,-1 0 1,0-1 0,0 1 0,0-1 0,1 1-1,-1-1 1,0 1 0,1-1 0,-1 0 0,0 0-1,1 0 1,-1 0 0,0 0 0,1 0 0,-1 0 0,1 0-1,-1-1 1,0 1 0,0 0 0,1-1 0,-1 1-1,2-2 1,0 0-19,0 0-1,0 0 1,-1 0-1,1-1 1,-1 1-1,1-1 1,-1 0-1,0 1 1,0-1-1,-1 0 1,1 0-1,1-4 1,-5 25-2080,-5-5 1742,1 0-152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5:4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44 142 17796,'-8'18'295,"1"0"0,0 1 1,-7 30-1,12-38-306,0 0-1,0-1 1,1 1-1,1 0 1,0 0-1,0 0 1,4 19-1,-4-28 7,0 0-1,1 0 0,-1 1 0,1-1 1,0 0-1,0 0 0,0 0 0,0 1 0,0-1 1,0 0-1,0 0 0,1-1 0,-1 1 1,1 0-1,-1 0 0,1-1 0,0 1 1,0-1-1,3 3 0,-3-4 0,0 1-1,0-1 1,0 1-1,0-1 1,0 0 0,0 0-1,0 0 1,0 0-1,0 0 1,0 0-1,0-1 1,0 1 0,0-1-1,0 1 1,0-1-1,0 0 1,3-2 0,5-3-6,0 0 1,0-1 0,-1-1 0,0 1-1,0-2 1,7-9 0,14-19 75,30-48 1,-36 49 166,42-50 0,-65 85-207,1-1 0,-1 1 0,0-1 0,1 1 0,-1-1 0,1 1 0,0 0 0,-1 0 0,1 0 0,0 0 0,0 0 0,-1 0 1,1 0-1,3 0 0,-5 1-15,1 0 1,0 0 0,-1 0-1,1 0 1,-1 1-1,1-1 1,-1 0 0,1 0-1,-1 1 1,1-1 0,-1 0-1,1 1 1,-1-1 0,1 0-1,-1 1 1,1-1-1,-1 1 1,0-1 0,1 1-1,-1-1 1,0 1 0,1-1-1,-1 1 1,0-1-1,0 1 1,0-1 0,1 1-1,-1 0 1,0-1 0,0 1-1,1 9 65,0 0-1,0-1 1,-1 1-1,-2 14 1,1-6-30,0 9 33,0-8 3,2 39 0,0-55-73,-1 1-1,1 0 1,-1 0-1,1-1 1,0 1-1,0 0 1,1-1-1,-1 1 1,1-1-1,0 1 1,0-1-1,0 0 1,0 0-1,0 0 1,6 6-1,-6-8-5,-1 0 0,1 0 0,0 0-1,0 0 1,-1 0 0,1-1 0,0 1 0,0 0 0,0-1-1,0 1 1,0-1 0,0 0 0,0 0 0,0 0 0,0 0 0,0 0-1,0 0 1,3-1 0,0 0-1,-1-1 1,0 1-1,1-1 0,-1 0 1,0-1-1,0 1 0,7-5 1,2-4-2,0-1 1,-1 0 0,14-18-1,52-76 21,1-1 50,-78 106-66,23-24 33,-10 19 28,-14 6-60,1 0-1,-1 0 1,0 0 0,1 0-1,-1 0 1,1 0 0,-1 0 0,1 0-1,-1 0 1,0 1 0,1-1 0,-1 0-1,1 0 1,-1 1 0,0-1 0,1 0-1,-1 0 1,0 1 0,1-1-1,-1 0 1,0 1 0,0-1 0,1 0-1,-1 1 1,0-1 0,0 1 0,0-1-1,1 0 1,-1 1 0,3 12 47,0-1 0,-1 1 0,-1-1 1,0 1-1,-1 18 0,3 23 75,-2-47-101,0 0 0,0-1 0,0 1 0,1-1 0,4 10 0,-5-15-23,-1 0 1,1 0-1,-1 0 1,1 0-1,-1 0 0,1-1 1,-1 1-1,1 0 1,0 0-1,0-1 1,-1 1-1,1 0 1,0-1-1,0 1 1,0 0-1,0-1 1,0 1-1,0-1 1,0 0-1,0 1 1,0-1-1,0 0 1,0 0-1,0 1 1,0-1-1,0 0 1,0 0-1,0 0 1,0 0-1,0 0 1,0-1-1,0 1 1,0 0-1,0 0 1,0-1-1,0 1 1,0-1-1,0 1 1,0 0-1,0-1 1,-1 0-1,1 1 1,1-2-1,8-6 14,-2 0-1,1 0 0,-1-1 1,0 0-1,-1 0 1,0-1-1,8-14 0,-6 9 8,1 0-1,17-19 1,-25 32-22,0 0 0,0 0 0,0 1 1,0-1-1,0 1 0,0-1 1,0 1-1,1 0 0,3-2 0,-6 3-3,1 0 0,0 0 0,0-1 0,0 1 0,0 0 0,0 1-1,0-1 1,0 0 0,0 0 0,0 0 0,-1 1 0,1-1 0,0 0 0,0 1-1,0-1 1,0 0 0,-1 1 0,1-1 0,0 1 0,0 0 0,-1-1-1,1 1 1,0 0 0,-1-1 0,1 1 0,-1 0 0,1 0 0,-1-1 0,1 1-1,-1 0 1,0 0 0,1 1 0,14 34-251,-11-24 143,0-1 0,9 16 1,-11-24 95,0 0 0,0 0 0,0 0 0,0 0 0,0-1 1,1 1-1,0-1 0,-1 1 0,1-1 0,0 0 0,0 0 0,6 3 1,-1-3-14,-1 0 0,0 0 1,1-1-1,7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17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0 199 12451,'317'-18'4056,"-3"-23"-4169,32-4 50,832-49 82,-925 95 70,-220 2 76,-1 1-1,0 2 0,0 1 1,-1 1-1,52 22 0,-63-22-8,-14-6-95,0 0-1,0 1 1,0 0 0,0 0-1,0 1 1,9 7-1,-15-11-63,0 0 0,1 0 0,-1 0 0,0 0 0,0 1-1,0-1 1,0 0 0,0 0 0,0 0 0,0 1 0,0-1 0,0 0 0,0 0 0,0 0-1,0 1 1,0-1 0,0 0 0,0 0 0,0 0 0,-1 1 0,1-1 0,0 0 0,0 0-1,0 0 1,0 0 0,0 1 0,0-1 0,0 0 0,-1 0 0,1 0 0,0 0-1,0 0 1,0 1 0,0-1 0,-1 0 0,1 0 0,0 0 0,0 0 0,0 0 0,0 0-1,-1 0 1,1 0 0,0 0 0,0 0 0,-11 5-252,11-5 206,-9 4-199,7-3 231,1 0-1,0-1 1,-1 1-1,1 0 1,-1-1 0,1 1-1,-1-1 1,1 1-1,-1-1 1,1 0 0,-1 1-1,1-1 1,-1 0-1,0 0 1,1 0 0,-1-1-1,1 1 1,-3-1-1,-11-12-200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7:18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58 15691,'-2'8'361,"0"0"0,0 1 0,1-1 0,0 1 0,1 13-1,0-21-278,0 1-1,0 0 0,0-1 0,0 1 0,1-1 1,-1 1-1,0-1 0,1 1 0,-1-1 0,1 1 1,0-1-1,-1 1 0,1-1 0,0 0 0,0 1 1,0-1-1,0 0 0,0 0 0,0 0 0,0 0 1,1 0-1,-1 0 0,0 0 0,1 0 0,-1 0 1,0 0-1,1-1 0,-1 1 0,1-1 0,-1 1 1,1-1-1,-1 1 0,1-1 0,-1 0 0,1 0 1,0 0-1,-1 0 0,3 0 0,3-1 96,0-1 0,0 1 1,-1-1-1,1 0 0,-1-1 0,0 0 0,1 0 0,-1 0 0,0-1 0,-1 1 0,1-1 1,6-7-1,-4 4 39,1-1 0,-1 0 0,-1-1 0,0 0 0,0 0 1,9-18-1,-15 25-153,0 0 1,0-1-1,0 1 1,0-1-1,-1 1 1,1-1-1,-1 1 1,0-1 0,1 1-1,-1-1 1,-1-3-1,1 6-47,0 0 1,0-1-1,0 1 1,0-1-1,0 1 0,0 0 1,-1-1-1,1 1 0,0 0 1,0-1-1,0 1 1,0 0-1,-1-1 0,1 1 1,0 0-1,-1-1 0,1 1 1,0 0-1,0 0 1,-1-1-1,1 1 0,0 0 1,-1 0-1,1 0 0,0 0 1,-1-1-1,0 1 0,0 0 15,0 0-1,0 0 0,0 1 0,0-1 0,0 0 0,0 0 0,0 1 1,0-1-1,0 1 0,0-1 0,0 1 0,0-1 0,1 1 0,-1 0 1,-1 0-1,-3 4 54,0 0 0,0 1 1,1-1-1,0 1 0,0 0 0,1 0 1,-1 0-1,1 0 0,0 1 1,-3 12-1,1-2-26,1 0 0,1 1 0,-3 23 0,6-37-69,-1 8 21,1 1 0,2 23-1,-2-33-28,0-1 1,0 0-1,1 1 0,-1-1 1,1 0-1,0 1 0,-1-1 0,1 0 1,0 0-1,1 0 0,-1 1 0,0-1 1,0-1-1,1 1 0,-1 0 1,1 0-1,0 0 0,0-1 0,-1 1 1,1-1-1,0 1 0,3 0 1,-3-1-56,-1-1 0,1 0 1,0 0-1,-1 1 1,1-1-1,-1 0 0,1-1 1,0 1-1,-1 0 1,1 0-1,-1-1 0,1 1 1,-1-1-1,1 1 1,-1-1-1,1 0 0,-1 0 1,0 1-1,1-1 1,-1 0-1,0 0 0,0 0 1,1 0-1,-1-1 1,1 0-1,28-38-1487,-24 31 1523,16-26-594,0-5-195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7:19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1 226 18524,'1'-18'1089,"-1"-31"0,-1 15-94,1 34-963,0-1-1,-1 1 1,1-1 0,0 1 0,0-1 0,0 1 0,0 0 0,0-1 0,0 1 0,0-1 0,0 1 0,0-1-1,0 1 1,0 0 0,0-1 0,1 1 0,-1-1 0,0 1 0,0 0 0,0-1 0,1 1 0,-1-1 0,0 1-1,0 0 1,1-1 0,-1 1 0,0 0 0,0-1 0,1 1 0,-1 0 0,1 0 0,-1-1 0,0 1 0,1 0-1,-1 0 1,0 0 0,1-1 0,-1 1 0,1 0 0,-1 0 0,1 0 0,-1 0 0,0 0 0,1 0 0,-1 0-1,1 0 1,-1 0 0,1 0 0,24 14 372,-3-2-403,-21-12 10,1 1 1,0-1-1,0 0 0,0 0 0,0 0 0,1 0 1,-1 0-1,0 0 0,-1-1 0,1 1 1,0-1-1,0 1 0,0-1 0,0 0 1,0 0-1,0 1 0,-1-1 0,3-2 1,-1 1 27,0-1 1,0 1-1,-1-1 1,1 0-1,-1 0 1,1 0 0,-1 0-1,0 0 1,2-5-1,-1 3 83,-1-1 0,0 0 0,0 0 0,0 0-1,0-1 1,-1 1 0,0 0 0,-1 0 0,1-1 0,-1 1-1,-1-10 1,1 16-108,0-1 0,0 1-1,0-1 1,0 1 0,0-1 0,0 1-1,0-1 1,0 1 0,0-1 0,0 1-1,0-1 1,-1 1 0,1 0 0,0-1-1,0 1 1,0-1 0,-1 1 0,1 0-1,0-1 1,-1 1 0,1-1 0,0 1-1,-1 0 1,1 0 0,0-1 0,-1 1-1,1 0 1,0 0 0,-1-1 0,1 1-1,-1 0 1,1 0 0,-1 0 0,1 0-1,-1-1 1,1 1 0,0 0 0,-1 0-1,1 0 1,-1 0 0,1 0 0,-1 0-1,1 0 1,-1 0 0,1 1 0,-1-1-1,1 0 1,-1 0 0,1 0 0,0 0-1,-1 1 1,1-1 0,-1 0 0,1 0 0,0 1-1,-1-1 1,1 0 0,0 1 0,-1-1-1,1 0 1,0 1 0,-1-1 0,1 1-1,0 0 1,-4 2 36,1 1 0,0-1-1,1 1 1,-1 0 0,-2 5-1,0 3-338,0-1-1,0 1 0,2 0 0,-1 0 0,2 0 0,-1 1 0,2-1 0,0 1 0,0 18 0,4-21-60,-3-10 336,0 0 1,0 0 0,0 0-1,0 1 1,0-1-1,0 0 1,0 0 0,0 0-1,0 0 1,0 0-1,0 0 1,0 1 0,1-1-1,-1 0 1,0 0-1,0 0 1,0 0 0,0 0-1,0 0 1,0 0-1,0 0 1,0 0-1,0 0 1,1 0 0,-1 1-1,0-1 1,0 0-1,0 0 1,0 0 0,0 0-1,0 0 1,1 0-1,-1 0 1,0 0 0,0 0-1,0 0 1,0 0-1,0 0 1,0 0-1,0 0 1,1 0 0,-1 0-1,0 0 1,0 0-1,0-1 1,0 1 0,0 0-1,0 0 1,1 0-1,-1 0 1,0 0 0,0 0-1,0 0 1,0 0-1,0 0 1,0 0-1,0 0 1,0-1 0,0 1-1,6-7-743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7:1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19524,'-6'10'384,"0"0"-1,0 1 1,1 0 0,1 0-1,0 0 1,1 1 0,0-1-1,0 1 1,1 0 0,1 0-1,0-1 1,1 1-1,0 0 1,2 16 0,7-1-50,-8-26-323,-1 0 1,1 0-1,-1 0 1,1-1-1,-1 1 1,1 0-1,-1 0 0,1-1 1,-1 1-1,1 0 1,0-1-1,0 1 1,-1-1-1,1 1 0,0-1 1,0 1-1,0-1 1,-1 1-1,1-1 1,0 0-1,0 1 0,0-1 1,0 0-1,0 0 1,0 0-1,1 0 1,-2 0-5,1 0 0,-1 0 1,0 0-1,0 0 0,1 0 1,-1 0-1,0-1 0,1 1 1,-1 0-1,0 0 0,0 0 1,1 0-1,-1-1 1,0 1-1,0 0 0,0 0 1,1-1-1,-1 1 0,0 0 1,0 0-1,0-1 0,0 1 1,1 0-1,-1-1 1,0 1-1,0 0 0,0 0 1,0-1-1,0 1 0,0 0 1,0-1-1,0 1 0,0 0 1,0-1-1,0 1 0,0 0 1,0-1-1,0 1 1,0 0-1,-1-1 0,1 1 1,0 0-1,0 0 0,0-1 1,0 1-1,0 0 0,-1-1 1,1 0 12,-1 0 1,1 0-1,-1 0 1,0 1-1,1-1 1,-1 0-1,0 0 1,0 0-1,1 0 1,-1 1-1,0-1 1,0 0-1,-1 0 1,1 1-18,0-1-1,-1 1 1,1-1 0,0 1 0,0 0 0,0 0 0,-1 0 0,1-1 0,0 1 0,0 0-1,-1 0 1,1 1 0,0-1 0,0 0 0,0 0 0,-1 1 0,1-1 0,0 0-1,0 1 1,0-1 0,0 1 0,0 0 0,0-1 0,0 1 0,0 0 0,0 0 0,0-1-1,0 1 1,-1 2 0,1-2-81,0 1 1,1-1-1,-1 1 0,1-1 0,0 1 0,-1-1 1,1 1-1,0-1 0,0 1 0,0 0 0,0-1 1,0 1-1,0-1 0,0 1 0,0-1 1,1 1-1,-1-1 0,1 1 0,-1-1 0,1 1 1,0-1-1,-1 1 0,3 1 0,-3-2 42,1 0 1,0 0-1,0 0 0,0 0 0,0 0 0,0 0 0,0 0 0,0 0 0,0 0 0,0-1 1,0 1-1,0 0 0,0-1 0,1 1 0,-1-1 0,0 0 0,0 1 0,1-1 0,-1 0 1,0 0-1,1 1 0,-1-1 0,0 0 0,0 0 0,1-1 0,-1 1 0,0 0 1,1 0-1,-1-1 0,0 1 0,0 0 0,1-1 0,-1 0 0,0 1 0,0-1 0,0 0 1,0 1-1,0-1 0,0 0 0,0 0 0,0 0 0,1-1 0,19-25-621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7:20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14555,'0'8'912,"1"-1"-1,-1 1 1,2 0-1,-1-1 1,4 10 0,3 4 107,19 35 1,-12-25-270,-5-9-483,1-1 0,0 0 0,2 0 0,0-1 0,2-1 0,25 28 0,-38-45-239,0 0 1,1 0-1,-1 0 1,1 0 0,0-1-1,-1 1 1,1-1-1,0 1 1,0-1-1,0 0 1,0 0 0,4 0-1,-5-1-8,0 0 0,0 0 1,-1 0-1,1 0 0,0-1 0,-1 1 0,1 0 0,0-1 0,0 0 0,-1 1 1,1-1-1,-1 0 0,1 0 0,-1 0 0,1 0 0,-1 0 0,0 0 1,1 0-1,-1-1 0,0 1 0,0 0 0,0-1 0,0 1 0,1-3 0,3-4 55,-1 0-1,-1 0 0,0 0 1,0 0-1,0-1 0,-1 1 1,-1-1-1,1 0 0,-1 1 1,-1-1-1,0 0 0,0 0 0,0 0 1,-1 1-1,-1-1 0,1 0 1,-1 1-1,-5-14 0,5 18-49,0-1 0,0 1 0,0 0 0,0-1 0,0 1 0,-1 0 0,0 0-1,0 0 1,0 1 0,0-1 0,-1 1 0,0 0 0,1 0 0,-1 0 0,0 0 0,0 0 0,0 1-1,-1 0 1,1 0 0,-1 0 0,1 1 0,-1-1 0,0 1 0,1 0 0,-1 0 0,0 1-1,0-1 1,0 1 0,1 0 0,-1 0 0,0 1 0,0 0 0,0 0 0,-8 3 0,-1 0-19,0 2 0,1 0 0,0 0 0,0 1 0,1 1 1,0 0-1,1 1 0,-1 0 0,-15 18 0,17-17-54,1 0 0,0 1 0,1 0 0,0 1 0,1 0 0,0 0 0,0 1 0,2-1 0,0 1 0,-4 15 0,8-24-35,0 1 0,0-1 1,1 1-1,-1-1 0,1 1 1,0-1-1,1 1 0,-1-1 1,1 1-1,2 7 0,-2-10 2,-1-1 0,1 1 0,0-1 0,0 1 0,0-1 0,0 1-1,0-1 1,0 0 0,0 1 0,0-1 0,0 0 0,1 0 0,-1 0-1,1 0 1,-1 0 0,0 0 0,1 0 0,0-1 0,-1 1 0,1 0-1,-1-1 1,1 0 0,0 1 0,-1-1 0,1 0 0,0 0 0,-1 1 0,1-2-1,0 1 1,3 0 0,2-2-80,0 1-1,0-1 1,0-1-1,-1 1 0,1-1 1,-1 0-1,11-7 1,15-14-611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7:2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116 102 16724,'-16'-1'1203,"7"0"-695,0 0 1,0 1-1,0 0 0,-14 3 1,22-3-395,-1 0 0,0 1 0,0-1 0,0 1 0,0 0 0,0 0 0,0-1 0,1 1 0,-1 1 0,0-1 0,1 0 0,-1 0 0,1 0 1,-1 1-1,1-1 0,0 1 0,-1-1 0,1 1 0,0 0 0,0-1 0,0 1 0,0 0 0,1 0 0,-1-1 0,-1 5 0,1 2 59,0 0 1,1 0-1,-1-1 0,1 1 0,1 0 0,0 0 0,0 0 0,0 0 0,1-1 1,4 12-1,-4-13-156,0 0 1,1 0 0,0 0 0,0 0 0,0-1 0,1 1-1,0-1 1,0 0 0,0 0 0,0 0 0,1-1-1,0 1 1,5 3 0,-9-8-17,0 1 0,1 0 1,-1 0-1,0-1 0,0 1 0,1-1 0,-1 1 0,0-1 0,1 0 0,-1 0 1,1 1-1,-1-1 0,0 0 0,1 0 0,-1 0 0,1 0 0,-1-1 0,0 1 1,1 0-1,-1 0 0,0-1 0,1 1 0,-1-1 0,0 1 0,1-1 0,-1 0 1,0 0-1,0 1 0,0-1 0,0 0 0,0 0 0,0 0 0,0 0 0,0 0 1,0 0-1,1-2 0,1-2 17,0 1 0,-1-1 0,0 0 0,0 0 0,0 0 0,0 0 0,-1 0 0,2-8 0,-2-2 40,-1 1-1,0 0 0,-1 0 1,-1-1-1,0 1 0,-1 0 1,0 0-1,-1 1 0,-1-1 1,0 1-1,-1 0 0,0 0 1,-1 0-1,-9-13 0,13 23-33,1 0-1,-1 0 0,0 0 0,0 0 0,0 0 0,0 1 1,-1-1-1,-4-2 0,7 4-19,0 1-1,1 0 0,-1-1 1,0 1-1,0 0 1,1 0-1,-1 0 1,0 0-1,0-1 1,1 1-1,-1 0 1,0 0-1,0 0 1,1 1-1,-1-1 1,0 0-1,0 0 1,1 0-1,-2 1 0,1 0-3,0-1 0,0 1 0,0 0 0,1 0 0,-1-1 0,0 1 0,1 0 0,-1 0-1,1 0 1,-1 0 0,1 0 0,-1 0 0,1 0 0,0 0 0,0 0 0,-1 0 0,1 0 0,0 2-1,-1 9-154,1-1-1,1 1 0,0-1 1,0 1-1,1-1 0,1 1 0,0-1 1,0 0-1,1 0 0,1 0 0,-1-1 1,11 16-1,-14-25 55,0 1 0,0 0 0,0-1 0,0 0 0,1 1 0,-1-1 0,1 1 0,-1-1 0,1 0 0,-1 0 0,4 2 0,-4-3 72,0 0-1,0 0 0,-1 0 1,1 0-1,0 0 1,0 0-1,0 0 1,-1 0-1,1 0 1,0-1-1,0 1 0,-1 0 1,1 0-1,0-1 1,0 1-1,-1 0 1,1-1-1,0 1 1,-1-1-1,1 1 0,-1-1 1,1 1-1,0-1 1,-1 1-1,1-1 1,-1 0-1,0 1 1,1-1-1,-1 0 0,1 1 1,-1-1-1,1-1 1,9-22-659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7:21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14155,'14'15'1565,"-2"1"1,21 31-1,-29-41-1080,-1 0-1,1 1 1,-1 0-1,-1-1 1,1 1 0,-1 0-1,0 0 1,-1 0 0,0 1-1,0-1 1,0 9 0,-1-16-457,0 1 0,0-1 1,0 0-1,0 0 0,0 1 0,0-1 1,0 0-1,0 0 0,0 1 1,0-1-1,0 0 0,0 1 1,0-1-1,0 0 0,0 0 0,0 1 1,0-1-1,0 0 0,0 0 1,0 1-1,-1-1 0,1 0 1,0 0-1,0 0 0,0 1 0,0-1 1,-1 0-1,1 0 0,0 0 1,0 1-1,0-1 0,-1 0 1,1 0-1,0 0 0,0 0 0,-1 0 1,1 0-1,0 1 0,0-1 1,-1 0-1,-8-9 460,-7-18-283,-32-85-462,49 130 73,13 41 123,31 76 1,-43-127 59,-1-4 1,0-1 0,0 0-1,1 0 1,-1 0 0,1 0-1,-1 0 1,1 0 0,0 0-1,0-1 1,0 1 0,3 2 0,-5-5-3,0 0 1,1 1-1,-1-1 1,0 0-1,0 0 1,1 0-1,-1 0 0,0 1 1,0-1-1,1 0 1,-1 0-1,0 0 1,0 0-1,1 0 1,-1 0-1,0 0 1,1 0-1,-1 0 1,0 0-1,1 0 1,-1 0-1,0 0 1,0 0-1,1 0 1,-1 0-1,0 0 1,1 0-1,-1 0 1,0-1-1,0 1 1,1 0-1,-1 0 1,0 0-1,1-1 1,5-11-163,-2-23-446,-4 33 518,0-139-1708,0 91 1314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7:21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29 248 11530,'0'-14'530,"0"8"-235,-1 0-1,1 0 1,0 0 0,1 0 0,0 0-1,0 0 1,3-10 0,6 50 4094,-6 14-2376,-2-21-797,1 1 1,8 33-1,-10-59-1166,-1-1 1,0 0-1,1 1 0,-1-1 0,1 0 1,-1 1-1,1-1 0,0 0 0,-1 0 1,1 0-1,0 0 0,0 0 0,1 2 1,-1-3-39,-1 0 1,0 0-1,1 0 1,-1 0-1,0 0 0,1 0 1,-1 1-1,0-2 1,1 1-1,-1 0 1,0 0-1,1 0 1,-1 0-1,0 0 1,1 0-1,-1 0 1,0 0-1,0 0 1,1 0-1,-1-1 0,0 1 1,1 0-1,-1 0 1,0 0-1,0-1 1,1 1-1,-1 0 1,0 0-1,0-1 1,0 1-1,1 0 1,-1-1-1,3-4 37,0-1 1,-1 1-1,1-1 0,2-11 1,6-20-87,-2-1 1,-2 0-1,-1 0 1,-2-1 0,-2-44-1,-2 75 15,0 1-1,-1-1 1,-1 1 0,1-1 0,-5-11-1,6 18 15,-1 0 0,1 0 1,0 0-1,-1 0 0,1 0 0,-1 0 0,1 0 0,-1 0 0,1 0 0,-1 1 1,0-1-1,0 0 0,1 0 0,-1 0 0,0 1 0,0-1 0,0 1 0,0-1 1,0 0-1,0 1 0,0 0 0,0-1 0,0 1 0,0-1 0,0 1 0,0 0 0,0 0 1,0 0-1,0 0 0,0 0 0,0 0 0,0 0 0,0 0 0,0 0 0,0 0 1,-1 0-1,1 1 0,0-1 0,0 1 0,0-1 0,0 0 0,0 1 0,1 0 1,-1-1-1,0 1 0,0-1 0,-1 3 0,-4 2-94,0 0 0,0 1 0,0 0 0,1 0 0,0 0-1,1 1 1,-1 0 0,-4 10 0,2-3-4,0 1 0,1 0 0,-4 17 0,9-26 183,-1-1-132,1-12-116,0-15-24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7:21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51 17892,'-2'5'348,"2"0"0,-1 1-1,1-1 1,-1 1 0,1-1 0,1 1 0,-1-1 0,1 1 0,0-1 0,0 0 0,1 1 0,4 9-1,-3-6-4,1-1 0,0 0 0,0 0-1,1 0 1,0 0 0,12 13-1,-16-20-327,0-1-1,-1 1 0,1 0 1,0 0-1,0 0 1,0-1-1,0 1 0,0 0 1,0-1-1,0 1 0,0-1 1,0 1-1,0-1 0,0 1 1,0-1-1,0 0 1,1 0-1,-1 1 0,0-1 1,2 0-1,-2 0-10,0-1 0,-1 1 0,1-1 1,0 1-1,0-1 0,-1 1 0,1-1 0,0 1 0,-1-1 1,1 0-1,-1 1 0,1-1 0,-1 0 0,1 1 0,-1-1 0,1 0 1,-1 0-1,0 0 0,1 1 0,-1-3 0,2-2-8,-1 0 0,0-1-1,-1 1 1,1-1 0,-1 1 0,0 0-1,-1-8 1,-1 0-3,-1 1 0,0-1 0,-1 1 0,0-1 0,-1 1 0,0 0 0,-1 1 0,-14-22 0,19 32 8,0 0 0,0 0 0,0 0 0,0 0-1,0 0 1,0 0 0,0 0 0,0 0 0,0 0 0,-1 0-1,1 0 1,0 1 0,-1-1 0,1 1 0,0-1 0,-1 1-1,-2-1 1,3 1 0,1 0 0,-1 0-1,0 1 1,0-1 0,0 0 0,0 1-1,0-1 1,0 1 0,0-1 0,0 1-1,1-1 1,-1 1 0,0-1-1,0 1 1,1 0 0,-1 0 0,0-1-1,1 1 1,-1 0 0,1 0 0,-1 0-1,1-1 1,-1 1 0,1 0-1,0 0 1,-1 0 0,1 0 0,0 1-1,-2 7 5,0 0-1,0 0 1,1 0-1,0 0 0,1 0 1,1 16-1,2 0 2,6 30 0,-8-53-30,10 38-52,-11-39 31,0 1-1,1-1 1,-1 0-1,1 0 0,-1 0 1,1 1-1,-1-1 1,1 0-1,0 0 1,-1 0-1,1 0 1,0 0-1,0 0 1,0 0-1,0 0 0,0 0 1,0-1-1,0 1 1,0 0-1,0-1 1,0 1-1,0 0 1,1-1-1,-1 0 1,0 1-1,2-1 0,-2 0 34,-1 0-1,1 0 0,0 0 1,-1 0-1,1-1 0,-1 1 0,1 0 1,-1 0-1,1-1 0,-1 1 0,1 0 1,-1-1-1,1 1 0,-1-1 1,1 1-1,-1-1 0,1 1 0,-1-1 1,0 1-1,1-1 0,-1 1 1,0-1-1,1 0 0,9-35-243,-1-22-88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9:4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8 163 12659,'1'0'33,"-1"1"1,1-1 0,-1 0-1,1 1 1,-1-1-1,0 0 1,1 1 0,-1-1-1,1 0 1,-1 1-1,0-1 1,1 1 0,-1-1-1,0 1 1,0-1-1,1 1 1,-1-1 0,0 1-1,0-1 1,0 1-1,0-1 1,1 1 0,-1-1-1,0 1 1,0 0-1,0-1 1,0 1 0,0-1-1,0 1 1,-1-1 0,1 1-1,0-1 1,0 1-1,0-1 1,0 1 0,-1-1-1,1 1 1,0-1-1,-1 1 1,1-1 0,0 1-1,-1-1 1,1 1-1,0-1 1,-1 0 0,1 1-1,-1-1 1,1 0-1,-1 1 1,1-1 0,-1 0-1,1 0 1,-1 1 0,1-1-1,-1 0 1,1 0-1,-1 0 1,1 0 0,-1 0-1,1 0 1,-1 0-1,1 0 1,-1 0 0,0 0-1,24 5 121,40 4-1,-5-1-124,15 6 5,-13-1-7,1-3 0,94 3 0,-72-15 90,102-17-1,81-27 141,-35 5-75,430-16 6,277 3-320,-879 49 130,382-30-1,0 36 5,135 87 13,-159-16-6,502 1-7,5-68 7,-742-9-1,385-3 14,3 23 11,335 3-11,-741-27-21,161-5 3,-1 26 71,-263-7-36,100 14 93,-145-14-242,-16-5 107,1-1-1,-1 0 0,0 0 0,0 1 0,0-1 0,0 0 0,0 1 0,0-1 0,1 0 0,-1 1 0,0-1 0,0 0 1,0 0-1,0 1 0,0-1 0,0 0 0,0 1 0,0-1 0,0 0 0,-1 1 0,1-1 0,0 0 0,0 0 0,0 1 1,0-1-1,0 0 0,0 1 0,-1-1 0,1 0 0,0 0 0,0 1 0,0-1 0,-1 0 0,1 0 0,0 0 0,0 1 1,-1-1-1,1 0 0,0 0 0,0 0 0,-1 0 0,1 0 0,0 0 0,-1 1 0,1-1 0,0 0 0,0 0 1,-1 0-1,1 0 0,-1 0 0,-12 5-58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0:16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14 12163,'-5'-1'579,"1"0"-188,0-1 1,0 2-1,0-1 1,0 0-1,0 1 1,0-1 0,-6 2-1,8 0 1202,6 3-942,6 0-266,31 7-106,0-2 1,1-2-1,49 2 1,-17-2-243,71 9-5,252-6 0,-192-19-25,719-30 35,-265 50-11,1306 49-53,-928-115-2,-324 10 27,1 37 18,-319 22-13,385 7 2,-211-25-1,335 6 12,-395 15-22,950 8 10,-994-47 10,-184 7 1,-263 14-82,-7 0-41,0 0-1,0 1 1,0 0-1,0 1 1,0 0-1,-1 0 1,1 1 0,0 1-1,13 5 1,-17-5-338,0-1 1,0 1-1,1-1 1,-1 0-1,14 1 0,8-1-227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28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4 17652,'0'-3'319,"-6"6"-107,-14 17-11,-25 36-9,24-27-144,2 1 1,2 1-1,1 1 0,1 0 1,1 1-1,2 0 0,2 1 1,1 1-1,1-1 0,2 1 1,-2 62-1,8-48-51,2 0-1,3 0 0,1 0 1,3 0-1,1-1 1,3 0-1,2-1 1,40 86-1,-46-116 2,0-1 0,1 0 1,1 0-1,0-1 0,1-1 0,1 0 1,18 16-1,-25-25 1,-1-1 1,1 0-1,0 0 1,0 0 0,0-1-1,0 0 1,0 0-1,1-1 1,0 1 0,-1-2-1,1 1 1,0-1-1,0 0 1,0 0-1,0 0 1,0-1 0,0-1-1,0 1 1,-1-1-1,1 0 1,0 0 0,11-4-1,-7 0 20,0-1 0,0 1 0,0-2 1,-1 0-1,0 0 0,0 0 0,-1-1 0,0-1 0,0 0 0,-1 0 0,8-12 0,3-5 62,-2 0 0,-1-2 0,14-34-1,-10 13 12,-1-2 0,-3-1-1,-2 0 1,-3 0 0,-1-1 0,-3-1-1,-2 0 1,-3 1 0,-9-103 0,6 139-83,-2 1 1,0-1-1,-1 1 1,-1 0 0,0 0-1,-13-25 1,16 37-77,-1-1 0,0 0 1,0 1-1,0 0 0,0 0 0,0 0 1,-1 0-1,0 1 0,0-1 0,0 1 1,0 0-1,0 0 0,-1 0 0,1 1 1,-1-1-1,0 1 0,0 0 0,0 1 1,0-1-1,0 1 0,0 0 0,0 0 1,0 1-1,0-1 0,-7 1 0,-1-1-201,2-6-65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0:20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1819 296 13803,'-22'-26'179,"0"1"0,-2 1 0,-1 1 0,0 1 0,-2 2 0,0 0 0,-2 2 0,0 1 0,0 2 0,-2 0 0,0 2 0,0 2 0,-1 0 0,-1 2 0,0 2 0,-54-6 0,31 9-104,1 2 0,-1 2 0,0 3 0,1 2-1,0 3 1,0 2 0,-105 34 0,93-19 70,2 3 0,0 2 0,2 4 0,2 2 0,-101 77 0,135-92-91,2 1 1,0 1-1,2 1 1,0 1-1,2 1 1,-25 39 0,37-50-46,1 1 0,0 0 1,1 0-1,1 0 0,1 1 0,0 0 1,1 0-1,1 1 0,0-1 1,1 1-1,1-1 0,1 1 0,4 31 1,0-26-11,2 1 1,0-1 0,2-1-1,0 1 1,2-1-1,0-1 1,1 0 0,2 0-1,0-1 1,1-1-1,1 0 1,0-1 0,26 22-1,-14-15 1,1-2 0,1-1 1,2-1-1,0-1 0,1-2 0,0-2 0,2 0 1,37 11-1,-33-16 36,-1-1 1,1-2 0,1-2 0,0-1-1,0-2 1,0-2 0,0-1 0,-1-3-1,1 0 1,0-3 0,-1-1 0,0-2-1,0-1 1,-1-3 0,-1 0 0,0-3-1,-1 0 1,0-3 0,45-32 0,-12 2 152,-3-4 0,111-114 0,-148 136-115,-1-2-1,-1 0 1,-2-2-1,-2-1 1,-1 0 0,-1-2-1,23-67 1,-38 90-47,0-1 0,-2 1 0,0-1 0,-1 0 1,1-28-1,-4 34-28,0 1 1,0 0 0,0-1-1,-1 1 1,-1 0 0,0 0-1,0 0 1,0 1 0,-1-1-1,-1 1 1,-6-11-1,-8-5-73,-1 1 0,-1 0 0,-35-28-1,25 23 42,-11-12-57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0:25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15259,'0'1'60,"0"0"0,0 1 0,1-1 0,-1 0 0,0 0 0,1 0 0,-1 0 0,1 0 0,-1 1 0,1-1 0,0 0 1,-1 0-1,1 0 0,0 0 0,0-1 0,0 1 0,-1 0 0,1 0 0,0 0 0,0-1 0,0 1 0,0 0 0,1-1 0,-1 1 0,0-1 0,0 1 0,0-1 0,0 0 0,1 0 0,-1 1 0,0-1 0,2 0 0,5 0-3,0 0 0,-1-1 0,1 0 0,10-2 1,3-1 90,155-15 215,0 8-1,0 8 0,180 19 0,-287-9-346,828 69 32,593 31-70,-67-45 29,127-77-48,-120-55-605,-483 46 540,-415 14 83,-81 4 14,-437 8-125,-20 2-134,-30 5-207,24-6 486,-14 4-160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1:2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4347 160 11482,'-390'-110'927,"313"94"-1235,0 2 0,-1 4 0,-1 3 0,1 4 0,-1 3 0,-88 12 0,-469 99 72,465-76 1111,-730 187 1747,376-48-2532,301-96-83,145-52-1,-184 67 89,206-69 11,0 2-1,-74 48 0,107-58-76,1 1 0,1 1 0,1 1 0,0 1 0,1 1 0,1 0-1,1 2 1,2 0 0,0 1 0,-19 38 0,28-47-145,0 1 1,1 0 0,1 0-1,0 0 1,1 1-1,1-1 1,1 1-1,0 0 1,1 0-1,1 0 1,0 0-1,1 0 1,1 0-1,1-1 1,1 1-1,0-1 1,1 1-1,13 28 1,-7-22-50,2 0 1,1-2-1,1 0 1,0 0-1,2-1 1,0-1-1,29 24 1,-18-20 192,1-2 1,1-1-1,1-1 1,56 24-1,-30-19 314,120 30 0,59-8-32,295 7 94,3-33-182,-404-17-175,905 1 181,-3-75 258,-699 21-547,-2-14 1,341-113-1,-377 77-89,-216 68 126,122-68 1,-167 79 28,-1-1 0,-1-2 0,0-1 0,35-37 0,-50 44-13,-1 0-1,-1-2 1,0 0 0,-1 0-1,-1-1 1,-2-1-1,0 0 1,9-27-1,-16 38-4,-1-1 1,-1 1-1,0-1 0,0 1 0,-1-1 0,-1 0 0,0 0 0,0 0 0,-1 1 0,-5-21 0,2 17-3,-1-1 0,-1 1 0,0 0 0,-1 0 0,-1 0 0,0 1 0,-11-14 0,-1 3 8,-1 0 0,-2 2 0,0 1-1,-1 0 1,-1 2 0,-1 1 0,-43-24-1,-6 5 104,-1 3 0,-2 3-1,-1 4 1,-1 3-1,-104-18 1,-421-34 470,148 49-357,223 21-123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1:48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8431 496 8362,'2'-6'121,"0"1"-1,-1-1 1,1 0 0,-1 0 0,-1 0 0,1 0 0,-1 0-1,0 0 1,-1 0 0,1 0 0,-1 0 0,0 0 0,-1 1-1,1-1 1,-4-6 0,1 4-25,0 1-1,0 0 1,-1-1-1,0 2 1,0-1-1,-1 1 1,0 0-1,0 0 1,-11-9-1,-3 2-69,-1 0-1,0 2 1,-1 0-1,0 1 1,0 2 0,-39-10-1,-9 2-136,-124-12-1,-74 13-255,231 13 308,-631-20 463,-574-30 2736,735 14-2825,-460-24-163,0 73 44,-285 130 247,814-84-366,418-55-74,-543 82 89,459-62-77,0 5 0,2 4-1,-127 56 1,181-65-136,0 2-1,2 2 1,1 2 0,1 2 0,-78 71 0,113-92-18,0 1 0,0 0 0,1 1 0,1 0 0,-1 0 0,2 0 0,0 1 0,0 0 0,1 0 0,0 0-1,1 1 1,1 0 0,-3 14 0,5-15-68,1 0-1,-1 0 0,2 0 0,0 0 1,0 1-1,1-2 0,1 1 1,0 0-1,0 0 0,2-1 0,-1 0 1,1 0-1,1 0 0,9 15 0,3-1-118,1-2-1,1 0 0,0-1 1,2-1-1,1-1 0,0-1 1,1-1-1,45 25 0,-7-11 154,1-2 0,114 37 0,328 71 1648,14-35 255,1659 182-91,-964-235-1526,1-128 713,-194-105 518,-286-2-690,-554 129-495,-3-7 0,170-86 0,-128 26 138,-194 105-221,0-1 1,-1-2-1,0 0 1,-2-1-1,36-44 1,-52 55-35,1 0 0,-1 0 1,-1 0-1,0-1 0,7-20 1,-11 26-28,-1 1 1,1-1 0,-1 0 0,0 0 0,-1-1-1,1 1 1,-1 0 0,-1 0 0,1 0 0,-1 0-1,0 0 1,0 0 0,-1 0 0,-2-7 0,-1 5-25,0-1 0,-1 1 0,0 0 0,0 0 0,0 1 0,-1-1 0,-1 2 0,1-1 0,-1 1 0,0 0 0,0 1 0,-1-1 0,-9-3 0,-24-12-149,-1 2 0,-74-23-1,-104-16 32,201 53 107,-205-47-154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27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16307,'0'0'26,"1"0"0,-1 0 0,0 0 0,0 0 0,0 0 0,0 0 0,0 0 0,1 0 0,-1 0 0,0 0 0,0 0 0,0 0 0,0 0 0,0 0 0,1 0 0,-1 0 0,0 0 0,0 0 0,0 0 0,0 1 0,0-1 0,0 0 0,1 0 0,-1 0 0,0 0 0,0 0 0,0 0 0,0 0 0,0 0 0,0 1 0,0-1 0,0 0 0,0 0 0,0 0 0,0 0 0,1 0 0,-1 1 0,0-1 0,0 0 0,0 0 0,0 0 0,0 0 0,0 0 0,0 0 0,0 1 0,0-1 0,0 0 0,0 0 0,0 0 0,-1 0 0,1 0 0,0 1 0,0-1 0,0 0 0,0 0 0,0 0 0,2 15 312,19 300 2771,-15-191-2688,12 332-55,-6-128-296,-11-318-67,-1 15 25,2 0 0,9 44-1,-11-67-19,1 1 0,0-1-1,0 1 1,0-1 0,0 1-1,0-1 1,0 0 0,4 5-1,-5-7-1,1 1-1,-1-1 1,0 1-1,1-1 1,-1 0-1,1 1 0,0-1 1,-1 0-1,1 1 1,-1-1-1,1 0 1,-1 0-1,1 1 1,0-1-1,-1 0 0,1 0 1,-1 0-1,1 0 1,0 0-1,-1 0 1,1 0-1,0 0 1,-1 0-1,1 0 0,0-1 1,3-1 20,-1 0-1,1 0 1,-1-1-1,0 0 1,0 1-1,0-1 1,0-1 0,0 1-1,-1 0 1,1 0-1,2-7 1,253-429 1477,-186 309-1135,287-441 579,-345 552-1691,-12 17-478,-8 11 357,1-4 290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28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9 19460,'13'-9'1761,"-9"9"-1233,-4 6-216,-4 11 624,0 6-176,-3 13-224,-1 9-152,1 10-256,-1 7-40,1 1-72,1 0-80,3-10-544,1-4-488,0-16 920,0-12-160,2-44-120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28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15 18388,'2'-4'488,"7"-7"530,-9 11-968,0 1 398,1-1-399,-1 0 1,0 0 0,0 0 0,0 0 0,0 0-1,0 0 1,0 0 0,0 0 0,0 0-1,0 0 1,0 0 0,0 0 0,0 0 0,1 0-1,-1 0 1,0 0 0,-44 113 1050,5 1-1,-30 148 1,21-25-974,41-188-106,3-1 1,3 96 0,1-133-53,1 1 0,1-1 0,0 1 0,1-1-1,0 0 1,8 20 0,-9-28-12,-1 0-1,1 0 1,0 0 0,0-1 0,0 1-1,0-1 1,0 1 0,0-1-1,1 0 1,-1 0 0,1 0-1,0 0 1,0 0 0,-1 0 0,1-1-1,0 1 1,0-1 0,0 0-1,1 0 1,-1 0 0,0-1-1,0 1 1,1-1 0,-1 1 0,0-1-1,0 0 1,7-1 0,0-1-115,-1 0 1,1 0-1,-1-1 1,0 0-1,0-1 1,0 0-1,16-10 1,57-45-349,-74 53 420,64-51-539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29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39 15483,'0'-3'196,"0"1"0,0-1 0,0 0 0,0 1 0,-1-1 0,1 0 0,-1 1-1,1-1 1,-3-4 0,3 7-164,0-1-1,-1 0 0,1 1 0,-1-1 1,1 1-1,-1-1 0,1 1 1,-1 0-1,0-1 0,1 1 0,-1-1 1,1 1-1,-1 0 0,0 0 1,1-1-1,-1 1 0,0 0 1,0 0-1,1 0 0,-1 0 0,0-1 1,1 1-1,-1 0 0,0 0 1,0 1-1,1-1 0,-1 0 1,0 0-1,1 0 0,-1 0 0,0 1 1,1-1-1,-1 0 0,0 0 1,1 1-1,-1-1 0,1 1 1,-1-1-1,0 1 0,1-1 0,-1 1 1,0 0-1,-2 2 52,0-1 0,0 1 0,1 0-1,-1 0 1,0 0 0,1 0 0,0 0 0,0 1 0,0-1 0,-2 5-1,-13 40 211,14-38-245,-13 50 285,-16 106-1,8 65 412,20 327 1097,9-357-1061,-5-186-682,-1 29 172,1-42-237,0 1-1,-1-1 1,1 1 0,-1-1 0,0 0 0,0 1 0,0-1 0,0 0 0,0 1 0,0-1 0,-1 0 0,1 0 0,-3 3 0,3-4-20,0-1 0,1 1 0,-1-1-1,1 1 1,-1-1 0,0 1 0,1-1 0,-1 0 0,0 1 0,1-1 0,-1 0 0,0 1 0,0-1 0,1 0 0,-1 0 0,0 0 0,0 0 0,1 1 0,-1-1 0,0 0 0,0-1 0,0 1 0,1 0 0,-1 0 0,0 0 0,0 0 0,0-1-1,-1 0 4,0 0 0,1 0-1,-1 0 1,1 0-1,-1-1 1,1 1-1,0 0 1,0-1-1,-1 1 1,1-1-1,-1-1 1,-2-5 9,1 1 0,-1-1 0,1 0 0,-3-10 0,2-1-13,1 0 0,1-1-1,1 1 1,0-1-1,1 1 1,1-1-1,1 1 1,1-1 0,1 1-1,0 0 1,1 0-1,1 1 1,1-1-1,18-31 1,-14 30-29,1 0 1,0 1-1,2 1 0,1 0 1,0 1-1,1 0 1,0 1-1,2 1 0,0 1 1,0 0-1,1 2 0,29-15 1,-40 23-17,0 1 0,-1 0 0,2 0 0,-1 1 0,0 0 0,0 1 0,1-1 0,10 1 0,-17 1 25,0 0 0,-1 0-1,1 0 1,0 1-1,0-1 1,0 0 0,0 1-1,0 0 1,0-1-1,0 1 1,-1 0 0,1 0-1,0 0 1,0 0 0,-1 0-1,1 0 1,-1 1-1,1-1 1,-1 0 0,0 1-1,1-1 1,-1 1 0,0 0-1,0-1 1,0 1-1,0 0 1,0-1 0,-1 1-1,1 0 1,0 0-1,-1 0 1,1 0 0,-1 0-1,0 0 1,0 0 0,0 0-1,0 0 1,0 0-1,0 0 1,-1 3 0,-1 9 66,-1 0 1,-1 0 0,0-1 0,-1 1 0,0-1 0,-1 0-1,0-1 1,-1 1 0,-10 12 0,27-71 436,65-143-194,-74 187-303,-1 0 1,1-1-1,0 1 1,0 0-1,0 0 1,0 0-1,1 0 1,-1 1-1,0-1 1,1 0-1,-1 0 1,1 1 0,0-1-1,-1 1 1,1 0-1,0-1 1,0 1-1,0 0 1,0 0-1,0 0 1,0 0-1,0 0 1,0 1-1,1-1 1,-1 1-1,0-1 1,0 1-1,1 0 1,-1 0-1,0 0 1,0 0-1,4 1 1,11 0-11,0-1 1,1-1 0,-1 0-1,0-1 1,0 0 0,0-2-1,-1 0 1,1-1 0,-1-1-1,27-13 1,-20 7 64,-1-1 0,0-1 0,-1-1 0,-1-1 0,0-1 0,24-27 0,-34 32 60,-10 12-110,0 0 0,0 0 0,0 0 0,0 0 0,0 0 0,0 0 0,0 0 0,0 0 0,0 0 0,0 0 0,0 0 0,0 0 0,0 0 0,-1 0 0,1 0 0,0 0 0,0 0 0,0 0 0,0 0 0,0 0 0,0 0 0,0 0 0,0 0 0,0 0 0,0 0 0,0 0 0,0 0 0,0 0-1,0 0 1,0 0 0,0 0 0,0 0 0,0 0 0,0 0 0,0 0 0,0 0 0,0 0 0,-1 0 0,1 0 0,0 0 0,0 0 0,0-1 0,0 1 0,0 0 0,0 0 0,-20 19 135,-5 12-29,-39 65 0,54-79-106,1 0 0,1 0 0,1 1 0,0 0 0,1 0 0,-3 21 0,8-34-53,0 0 0,1 0 0,-1 0 0,1 0 0,0 0 0,1-1 0,-1 1 0,3 7 0,-3-10-15,1-1 1,-1 1-1,1-1 1,0 1-1,0-1 0,0 0 1,-1 1-1,1-1 1,0 0-1,1 0 1,-1 1-1,0-1 1,0 0-1,0 0 1,1-1-1,-1 1 1,0 0-1,1 0 1,-1-1-1,1 1 1,-1 0-1,1-1 0,-1 0 1,1 1-1,0-1 1,-1 0-1,1 0 1,2 0-1,3 0-34,-1-1-1,0 0 0,0 0 0,1 0 0,-1-1 1,0 0-1,0 0 0,7-5 0,-11 6 70,40-17-582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29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221 388 18716,'0'-1'91,"0"0"0,0 1 1,0-1-1,0 0 0,0 1 0,0-1 1,0 0-1,0 0 0,-1 1 0,1-1 0,0 0 1,0 1-1,0-1 0,-1 0 0,1 1 1,0-1-1,-1 1 0,1-1 0,-1 0 1,1 1-1,-1-1 0,0 0 0,1 1-48,-1 0 0,0 0 0,1 0 0,-1 0 0,0 0 0,1 0-1,-1 0 1,1 0 0,-1 0 0,0 0 0,1 0 0,-1 0 0,0 0 0,1 0 0,-1 1 0,1-1-1,-1 0 1,0 0 0,0 1 0,-31 25 1181,32-26-1159,-19 21 67,1 0 0,1 1 0,0 1 0,2 0-1,1 1 1,1 1 0,1 0 0,1 1 0,1 0 0,-8 36 0,17-56-131,-1 0 0,1 0 1,1 0-1,-1 0 0,1 0 0,0 0 1,0 0-1,3 10 0,-3-15 1,0 0 0,0 0 0,1 0 0,-1-1 0,0 1-1,1 0 1,-1 0 0,1 0 0,-1 0 0,1-1 0,0 1 0,-1 0-1,1-1 1,0 1 0,-1 0 0,1-1 0,0 1 0,0-1 0,0 1-1,-1-1 1,1 1 0,0-1 0,1 1 0,0-1 4,0 0-1,1 0 1,-1-1-1,0 1 1,0 0 0,0-1-1,0 1 1,0-1-1,0 1 1,0-1 0,0 0-1,0 0 1,0 0-1,3-2 1,16-12 49,-1 0 1,0-1-1,-1-1 1,-1 0-1,20-25 1,76-109 377,-111 145-418,252-390 1020,-251 389-1014,9-14 68,-1 0 1,9-23 0,-50 90-86,24-37-10,-132 244 12,111-199-4,3 2 0,-30 102 0,51-149-76,0-1 0,0 1 0,1-1 0,0 1 0,0-1 0,1 1 0,0 0 0,0-1 0,4 17-1,-3-23 38,-1 0-1,1 0 1,0 0-1,0 0 1,1 0-1,-1 0 0,0 0 1,0 0-1,1-1 1,0 1-1,-1 0 1,1-1-1,0 1 0,-1-1 1,1 0-1,2 2 1,0-2 5,0 1 0,0-1 0,0 0 0,0 0 0,0 0 0,0 0 0,1-1 0,-1 0 0,0 0 0,0 0 0,6-1 0,2-1-73,0 0-1,21-7 0,27-13-341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30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23 17228,'-8'28'918,"-1"-3"-329,-7 46 1,15-65-482,0 0 1,0 0-1,1 0 0,0 0 0,0 0 0,1 0 0,0 0 0,0 0 0,0 0 1,0-1-1,1 1 0,0 0 0,5 8 0,-5-11-58,1 1 0,0-1 0,0 0 0,0 0 0,1 0 0,-1 0 0,1-1 0,0 0 0,-1 1 0,1-1 0,0-1 0,0 1 0,1 0 0,-1-1 0,0 0 0,0 0 0,1 0 0,-1-1 0,0 1 0,7-1 0,3 0 94,0-1 0,-1 0 1,1 0-1,-1-2 0,19-4 0,-10 0 199,-1-1 1,1-1-1,19-11 0,-34 16-176,1 0 0,-1 0-1,-1-1 1,1 0 0,-1 0 0,1-1-1,-2 0 1,1 0 0,-1 0 0,1-1 0,5-11-1,-9 16-107,-1-1-1,0 1 1,-1-1 0,1 1-1,0 0 1,-1-1-1,1 1 1,-1-1-1,0 1 1,0-1-1,0 1 1,0-1 0,0 1-1,0-1 1,-1 1-1,1-1 1,-1 1-1,0-1 1,0 1 0,-1-3-1,0 1 11,-1 0 0,0 0 0,0 1 0,0-1 0,0 1 0,-1-1 0,1 1 0,-1 0 0,0 0-1,-4-2 1,-6-2-36,0 0-1,0 0 1,-1 2-1,1 0 1,-26-6-1,23 8-529,-1 0-1,-20 0 0,33 3 198,0-1 0,1 2 0,-1-1 0,1 0 0,-1 1 0,0 0-1,1 0 1,-1 0 0,1 1 0,0 0 0,-1-1 0,1 2 0,-6 3 0,-2 7-710,10-4-289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32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1 11354,'-22'0'333,"0"1"-1,0 2 1,1 0-1,-1 1 0,1 1 1,-41 16-1,49-16-283,0 1 0,0 1 0,1 0-1,0 1 1,0 0 0,1 1 0,0 0 0,0 1 0,1 0-1,1 1 1,-14 19 0,6-3 3,3 0 0,0 2 0,2 0 0,0 0 0,-12 56 0,9-10 57,-8 95 1,12-25 49,13 220 0,57 143-56,-16-312-86,-35-169-21,1 0 0,1 0 0,2-1 1,28 47-1,-36-67-1,1 0 0,-1 0 1,1 0-1,1 0 1,-1-1-1,1 0 1,0 0-1,8 4 1,-10-6 2,-1-1 1,2 0 0,-1-1 0,0 1-1,0-1 1,1 0 0,-1 0-1,0 0 1,1 0 0,-1-1 0,1 0-1,-1 0 1,1 0 0,-1 0 0,7-2-1,-3-1 13,0 0 0,1 0 0,-1-1 0,0 0 0,-1 0 0,1-1 0,-1 0 0,0 0 0,0-1 0,0 1 0,-1-2 0,0 1 0,0-1 0,-1 0 0,6-9 0,9-16 84,-1-1 0,18-42-1,8-33 269,50-178-1,1-124 43,-86 359-391,-2 0 0,-3-1 0,-2 0 0,-2 0 0,-2 0 0,-2 0 0,-3 0 0,-2 0 0,-2 1 1,-19-54-1,-30-55 26,50 140-107,-1 1 0,0 0 1,-2 0-1,0 1 0,-26-29 1,14 28-210,10 15 140,14 4 132,-1 0-1,1 0 0,0 0 0,-1 0 0,1 0 0,0 0 0,-1 0 0,1 0 0,0 1 0,-1-1 0,1 0 0,0 0 0,-1 0 1,1 1-1,0-1 0,0 0 0,-1 0 0,1 1 0,0-1 0,0 0 0,0 1 0,-1-1 0,1 0 0,0 1 0,0-1 1,0 0-1,0 1 0,0-1 0,-1 1 0,1-1 0,0 0 0,0 1 0,2 15-198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3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18076,'15'20'1920,"-7"13"-1368,-13 28-272,-1 9 1449,-7 19-1161,0 8-272,5 12-144,-1-2-160,5-8-560,-1-14-264,1-23-1265,-5-17 1737,-2-33-280,-5-14-272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31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0 240 18004,'2'-8'242,"0"-1"0,0 1 0,1 0 0,0 0 0,1 0 0,0 0 0,0 0 1,0 1-1,1-1 0,0 1 0,0 1 0,1-1 0,0 1 0,0 0 0,1 0 0,0 0 0,0 1 0,0 0 1,9-4-1,7-3-28,1 0 1,0 2 0,1 1 0,0 1 0,29-6-1,-3 3-191,0 3 0,1 1 0,63 2 0,-84 5-98,-1 2-1,1 1 1,-1 1-1,0 1 1,0 2 0,52 20-1,-74-24 55,0 0-1,0 1 0,-1 1 1,1-1-1,-1 1 1,0 0-1,-1 1 0,1-1 1,-1 2-1,0-1 0,-1 0 1,7 9-1,-10-10 46,0-1-1,0 0 0,0 1 1,0-1-1,-1 1 1,0 0-1,1 0 1,-2-1-1,1 1 1,-1 0-1,1 0 0,-2 0 1,1 0-1,0-1 1,-1 1-1,0 0 1,0 0-1,0 0 1,-1-1-1,1 1 0,-1-1 1,0 1-1,-4 5 1,-4 6 124,-1-1 1,-1 0 0,0-1-1,-1-1 1,0 1 0,-1-2-1,0 0 1,-23 14 0,-4 0 217,-1-2 0,-49 20 0,87-42-354,-82 31 65,78-30-244,0-1-1,-1 0 1,1 0-1,-1-1 1,0 0-1,1 0 1,-18-2-1,25 1 119,0 0 0,0 0 0,0 0 0,0 0 0,0 0 0,0-1 0,0 1 0,0 0 0,0-1 0,0 1 0,0 0 0,0-1 0,0 1 0,1-1 0,-1 0 0,0 1 0,0-1 0,1 0 0,-1 1 0,0-1 0,1 0 0,-1 0 0,0 1 0,1-1 0,-1 0 0,1 0 0,0 0 0,-1 0 0,1 0 0,0 0 0,-1 0 0,1 0 0,0 0 0,0 0 0,0 0 0,0 0 0,0 0 0,0 0 0,0 0 0,0 0 0,0 0 0,0 0 0,1 0 0,-1 0 0,0 1 0,1-1 0,-1 0 0,1 0 0,-1 0 0,2-1 0,1-3-76,1 1 1,-1 0-1,1 0 0,0 0 1,9-6-1,36-23-901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31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315 703 19052,'-20'10'971,"-40"13"0,39-16-677,1 1 0,-21 12-1,30-14-238,0 0-1,1 1 0,0 1 1,0 0-1,1 0 0,0 1 0,0 0 1,1 1-1,0-1 0,0 2 1,1-1-1,1 1 0,0 0 0,0 0 1,1 1-1,1 0 0,0 0 1,0 0-1,1 0 0,-1 14 1,3-24-42,1 0 1,0 0 0,0 0-1,0 0 1,0-1 0,0 1-1,1 0 1,-1 0 0,0 0 0,1 0-1,-1-1 1,1 1 0,0 0-1,0 0 1,-1-1 0,1 1-1,0-1 1,3 4 0,-3-4 8,1 0-1,-1 0 1,1-1 0,0 1 0,0 0-1,-1-1 1,1 1 0,0-1 0,0 1 0,0-1-1,-1 0 1,1 0 0,0 0 0,0 0-1,0 0 1,0 0 0,0 0 0,-1-1 0,1 1-1,3-2 1,7-1 66,0-2 0,-1 1 0,1-2 0,-1 1-1,-1-2 1,14-9 0,60-52 367,-58 45-307,14-12 48,-19 15-103,1 1 0,32-20 1,-52 38-94,0-1 0,1 1 1,-1 0-1,1-1 0,-1 1 0,1 0 1,-1 1-1,1-1 0,-1 0 0,4 0 1,-5 2-1,-1-1 0,1 0 0,0 0 0,0 0 0,0 1 0,-1-1 0,1 1 0,0-1 0,0 1 0,-1-1 0,1 1 0,0-1 0,0 1-1,-1-1 1,1 1 0,-1 0 0,1-1 0,-1 1 0,1 0 0,-1 0 0,1-1 0,-1 1 0,0 0 0,1 0 0,-1 0 0,0-1 0,0 1 0,0 0 0,1 0 0,-1 0 0,0 0 0,0 0 0,0-1 0,0 1 0,-1 1 0,2 16 9,-2 0-1,0 0 1,-8 32 0,5-28 67,1-1 0,0 23 0,3-43-67,0-1 0,0 0 0,0 1 0,0-1-1,0 0 1,0 1 0,0-1 0,0 0 0,0 1 0,0-1 0,0 0-1,0 0 1,0 1 0,0-1 0,0 0 0,0 1 0,0-1 0,1 0 0,-1 0-1,0 1 1,0-1 0,0 0 0,0 0 0,1 1 0,-1-1 0,0 0-1,0 0 1,1 0 0,-1 1 0,0-1 0,0 0 0,1 0 0,-1 0-1,1 1 1,9-6 187,9-15 52,-7 3-62,-1 0 1,16-33 0,-23 41-164,0 0 1,-1-1 0,0 0-1,0 0 1,-1 0 0,0 0-1,0-15 1,-2 27-31,1-1-1,-1 1 0,0-1 1,1 1-1,0-1 1,-1 1-1,1-1 0,0 1 1,0-1-1,-1 0 1,1 1-1,0-1 0,1 0 1,-1 0-1,0 0 1,0 0-1,0 0 0,1 0 1,-1 0-1,0 0 1,1-1-1,-1 1 1,0 0-1,1-1 0,-1 1 1,4 0-1,2 1-10,0 0 0,0-1 0,0 0 0,12 1 0,3-3-22,-1-1 0,-1-1-1,1-1 1,0-1 0,-1 0 0,0-2-1,0 0 1,0-1 0,-1-1-1,0-1 1,-1-1 0,22-16-1,-33 21 17,0 0 0,-1 0 0,1 0-1,-1-1 1,-1 0 0,6-8 0,-9 14 17,-1-1 0,0 0-1,0 1 1,0-1 0,-1 0 0,1 0 0,0 0 0,-1 0 0,1 0 0,-1 0 0,0 0-1,1 0 1,-1 0 0,0 0 0,0 0 0,0 0 0,-1 0 0,1 0 0,0 0 0,-1 0 0,1 0-1,-1 1 1,0-1 0,0 0 0,1 0 0,-1 0 0,0 1 0,-1-1 0,1 0 0,0 1-1,0-1 1,-3-2 0,0 1 4,1 1-1,0-1 1,-1 1-1,0 0 1,1 0 0,-1 0-1,0 0 1,0 0-1,0 1 1,0 0-1,0 0 1,-1 0-1,-7 0 1,5 0-2,0 2 0,0-1 0,1 1 0,-1 0-1,0 1 1,1-1 0,-1 1 0,-7 4 0,2-1 0,1 1 0,0 0 0,0 1 1,1 0-1,0 1 0,0 0 0,1 1 0,0 0 0,-10 12 1,14-15 7,1 1 0,-1 0 0,2 0 0,-1 0 1,1 1-1,0-1 0,0 1 0,1 0 1,0 0-1,0 0 0,1 0 0,0 0 1,0 9-1,1-11-1,1-1 1,-1 1-1,1-1 1,0 1 0,0-1-1,1 0 1,0 1-1,0-1 1,0 0-1,0 0 1,1 0-1,0-1 1,0 1-1,0-1 1,1 1-1,-1-1 1,1 0 0,0 0-1,0-1 1,6 5-1,0-2-7,0-1 0,0 0 0,1 0 0,-1-1 1,1 0-1,0-1 0,1 0 0,-1-1 0,0 0 0,1-1 0,-1 0 0,15-2 0,-1 0-91,-1-1 0,0-2 0,0 0 0,43-14 0,-49 12-71,-1-2-1,1 0 1,-2 0-1,1-2 1,-1 0-1,0-1 1,-1 0-1,0-1 1,13-15-1,-10 7-139,-1-1 1,-1 0-1,0-2 0,-2 1 1,20-43-1,-10 7-19,-3-2 0,-3 0 0,-2-2 0,12-102 0,-20 106 946,1-87 0,-10 114-58,1 31-553,0 1 1,0-1 0,0 0 0,0 0-1,0 0 1,0 0 0,0 1 0,0-1-1,0 0 1,0 0 0,0 0-1,-1 0 1,1 0 0,0 1 0,0-1-1,0 0 1,0 0 0,0 0-1,0 0 1,0 0 0,-1 0 0,1 1-1,0-1 1,0 0 0,0 0 0,0 0-1,0 0 1,-1 0 0,1 0-1,0 0 1,0 0 0,0 0 0,0 0-1,-1 0 1,1 0 0,0 0 0,0 0-1,0 0 1,0 0 0,0 0-1,-1 0 1,1 0 0,0 0 0,0 0-1,0 0 1,0 0 0,-1 0-1,1 0 1,0 0 0,0-1 0,0 1-1,0 0 1,0 0 0,0 0 0,-1 0-1,1 0 1,0 0 0,0 0-1,0-1 1,0 1 0,0 0 0,0 0-1,0 0 1,0-1 0,-7 19 221,-2 28 89,3 1 0,-1 74 0,13 97 189,-5-214-501,7 102 355,4-1-1,51 196 0,-52-263-258,19 40 0,-52-111-215,1 3-77,-41-67-449,-216-325-1267,255 389 2034,15 27 350,13 16 11,4 2-349,1-1 0,1 0 1,0 0-1,0-1 0,1 0 0,1-1 0,-1-1 1,2 0-1,-1 0 0,1-2 0,24 10 0,-12-8-486,0 0 0,1-2 0,-1-1 0,1-1 0,51 1-1,-54-5 147,0-2-1,0 0 0,0-2 1,34-8-1,12-11-485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32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19212,'-4'23'1820,"-9"34"0,-2 9-824,10-33-788,1 0-1,2 0 1,3 45 0,-1-66-180,2 0 0,-1 0 0,1 0 0,1 0 0,0-1 0,1 1 0,0-1 0,1 0 0,0 0 0,1-1 0,0 1 0,12 15 0,-14-22 12,0 1-1,1-1 1,0 0 0,-1-1 0,1 1 0,1-1 0,-1 0 0,0 0-1,1 0 1,-1-1 0,1 1 0,0-2 0,0 1 0,0-1-1,0 1 1,0-2 0,0 1 0,0-1 0,0 0 0,0 0 0,1 0-1,-1-1 1,0 0 0,0 0 0,0-1 0,-1 0 0,1 0 0,0 0-1,6-4 1,-2 1 45,0-1 0,-1 0 0,1 0 1,-1 0-1,-1-2 0,1 1 0,-1-1 0,-1 0 0,0 0 0,0-1 0,0 0 0,-1 0 0,0-1 0,-1 0 0,6-15 0,-8 16-44,0 0 0,-1 0 0,0 0 0,-1-1 0,0 1 0,0 0 0,-1-1 0,0 1 0,-1 0-1,0-1 1,0 1 0,-1 0 0,-1 0 0,1 0 0,-8-16 0,5 15-22,-1-1 0,0 1 0,-1 1 0,0-1 0,0 1 0,-1 0-1,0 1 1,-1 0 0,0 0 0,0 1 0,-16-10 0,13 10-77,1 1 0,-1 0 0,0 1 0,0 1 0,0 0 0,0 0 0,-1 2 1,0-1-1,0 1 0,-20 0 0,23 3-72,0-1 1,1 1 0,-1 1 0,0 0 0,1 0-1,-1 1 1,1 0 0,-1 0 0,1 1 0,1 0-1,-1 1 1,0 0 0,1 1 0,-12 9 0,-1 9-252,8-4-115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32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156 646 17252,'-155'27'2622,"228"-30"-469,534-75-1527,-298 37-503,1298-134 1952,3 41-1201,-1472 123-950,692-74-1037,-809 82 1174,164-31 329,-158 26-393,1 0-1,-1-2 1,-1-1-1,37-21 0,-2-7 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42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8847 697 14419,'-464'-121'1190,"-1073"-259"-1322,1149 306-140,-4 18 1,-1 16-1,-502 15 1,399 43 610,-960 164 1,1208-130-229,-378 134 0,436-114-156,4 9 0,-254 150 0,335-166-39,2 5 1,4 4 0,3 5-1,3 3 1,-109 128-1,145-141 13,3 2 0,4 2 0,-45 88 0,62-96 39,3 2-1,3 1 1,3 1-1,-18 88 1,32-105 31,3 2 0,2-1 0,2 1-1,2 0 1,3-1 0,3 1 0,1-1 0,3 0 0,19 61 0,-9-50 1,4-2 0,2 0 1,3-2-1,2-1 0,3-1 0,2-2 0,47 56 0,-18-37-5,3-3 1,3-3-1,3-3 0,3-3 0,3-4 0,129 75 0,-41-45-29,2-7 1,260 86 0,-138-76-97,413 75 0,315-24-382,461-49-387,5-88 265,-730-31 816,1088-176-1,-611-61 311,-33-113-155,-888 252-495,326-180 0,-422 182-108,-5-9 1,227-185-1,-334 231 169,-5-5 0,115-132 0,-163 161 120,-3-2 0,-2-2 0,-3-2 0,-3-2 0,38-92 0,-63 127 24,-2-1 0,-2 0 0,0-1 0,-3 0 1,0 0-1,-3-1 0,-1 0 0,-1 1 1,-2-1-1,-2 0 0,-11-65 0,5 68 7,-2 1 0,-1 0 0,-1 1-1,-2 0 1,-22-37 0,12 30 43,-2 0 1,-2 2-1,-45-47 1,19 31 71,-3 2-1,-2 3 1,-2 2 0,-101-55 0,53 42 138,-206-77 0,-136-3 194,184 75-63,-3 12 1,-437-27 0,272 59-271,384 17-149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45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19828,'0'0'38,"0"-1"-1,0 1 0,0 0 0,0-1 1,0 1-1,0 0 0,0 0 0,1-1 1,-1 1-1,0 0 0,0-1 0,0 1 1,0 0-1,1 0 0,-1 0 1,0-1-1,0 1 0,1 0 0,-1 0 1,0 0-1,0-1 0,1 1 0,-1 0 1,0 0-1,1 0 0,-1 0 0,0 0 1,0 0-1,1 0 0,-1 0 1,0 0-1,1 0 0,-1 0 0,0 0 1,1 0-1,-1 0 0,0 0 0,0 0 1,1 0-1,-1 0 0,0 0 1,1 0-1,-1 0 0,0 1 0,1 0 7,0 1 0,-1-1-1,1 1 1,-1-1 0,0 1 0,1-1-1,-1 1 1,0 0 0,0-1 0,0 1-1,0 1 1,5 485 2190,0-290-2059,-4-109-194,0 5-623,18 139 0,-19-227 485,1 1 0,0 0 1,1-1-1,0 1 0,0-1 1,0 0-1,1 1 1,6 10-1,-8-17 138,-1 1 0,0 0 0,1-1 0,-1 1 0,0-1 0,1 1 0,-1-1 0,1 1 0,-1-1 0,1 0 0,0 1 0,-1-1 0,1 1 0,-1-1 0,1 0 0,-1 0 0,1 1 0,0-1 0,-1 0 0,1 0 0,0 0 0,-1 0 0,2 0 0,0 0-34,-1-1 1,0 0-1,1 0 0,-1 0 1,0 0-1,0 0 1,0 0-1,0 0 0,0 0 1,2-3-1,-3 4 46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45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6 14811,'-1'-1'181,"0"1"0,0-1 0,0 0 0,0 1 0,0-1 0,0 1 0,0 0 0,0-1 0,0 1 0,0 0-1,-1 0 1,1-1 0,0 1 0,0 0 0,0 0 0,0 0 0,-1 1 0,1-1 0,0 0 0,0 0 0,0 1 0,0-1 0,-2 1 0,1 1-57,0-1 1,0 1-1,0-1 1,1 1 0,-1 0-1,0-1 1,1 1-1,0 0 1,-1 0 0,1 0-1,-2 3 1,-2 8 107,0 0-1,1 1 1,-3 18 0,5-23 390,-8 47-177,4 1 0,1 0 0,3 0 0,7 64 0,1-35-213,4 0 1,3-1-1,5 0 1,46 136-1,-55-203-159,-14-40-87,-9-18-122,-37-75-1,-30-32-127,71 129 222,-34-53-109,38 63 116,0 0 1,0 1 0,-1-1 0,1 1-1,-16-11 1,33 26-102,20 14-267,-15-14 85,1 0 0,0-1 1,0-1-1,1-1 0,0-1 0,0 0 0,0-1 0,0-1 1,0-1-1,1 0 0,25-3 0,10-8-449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4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122 672 15851,'-20'29'996,"1"1"0,2 2 0,-18 41 0,29-58-756,0 1 0,2-1 1,-1 1-1,2 0 0,0 0 0,1 0 0,1 0 0,0 1 1,3 21-1,-2-35-196,0 0 1,1 0-1,0 1 1,0-1-1,-1 0 0,2 0 1,-1 0-1,0 0 1,1 0-1,-1 0 1,1 0-1,0-1 0,4 6 1,-5-7-21,1 0 0,0 0 0,0 0 0,0 0 1,-1 0-1,1 0 0,0 0 0,0-1 0,0 1 0,0-1 0,0 1 1,0-1-1,0 0 0,1 0 0,-1 0 0,0 0 0,0 0 0,0 0 1,0 0-1,0-1 0,0 1 0,0-1 0,4-1 0,5-3 37,0 0 0,0-1 0,-1-1 0,1 1 0,-1-2 0,-1 1 0,1-2 0,15-17 0,-2 0 104,-2-1-1,19-31 1,20-48 325,-51 89-378,-2 0 1,0 0 0,-1 0 0,5-25 0,-11 41-109,0 1 0,0 0 0,0 0 0,0-1 0,0 1 1,1 0-1,-1-1 0,0 1 0,0 0 0,0 0 0,0-1 0,0 1 0,0 0 1,0-1-1,0 1 0,0 0 0,0-1 0,0 1 0,0 0 0,0 0 0,-1-1 1,1 1-1,0 0 0,0-1 0,0 1 0,0 0 0,0 0 0,-1-1 0,1 1 1,0 0-1,0 0 0,0-1 0,-1 1 0,1 0 0,0 0 0,0 0 0,-1 0 1,1-1-1,0 1 0,0 0 0,-1 0 0,1 0 0,-1 0 0,-10 6 82,6 1-77,-1 1 1,1-1-1,1 1 1,-1 0 0,1 1-1,1-1 1,0 0 0,-4 15-1,-13 76 5,18-86-19,-7 61-2,9-67-21,0-1 0,0 1 0,1 0-1,0 0 1,0-1 0,0 1 0,1 0-1,5 10 1,-7-15 5,1 0 1,0-1-1,0 1 1,0-1-1,0 1 0,0-1 1,0 1-1,0-1 0,0 0 1,1 1-1,-1-1 1,1 0-1,-1 0 0,1 0 1,-1 0-1,1 0 0,-1 0 1,1-1-1,0 1 0,2 0 1,-1 0-36,-1-1 0,1 0 0,0 0 0,-1-1 0,1 1 0,-1 0 0,1-1-1,0 0 1,-1 1 0,1-1 0,-1 0 0,5-3 0,2-1-203,0-2-1,0 1 1,0-1-1,-1-1 0,14-15 1,-3 0-225,-2 0-1,-1-2 1,-1 0 0,-1 0 0,12-30-1,44-140-1602,17-134 995,-52 108 3725,-34 215-2278,-1 1 0,0 0 0,0 0 0,-1-11 0,1 16-312,0 0-1,0-1 1,0 1 0,0 0-1,0 0 1,0-1-1,0 1 1,-1 0-1,1 0 1,0-1-1,0 1 1,0 0-1,0 0 1,0 0-1,-1-1 1,1 1-1,0 0 1,0 0-1,0 0 1,-1-1-1,1 1 1,0 0-1,0 0 1,0 0-1,-1 0 1,1 0-1,0 0 1,0-1-1,-1 1 1,1 0-1,0 0 1,0 0 0,-1 0-1,1 0 1,-2 1 22,1-1 1,0 1-1,0 0 1,0-1-1,0 1 1,0 0 0,0 0-1,0 0 1,0-1-1,1 1 1,-1 0-1,-1 2 1,-7 10 92,1 1-1,0 0 1,1 0-1,1 1 1,0 0-1,-7 27 1,-14 99-205,24-118 96,-36 303 147,35-254-91,3-1 1,13 113-1,-8-157-50,1 0 1,17 49-1,-18-64-44,1 0 1,0-1-1,0 0 1,2 0-1,-1-1 1,1 1-1,1-1 1,13 14-1,-19-22-9,1 0 0,-1 0 0,0-1 0,0 1-1,1-1 1,-1 1 0,1-1 0,-1 0 0,1 0 0,-1 0-1,1 0 1,0-1 0,-1 1 0,6 0 0,-7-1-25,1 0 0,-1-1 1,1 1-1,-1 0 0,1 0 1,-1-1-1,1 1 0,-1-1 1,1 0-1,-1 1 0,0-1 1,1 0-1,-1 0 1,0 0-1,0 1 0,0-1 1,0-1-1,0 1 0,0 0 1,0 0-1,0 0 0,0 0 1,0-1-1,0 1 0,-1 0 1,1-1-1,-1 1 1,1-2-1,2-9-129,0 0 0,-1 1 1,-1-1-1,0 0 0,-1 0 1,0 0-1,-2-14 0,1 15 48,-3-39-273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46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16 17420,'19'-11'2048,"-6"7"-1232,-10 8-336,-1 10 1985,-2 8-1345,-2 12-600,-1 8-184,-4 14-224,-3 4 0,-2 1-112,3 0-120,4-14-488,3-7-232,7-26-2057,2-14 2457,9-21-368,1-12-352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33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1238 0 12571,'-7'0'136,"0"0"-1,0 0 1,0 1 0,0 0 0,1 0 0,-1 1 0,-11 4 0,-48 23 119,25-10 22,-214 105 580,211-98-777,1 2 0,1 1 0,-58 56 0,52-37-62,2 2 0,3 2 0,2 2-1,2 2 1,-50 95 0,42-60-10,5 2 1,3 1-1,4 3 0,-34 153 0,30 19 4,36-223-13,2 1-1,2-1 1,13 83 0,-11-115-8,0 0 1,1-1-1,0 1 0,1-1 0,0 0 1,1-1-1,1 1 0,0-1 1,1 0-1,0-1 0,19 21 0,-20-25-2,1-1-1,0 1 0,-1-2 0,2 1 1,-1-1-1,1 0 0,0-1 0,0 0 1,0-1-1,0 0 0,1 0 0,-1-1 1,1 0-1,0 0 0,0-1 0,0-1 1,17 0-1,-9-2 6,0-1 0,0-1 0,-1-1 0,1 0 0,-1-1 0,0-1 0,0 0-1,25-16 1,-3-2 37,-1-2 1,42-39-1,31-40 117,-4-4 1,104-143-1,-112 120 70,-7-4 1,118-232-1,-115 151 110,-80 175-188,-2 0 1,-2 0-1,7-54 0,-16 81-70,-1 0-1,0 1 1,-1-1-1,-1 0 1,0 0-1,-5-21 0,5 33-75,0 0 0,0 0-1,-1 0 1,1 1 0,-1-1-1,1 1 1,-1-1-1,0 1 1,-1 0 0,1-1-1,-1 1 1,1 0-1,-1 1 1,0-1 0,0 0-1,0 1 1,0 0-1,0-1 1,-1 1 0,1 0-1,-1 1 1,1-1 0,-1 1-1,0 0 1,0-1-1,0 2 1,1-1 0,-1 0-1,0 1 1,-6 0-1,-12 0-575,-42 8 0,33-3 378,-12 0-171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47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17508,'3'4'202,"-1"0"0,1 0 0,0 0 0,0 0 0,0 0 1,1-1-1,-1 0 0,1 1 0,0-1 0,0-1 0,0 1 0,0 0 1,0-1-1,7 3 0,-7-4-120,-1-1 0,0 1 0,0 0-1,1-1 1,-1 0 0,0 0 0,1 0 0,-1 0 0,0-1 0,1 1 0,-1-1 0,0 1-1,0-1 1,0 0 0,0-1 0,0 1 0,0 0 0,0-1 0,0 0 0,0 0 0,0 0 0,2-3-1,2 0 44,-2-2-1,1 1 0,-1-1 0,0 1 0,0-1 0,0-1 0,-1 1 1,0-1-1,5-15 0,-7 16-29,0 1 1,0-1-1,-1 0 1,1 0-1,-2 1 1,1-1 0,-1 0-1,0 0 1,0 0-1,-1 0 1,0 0-1,-2-10 1,2 16-84,1 0 0,0 0 0,0 0-1,0 0 1,-1 0 0,1 1 0,0-1 0,-1 0 0,1 0 0,-1 0 0,1 0 0,-1 0 0,0 1 0,1-1 0,-1 0 0,0 0 0,1 1 0,-1-1 0,0 1 0,0-1 0,0 1 0,1-1 0,-1 1 0,0-1 0,0 1 0,0 0-1,0-1 1,0 1 0,0 0 0,0 0 0,0 0 0,0-1 0,0 1 0,0 0 0,0 1 0,0-1 0,0 0 0,0 0 0,0 0 0,-1 1 0,-1 0 6,0 1 0,1-1 0,-1 1 0,1 0 0,-1 0 0,1 0 0,0 0 0,0 0 0,0 1 0,0-1 0,0 1 0,-2 3 0,-4 10 8,2 1 1,-1-1-1,2 1 1,0 1 0,1-1-1,1 1 1,1-1-1,0 1 1,1 0-1,1 0 1,3 25 0,-2-38-24,0 0 0,0 0 1,0 1-1,0-1 0,1-1 1,0 1-1,0 0 0,0 0 1,1-1-1,-1 1 0,4 3 1,-4-5-3,0-1-1,0 0 1,0-1 0,1 1 0,-1 0 0,0-1 0,1 1-1,-1-1 1,1 0 0,-1 0 0,1 0 0,0 0 0,-1 0-1,1 0 1,0-1 0,0 0 0,-1 1 0,1-1 0,0 0 0,0 0-1,4-1 1,3-1 1,0 0 0,0 0-1,-1-1 1,1 0 0,-1-1-1,15-8 1,50-36 9,-60 37-7,1 1 0,0 0 1,0 1-1,1 1 0,30-12 0,-45 20-3,1-1 0,-1 1 0,0 0 0,0-1 1,0 1-1,0 0 0,0 0 0,1 0 0,-1 0 0,0 0 0,0 0 0,0 0 0,1 1 0,-1-1 0,0 0 0,0 1 0,0-1 0,0 1 0,0-1 0,0 1 1,0-1-1,0 1 0,0 0 0,0-1 0,0 1 0,0 0 0,0 0 0,-1 0 0,1 0 0,0 0 0,-1 0 0,1 0 0,0 0 0,-1 0 0,1 0 0,0 2 1,1 4 9,0 1 0,-1 0 0,0-1 0,1 15 0,1 3 34,-3-23-37,0-1 0,0 0 0,0 1 0,0-1-1,1 0 1,-1 0 0,0 0 0,1 1 0,-1-1 0,1 0-1,-1 0 1,1 0 0,0 0 0,0 0 0,-1 0 0,1 0-1,0 0 1,0 0 0,0 0 0,0 0 0,0-1 0,0 1-1,0 0 1,0-1 0,0 1 0,1 0 0,-1-1 0,0 0-1,0 1 1,0-1 0,1 0 0,-1 1 0,0-1 0,0 0 0,1 0-1,-1 0 1,0 0 0,1 0 0,-1-1 0,0 1 0,0 0-1,0-1 1,3 0 0,3-2 30,-1 0-1,1-1 1,-1 1 0,1-2-1,-1 1 1,6-6-1,43-43 162,-43 40-203,1 0 1,0 0-1,1 2 1,0 0-1,30-18 1,-43 29-5,0-1-1,0 0 1,1 0 0,-1 1 0,0-1-1,0 1 1,1-1 0,-1 1 0,0 0 0,1 0-1,-1-1 1,0 1 0,1 0 0,-1 0 0,0 0-1,1 0 1,-1 0 0,0 1 0,1-1-1,-1 0 1,0 1 0,1-1 0,-1 1 0,0-1-1,0 1 1,0 0 0,1-1 0,-1 1 0,0 0-1,0 0 1,0 0 0,0 0 0,0 0-1,0 0 1,0 0 0,-1 0 0,1 0 0,0 0-1,-1 0 1,1 1 0,-1-1 0,1 0 0,0 3-1,1 5-37,0 0 1,0 0-1,-1 0 0,0 0 0,-1 10 0,0-14 24,0 16-487,-1 0 0,-6 36 0,4-48 271,2-8 122,-1-6-129,0-13-139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4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22085,'-16'10'1568,"4"7"-2384,0 1 816,8 1 456,4-3-392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47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38 303 11658,'1'-18'8530,"-1"10"-7049,-4 9-857,0 21-272,-3 12 1872,2 3-1480,1 11-559,1 0-41,5 1-232,2-6-121,3-13-455,0-7-328,-2-21 800,2-8-184,-3-18-120</inkml:trace>
  <inkml:trace contextRef="#ctx0" brushRef="#br0" timeOffset="1">4 0 20228,'-3'6'1537,"3"17"-1233,4 4-128,6 2 160,4-1-688,9-5 320,6-7-152,2-16-104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48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17820,'-8'17'527,"0"-1"0,-1 0 1,-1 0-1,0-1 0,-1-1 0,-16 16 0,-3 6 1135,30-35-1632,-1-1 0,1 1 0,0-1 1,-1 0-1,1 1 0,-1-1 1,1 1-1,0-1 0,-1 1 0,1-1 1,0 1-1,0-1 0,0 1 1,-1-1-1,1 1 0,0-1 1,0 1-1,0-1 0,0 1 0,0 0 1,0-1-1,0 1 0,0-1 1,0 1-1,0-1 0,0 1 0,0-1 1,0 1-1,1 1 0,0-2-13,0 1-1,0-1 0,-1 1 1,1-1-1,0 1 0,0-1 0,0 0 1,0 1-1,0-1 0,0 0 1,0 0-1,0 0 0,0 0 1,0 0-1,2 0 0,51-7-248,-42 5 253,-8 2-31,148-17-473,-134 17 380,0 0 1,0 1-1,0 0 1,-1 2-1,1 0 1,26 8 0,-41-10 88,1 1 0,-1-1 1,1 1-1,-1 0 0,1 0 1,-1 0-1,0 0 0,0 1 1,0-1-1,0 1 0,3 4 1,-5-5 27,0-1 0,0 1 1,0-1-1,0 1 1,-1 0-1,1-1 0,0 1 1,-1 0-1,1 0 0,-1-1 1,0 1-1,0 0 0,0 0 1,0 0-1,0 0 1,0-1-1,0 1 0,0 0 1,-1 0-1,1 0 0,-1-1 1,1 1-1,-1 0 1,0-1-1,0 1 0,0 1 1,-3 3 95,0-1 1,-1 0-1,1 0 1,-1 0-1,0-1 1,0 1-1,0-1 1,0 0-1,-1-1 1,0 1-1,1-1 1,-1 0-1,-1-1 1,1 1-1,0-1 1,-11 2-1,0-1 97,0 0-1,0-1 1,0-1-1,-1 0 1,-20-2 0,27 0-288,0-1 1,1 0-1,-20-5 1,27 6 4,1 0 0,-1-1 0,0 1 0,1 0 0,-1-1 0,1 0 0,-1 1 0,-2-4 0,4 4 39,1 1 0,-1-1 1,0 0-1,0 0 0,1 0 1,-1 0-1,1 0 0,-1-1 1,1 1-1,-1 0 0,1 0 0,0 0 1,0 0-1,-1 0 0,1-1 1,0 1-1,0 0 0,0 0 1,0 0-1,1-3 0,-1 3 11,0 0-1,0 0 0,1 0 1,-1 0-1,1 0 1,-1-1-1,1 1 0,-1 0 1,1 0-1,-1 0 1,1 0-1,0 0 1,0 1-1,0-1 0,-1 0 1,2-1-1,29-13-577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48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185 466 19972,'-17'8'556,"0"1"0,1 1-1,0 0 1,1 2 0,-22 19-1,30-25-435,1 1 0,0 0 0,0 0 0,1 1 0,0-1 0,0 1 0,0 0 0,1 1 0,1-1 1,-1 1-1,1 0 0,1 0 0,-2 10 0,3-15-110,1-1 0,-1 1 0,1-1 0,0 0 0,0 1 0,1-1 0,-1 1 0,1-1 1,-1 0-1,1 1 0,0-1 0,1 0 0,-1 1 0,0-1 0,1 0 0,0 0 0,0 0 0,-1-1 1,2 1-1,3 4 0,-3-4-7,1-1 1,-1 1 0,1-1-1,0 0 1,0 0 0,-1-1 0,1 1-1,0-1 1,0 0 0,1 0-1,-1 0 1,0 0 0,0-1-1,0 0 1,1 0 0,7-1-1,0 0 14,0-2-1,0 0 0,0 0 1,-1-1-1,1-1 0,-1 0 1,0 0-1,-1-1 1,1 0-1,-1-1 0,0 0 1,-1-1-1,1 0 0,10-13 1,0-1 99,-1-1 1,-1-1-1,0-1 1,22-46 0,-22 34 59,-1-1 0,-2-1 1,-2 0-1,-1-1 0,-2-1 1,-2 0-1,-2 0 0,2-77 1,-8 113-160,0 0 0,-1 1 0,1-1 0,-1 0 0,0 0 0,0 1 0,-1-1 0,1 1 0,-1-1 1,0 1-1,-3-7 0,4 11-16,1-1 1,-1 1 0,1-1-1,-1 1 1,1-1-1,-1 1 1,1-1 0,-1 1-1,0 0 1,1-1-1,-1 1 1,0 0 0,1-1-1,-1 1 1,0 0-1,1 0 1,-1 0 0,0 0-1,0-1 1,1 1-1,-1 0 1,0 0 0,1 0-1,-1 1 1,0-1-1,0 0 1,0 0 0,-1 1-2,0 0-1,-1 1 1,1-1 0,0 1 0,0-1 0,1 1 0,-1-1 0,0 1 0,0 0 0,1 0 0,-1 0 0,-1 3 0,-13 22 5,1 2 0,1 0 0,2 0 0,1 1 1,-10 40-1,17-55-45,1 1 1,0-1-1,1 1 1,0 0-1,2 31 1,0-41-37,1 1 1,0-1 0,1 0-1,-1 0 1,1 0 0,0 0-1,1 0 1,-1 0 0,1-1 0,0 1-1,1-1 1,-1 0 0,1 0-1,0 0 1,0 0 0,1-1 0,8 8-1,2-2-177,-1 1 0,0 1 0,-1 0 0,0 1 0,-1 0 0,19 27 0,-25-30 235,0-1 0,1 0 0,0 0 1,0 0-1,1-1 0,13 11 0,-18-17 31,0 0 1,0 0-1,0 0 1,1-1 0,-1 1-1,1-1 1,-1 0-1,1 0 1,0 0-1,-1 0 1,1-1 0,0 1-1,0-1 1,-1 0-1,1 0 1,0 0-1,0-1 1,0 1-1,-1-1 1,1 0 0,0 0-1,-1 0 1,5-3-1,2-1 64,0-1-1,0-1 0,-1 1 0,0-2 0,0 1 1,0-1-1,-1-1 0,-1 1 0,1-2 0,-1 1 1,-1-1-1,0 0 0,0 0 0,-1 0 1,0-1-1,-1 0 0,0 0 0,-1 0 0,4-18 1,-8 10 90,0 18-160,1 1 1,0 0-1,0-1 1,0 1-1,-1-1 1,1 1-1,0 0 1,0-1-1,-1 1 1,1 0-1,0-1 1,0 1-1,-1 0 1,1 0-1,0-1 1,-1 1-1,1 0 1,-1 0-1,1 0 1,0-1-1,-1 1 1,1 0-1,-1 0 1,0 0-1,0 0 3,0 0 0,-1 1-1,1-1 1,-1 1 0,1-1-1,0 1 1,-1-1 0,1 1-1,0 0 1,0 0 0,-1-1-1,1 1 1,0 0 0,0 0-1,0 0 1,0 0 0,0 1-1,0-1 1,-1 2 0,-2 3 3,0 1 0,1-1 0,-1 1 0,1 0 0,0 0 0,1 0 0,0 0 0,-2 13 0,3-17-12,1 0-1,-1-1 1,1 1-1,0 0 1,0 0 0,0-1-1,1 1 1,-1 0-1,0-1 1,1 1-1,0 0 1,0-1-1,0 1 1,0-1-1,0 1 1,0-1-1,1 0 1,-1 1-1,1-1 1,-1 0 0,1 0-1,0 0 1,0 0-1,0 0 1,0-1-1,5 4 1,10 2-38,1-1 0,-1 0 0,1-1 1,1-2-1,-1 1 0,33 0 0,-2 1-120,3 4 9,-22-4 75,0-1-1,0-1 1,43-1 0,-72-2 98,0 0 0,0 0 0,1 0 0,-1 0 0,0 0 1,1-1-1,-1 1 0,0 0 0,0-1 0,1 1 0,-1-1 0,0 1 1,0-1-1,0 1 0,1-1 0,-1 0 0,0 0 0,0 1 1,0-1-1,0 0 0,-1 0 0,1 0 0,0 0 0,0 0 0,0 0 1,-1 0-1,1-1 0,-1 1 0,1 0 0,-1 0 0,1 0 1,-1-1-1,0 1 0,1 0 0,-1 0 0,0-1 0,0 1 0,0 0 1,0-1-1,0 1 0,-1-2 0,0-6 173,-2 1 0,1 0 0,-1 0 0,0 0 0,-6-9 0,8 14-171,-35-62 830,-14-31 2,45 85-829,1 0-1,0 0 1,0-1-1,1 0 1,1 0-1,-2-17 1,4 26-90,0 0 0,0 0 0,1-1 1,-1 1-1,1 0 0,-1 0 0,1 0 1,0 1-1,0-1 0,0 0 0,1 0 0,-1 0 1,1 1-1,0-1 0,-1 1 0,1-1 1,0 1-1,0 0 0,1-1 0,-1 1 0,0 1 1,1-1-1,-1 0 0,1 0 0,3-1 0,7-3-388,0 1-1,0 0 0,0 1 1,19-3-1,-9 1 302,37-8-503,11 2-174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49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508 100 12939,'-18'-6'1210,"-1"1"0,0 0 1,-1 2-1,-28-3 0,31 6-861,0 0 0,0 1 0,0 0 0,0 1 0,-20 6 0,23-4-213,0 1 0,1 0 0,-1 1 0,1 0 0,1 1 0,-1 0 0,1 1 0,1 1 0,-1 0 0,2 0 0,-1 1 0,1 0 0,0 1 0,1 0 0,-10 17 0,10-12-37,0 0 0,1 1 0,1 0 1,0 1-1,1 0 0,1 0 0,1 0 1,1 0-1,0 1 0,0 27 0,3-36-65,0 1 1,1-1-1,0 0 0,0 0 1,1 1-1,0-1 0,1 0 0,0-1 1,1 1-1,0-1 0,0 1 0,1-1 1,0 0-1,1-1 0,0 1 0,0-1 1,1 0-1,0-1 0,0 1 0,12 7 1,-13-11-5,0 0 0,1 0 1,-1 0-1,1-1 1,-1-1-1,1 1 0,0-1 1,0 0-1,1 0 0,-1-1 1,0 0-1,0 0 1,1-1-1,8 0 0,-6-2 12,1 1 0,-1-2 0,0 1 0,0-1 0,0-1 0,0 0 0,-1 0 0,1-1-1,9-6 1,-1-2 61,0-1-1,-1 0 1,0-2 0,-1 0-1,-1 0 1,-1-1-1,0-1 1,18-32-1,-22 32 21,-1-1 0,0-1 0,-2 1 0,0-1 0,-1-1 0,-1 1 0,4-42 0,-8 48-65,-1 0 0,0 0 0,0 0 0,-2 0 0,0 1 1,0-1-1,-1 1 0,-1-1 0,0 1 0,-1 0 0,0 0 0,-15-24 0,16 31-62,-1 0 0,0 1-1,0-1 1,0 1 0,-1 0-1,0 0 1,0 1 0,0-1-1,-1 2 1,0-1 0,1 0-1,-1 1 1,0 1 0,-1-1-1,-12-2 1,14 4-91,0 0 1,-1 0-1,1 0 0,0 1 0,0 0 1,0 1-1,-1-1 0,1 1 0,0 0 1,0 1-1,0-1 0,0 1 0,0 0 1,1 1-1,-1-1 0,1 1 0,-1 1 1,1-1-1,-9 8 0,11-8-3,0 0 1,0 0-1,0 1 0,1-1 0,-1 1 1,1 0-1,0 0 0,0 0 0,0 0 1,1 0-1,-1 0 0,1 0 0,0 0 1,0 1-1,1-1 0,-1 0 1,1 1-1,0-1 0,0 0 0,0 1 1,1-1-1,-1 1 0,1-1 0,0 0 1,1 0-1,-1 0 0,4 8 0,20 25-731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49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20 19484,'5'-19'1482,"-9"28"-341,-10 41 381,-1 39-1054,3 0 0,5 1 0,7 159 0,2-223-418,1-1 0,1 0 0,10 38 0,-14-61-39,1 1 0,0 0 0,0-1 0,0 1-1,0-1 1,0 0 0,0 1 0,1-1 0,-1 0-1,1 0 1,-1 1 0,1-1 0,0 0 0,0-1-1,0 1 1,0 0 0,0-1 0,0 1 0,3 1-1,-2-3 4,-1 0-1,1 0 0,-1 0 0,1 0 0,-1 0 0,1 0 0,0-1 0,-1 1 0,0-1 1,1 0-1,-1 0 0,1 0 0,-1 0 0,0 0 0,0 0 0,1-1 0,-1 1 0,0-1 0,0 1 1,0-1-1,-1 0 0,3-2 0,14-14 103,-1-2 1,19-26-1,-7 7 36,265-316 1101,-268 325-1384,2 0 0,1 2 0,52-39 0,-56 48-622,-25 19 747,0 0-1,0 0 1,0 0 0,0 0-1,0 0 1,0 0-1,-1 0 1,1 0-1,0 0 1,0 0 0,0 0-1,0 0 1,0 0-1,0-1 1,0 1-1,0 0 1,-1 0-1,1 0 1,0 0 0,0 0-1,0 0 1,0 0-1,0 0 1,0-1-1,0 1 1,0 0 0,0 0-1,0 0 1,0 0-1,0 0 1,0 0-1,0-1 1,0 1-1,0 0 1,0 0 0,0 0-1,0 0 1,0 0-1,0 0 1,0-1-1,0 1 1,0 0 0,0 0-1,0 0 1,0 0-1,0 0 1,0 0-1,0 0 1,0-1 0,0 1-1,0 0 1,1 0-1,-1 0 1,0 0-1,0 0 1,0 0-1,0 0 1,-23 5-375,-12 11-124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50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18588,'38'42'1952,"6"1"-1504,5-7-1040,1-3 1945,6-25-977,-2-6-144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50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157 170 14115,'7'-8'453,"0"1"-1,-1-1 1,0 0-1,0 0 1,-1 0-1,0-1 1,0 0 0,4-11-1,-8 17-276,0 0 0,-1 0 0,1 0 0,0 0 0,-1 0 0,0 0 0,0 0 0,0 0 0,0 0 0,0 0 0,0 0 0,-1 0 0,-1-5 0,1 6-27,0 0 0,0 0 0,0 0 0,-1 0-1,1 0 1,-1 0 0,1 0 0,-1 1 0,0-1 0,0 0 0,0 1-1,0 0 1,0-1 0,0 1 0,0 0 0,0 0 0,0 0-1,0 0 1,-4-1 0,1 1-42,1 0-1,0 0 1,-1 0 0,1 1 0,-1-1-1,1 1 1,-1 0 0,1 0-1,-1 0 1,1 1 0,-1 0 0,1 0-1,-1 0 1,1 0 0,0 1-1,-8 3 1,6-1-52,1 0 0,-1 0 0,1 0 0,0 0 0,0 1 0,0 0 0,1 0 0,-1 0 0,1 1 0,-4 8 0,2-5-52,2 1 0,-1-1 0,1 1 0,1 0-1,0 0 1,0 1 0,1-1 0,0 0 0,1 1 0,0 0-1,1-1 1,0 1 0,0-1 0,3 15 0,-2-22-4,-1-1 1,1 0-1,-1 0 0,1 0 1,0 1-1,-1-1 0,1 0 1,1 0-1,-1 0 1,0 0-1,0-1 0,1 1 1,-1 0-1,1 0 0,-1-1 1,1 1-1,0-1 1,-1 1-1,1-1 0,0 0 1,0 0-1,0 0 0,0 0 1,0 0-1,1 0 0,-1 0 1,0-1-1,0 1 1,0-1-1,1 0 0,-1 1 1,0-1-1,0 0 0,1 0 1,-1-1-1,0 1 1,0 0-1,1-1 0,1 0 1,6-3 8,-1 1 0,0-1 0,0-1 0,-1 0 0,0 0 1,1-1-1,12-11 0,50-55 190,-61 61-155,25-31 127,-23 26-43,1 1 1,24-21-1,-37 35-114,1 0 0,1 0-1,-1 0 1,0 0 0,0 0-1,0 1 1,0-1 0,1 1-1,-1-1 1,0 0 0,0 1-1,1 0 1,-1-1-1,0 1 1,1 0 0,-1 0-1,1 0 1,1 0 0,-2 0-3,1 0 0,-1 1-1,0-1 1,0 1 0,0 0 0,0-1 0,0 1 0,0 0 0,-1-1 0,1 1 0,0 0 0,0 0 0,0 0 0,-1 0 0,1-1 0,0 1 0,0 2-1,3 5 24,-1 0-1,-1 0 0,1 1 0,2 15 0,-3-11-37,1 3 16,11 41 16,-14-54-25,1-1-1,0 1 0,0-1 1,0 1-1,1-1 0,-1 1 1,0-1-1,1 0 1,-1 0-1,1 1 0,0-1 1,0-1-1,0 1 0,0 0 1,0 0-1,4 2 1,-4-4-1,0 1 1,-1-1-1,1 0 1,-1 0-1,1 0 1,0 0-1,0 0 1,-1 0-1,1 0 0,0 0 1,-1-1-1,1 1 1,-1 0-1,1-1 1,0 0-1,-1 1 1,1-1-1,-1 0 1,0 0-1,3-1 1,26-25 5,-26 23-7,14-15 8,5-4-29,28-22 0,-45 39 2,1 1 0,0 1-1,0-1 1,0 1 0,0 1 0,1-1-1,0 1 1,0 1 0,12-4 0,-17 6 6,1 0 1,-1-1 0,1 1 0,0 0 0,-1 1 0,1-1 0,-1 1 0,1 0 0,-1 0 0,0 0 0,1 0 0,-1 0 0,0 1 0,0-1 0,1 1 0,-1 0 0,-1 0 0,1 0 0,0 0 0,0 1 0,3 4 0,3 3-27,-1 1 0,-1 1 1,1-1-1,6 16 0,-4-8 17,-10-17 28,1-1-1,0 1 1,0-1-1,0 1 0,0-1 1,0 1-1,0-1 0,0 0 1,0 0-1,1 0 1,-1 0-1,0 1 0,1-2 1,-1 1-1,1 0 0,-1 0 1,1 0-1,2 0 1,-2-1 1,-1 0 0,1 0 0,-1 0 0,1 0 0,-1 0 0,1 0 0,-1-1 0,1 1 1,-1-1-1,1 1 0,-1-1 0,1 1 0,-1-1 0,0 0 0,1 0 0,1-2 0,5-4 25,0-1 0,0-1 0,-1 1 0,11-18 0,-4 6-47,-11 16-68,1 0-1,0 0 1,0 0-1,0 0 0,7-3 1,-10 6 49,-1 1 1,1 0-1,-1-1 1,0 1 0,1 0-1,-1 0 1,1-1-1,0 1 1,-1 0 0,1 0-1,-1 0 1,1 0 0,-1 0-1,1 0 1,-1 0-1,1 0 1,-1 0 0,1 0-1,0 0 1,-1 0 0,1 0-1,-1 0 1,1 0-1,0 1 1,-1 0-11,1-1 0,-1 1 0,1 0 0,-1 0 0,0 0 0,1 0 0,-1 0 0,0 0-1,0 0 1,0-1 0,1 1 0,-1 0 0,0 0 0,0 0 0,0 0 0,-1 0 0,1 0 0,0 0 0,0 0 0,-1 1 0,-2 10-352,-2-2-138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51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24 15291,'0'-1'95,"0"0"1,0 0-1,0 0 0,0 0 0,0 0 0,0 0 0,-1 0 1,1 0-1,0 1 0,-1-1 0,1 0 0,-1 0 0,1 0 1,-1 0-1,1 0 0,-1 1 0,1-1 0,-1 0 0,0 1 0,1-1 1,-1 0-1,0 1 0,0-1 0,0 1 0,0-1 0,1 1 1,-1-1-1,0 1 0,0 0 0,0 0 0,0-1 0,0 1 1,0 0-1,0 0 0,0 0 0,0 0 0,0 0 0,0 0 1,0 0-1,0 0 0,0 0 0,1 1 0,-1-1 0,-2 1 0,-1-1 218,0 2 0,0-1-1,0 0 1,0 1-1,1-1 1,-1 1-1,0 0 1,1 1-1,-1-1 1,-3 3 0,1 2-90,0-1 1,1 2-1,-1-1 1,1 0 0,1 1-1,0 0 1,0 0 0,0 0-1,1 1 1,0-1 0,0 1-1,1-1 1,1 1-1,-1 0 1,1 16 0,1-24-214,0 0 0,0 0 0,0 1 1,0-1-1,0 0 0,1 0 0,-1 1 1,0-1-1,1 0 0,-1 0 0,1 1 1,-1-1-1,1 0 0,0 0 1,-1 0-1,1 0 0,0 0 0,0 0 1,0 0-1,0 0 0,0-1 0,0 1 1,0 0-1,1 0 0,0 0-2,1 0 0,-1-1-1,0 1 1,1-1 0,-1 0-1,1 1 1,-1-1 0,0 0 0,1 0-1,-1-1 1,0 1 0,4-1 0,7-3 3,0 0 1,0-1 0,19-10 0,-30 14-7,45-25 24,45-20 31,-82 42-46,0 1-1,0 0 1,0 0-1,0 1 1,0 0-1,0 1 1,17 0-1,-23 1-6,0 0-1,0 0 0,0 1 0,0 0 0,0 0 0,0 0 1,0 0-1,-1 1 0,1-1 0,0 1 0,-1 0 0,1 0 1,-1 0-1,0 1 0,0-1 0,0 1 0,5 5 0,-1 2 12,0-1 0,-1 1 0,-1 1 0,8 17 0,-1-2 10,-11-25-25,-1 0 0,0 0 0,1 0 0,-1 0 0,1 0 0,0 0 0,-1 0 0,1-1 0,0 1 0,0 0 0,-1 0 0,1-1 0,0 1 0,0-1 0,0 1 0,0 0 0,0-1 0,0 0 0,0 1 0,0-1 0,0 0 0,0 1 0,0-1 0,0 0 0,0 0 0,0 0 0,0 0 0,0 0 1,0 0-1,0 0 0,0 0 0,0 0 0,0-1 0,0 1 0,0 0 0,0-1 0,0 1 0,0 0 0,0-1 0,0 1 0,0-1 0,0 0 0,1-1 0,6-4 19,0 0 0,0-1-1,11-14 1,-8 10-4,-8 8-10,14-15-13,0 1 0,2 1 0,0 1 0,25-15 0,-38 26-18,0 1 0,0 1 0,0-1 1,0 1-1,1 0 0,-1 0 0,1 1 1,12-1-1,-15 2 1,1 0 0,-1 0 0,1 1 0,-1 0 0,1 0 0,-1 0 0,0 0 0,1 1 0,-1 0 0,0-1 0,0 2 0,0-1 0,-1 0 0,7 5 0,-3 0-23,0 0-1,-1 1 1,0-1 0,0 1-1,0 0 1,-1 1-1,5 11 1,-6-11 31,1 0 1,0-1-1,0 0 0,1 0 1,0-1-1,13 14 0,-17-19 20,0-1 0,0 0-1,0 1 1,0-1-1,1 0 1,-1 0-1,0-1 1,1 1 0,-1 0-1,0-1 1,1 1-1,-1-1 1,1 0 0,-1 0-1,1 0 1,-1 0-1,1 0 1,-1-1 0,1 1-1,-1-1 1,0 1-1,1-1 1,-1 0-1,0 0 1,4-2 0,5-3 20,-1 0 0,0-1 0,18-16 0,-17 14-17,-2 1 2,3-2-54,0 0 0,1 0 0,0 1 1,1 0-1,15-6 0,-25 14 21,-1-1-1,1 1 1,-1 0 0,1 0-1,-1 0 1,1 1 0,0-1-1,-1 1 1,1 0-1,0 0 1,-1 0 0,1 1-1,0-1 1,-1 1 0,1 0-1,0 0 1,-1 0 0,1 0-1,-1 1 1,0 0-1,0-1 1,1 1 0,-1 0-1,0 0 1,0 1 0,-1-1-1,5 5 1,15 23-149,-19-25 175,1 0 1,-1 0-1,1-1 1,0 1-1,0-1 1,7 7 0,-9-10 3,0 0 1,-1 0 0,1-1 0,0 1 0,0 0 0,-1-1 0,1 1-1,0-1 1,0 0 0,0 1 0,0-1 0,0 0 0,0 0-1,0 0 1,0-1 0,-1 1 0,1 0 0,0-1 0,0 1 0,0-1-1,0 1 1,-1-1 0,1 0 0,0 0 0,2-2 0,10-6 54,0-1 0,22-19 0,-26 20-84,0 0 0,1 0 0,0 1-1,1 1 1,21-11 0,-31 17 9,0 0 0,0 0 0,0 1 0,0-1-1,0 1 1,0-1 0,0 1 0,0 0 0,0 0-1,0 0 1,0 0 0,1 0 0,-1 0 0,0 0 0,0 1-1,0-1 1,0 1 0,0-1 0,0 1 0,0 0-1,0 0 1,2 1 0,-2 1-9,1-1 1,-1 0-1,0 1 0,0 0 0,0 0 1,0-1-1,0 1 0,-1 0 0,1 0 1,-1 1-1,0-1 0,0 0 0,1 5 0,0 3-20,0 1 0,-1 0-1,0 19 1,-1-19-403,0-1 0,1 1 0,3 13 0,-4-25 432,0 1 0,0-1 0,0 0 0,0 1 1,0-1-1,0 0 0,0 0 0,0 1 0,0-1 0,0 0 1,0 1-1,0-1 0,1 0 0,-1 0 0,0 1 0,0-1 1,0 0-1,0 0 0,1 1 0,-1-1 0,0 0 0,0 0 1,1 0-1,-1 1 0,0-1 0,0 0 0,1 0 0,-1 0 1,0 0-1,1 0 0,-1 0 0,0 0 0,0 0 0,1 1 1,-1-1-1,0 0 0,1 0 0,-1 0 0,0 0 0,1 0 1,-1-1-1,12-7-259,4-9-180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35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16748,'-1'2'1648,"2"-2"-912,11 0-216,4 1 744,4 4-143,5 3-265,4 2-144,4 9-232,2 1-88,-1 7-216,-1 0-152,1 4-320,1-4-240,-1-10-488,2-6-216,-2-18 880,-2-10-265,-2-13-167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53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5 465 20156,'-1'4'332,"-2"24"951,3-27-1254,0-1-1,0 1 1,0 0 0,0 0-1,1 0 1,-1-1-1,0 1 1,0 0 0,1 0-1,-1-1 1,0 1-1,1 0 1,-1-1 0,1 1-1,-1 0 1,1-1-1,-1 1 1,1 0 0,-1-1-1,1 1 1,0-1-1,-1 1 1,1-1 0,0 0-1,-1 1 1,1-1-1,0 0 1,0 1 0,-1-1-1,1 0 1,0 0-1,0 0 1,1 1 0,4-2 109,1 1 1,0-1 0,-1 0 0,1 0-1,-1-1 1,1 0 0,-1 0-1,0 0 1,0-1 0,0 0 0,0 0-1,0-1 1,-1 1 0,7-6 0,10-9 172,-1-1 0,20-21 1,-4-1-28,-1-2-1,-2-1 1,-2-2 0,-3-1-1,-1-1 1,31-74 0,-54 111-184,-3 19-44,-3 56 0,-11 70-1,1-18-141,9-92 44,-1 11-368,2-1 1,4 49-1,-3-82 336,0 1 0,0-1 0,0 0 0,1 0 0,-1 1 0,0-1 0,1 0 0,-1 0 0,1 0 0,0 0 0,-1 1 0,1-1 0,1 1 0,-2-2 37,1 0-1,-1 1 1,1-1-1,-1 0 1,0 0-1,1 0 1,-1 0-1,1 0 1,-1 1-1,1-1 1,-1 0-1,1 0 1,-1 0-1,1 0 1,-1 0-1,1-1 1,-1 1-1,1 0 1,-1 0-1,0 0 1,1 0-1,-1 0 1,1-1-1,-1 1 1,1 0-1,-1 0 1,0-1-1,1 1 1,-1 0-1,0-1 1,1 1-1,-1 0 1,0-1-1,1 1 1,-1-1-1,0 0 1,8-8-162,-2-1-1,1 0 1,-2 0 0,7-15-1,3-7-162,27-44-506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53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17100,'-94'97'6494,"90"-93"-6383,-6 6 79,0 0 0,1 1 1,0 0-1,1 0 1,0 1-1,-7 16 0,14-26-184,0-1-1,1 0 0,-1 1 1,1-1-1,0 0 0,-1 1 1,1-1-1,0 0 1,0 1-1,0-1 0,0 1 1,0-1-1,0 0 0,0 1 1,1-1-1,0 2 0,-1-2-5,0 0 0,1 0 0,-1-1 0,1 1 0,0 0 0,-1-1 0,1 1 0,-1-1 0,1 1-1,0-1 1,0 1 0,-1-1 0,1 1 0,0-1 0,0 0 0,-1 1 0,1-1 0,0 0 0,0 0-1,1 1 1,2-1-10,0 0-1,1 0 1,-1 0-1,0-1 1,0 1-1,1-1 1,-1 0-1,0 0 1,6-3-1,11-5-63,0-2-1,0 0 1,-2-1-1,1-1 1,-2-1-1,0 0 1,0-2-1,15-18 1,-33 34 72,0 0 0,0 0 0,1 0 0,-1-1 0,0 1 0,0 0 1,0 0-1,0 0 0,0 0 0,0-1 0,1 1 0,-1 0 0,0 0 1,0 0-1,0 0 0,0 0 0,1 0 0,-1-1 0,0 1 0,0 0 1,0 0-1,1 0 0,-1 0 0,0 0 0,0 0 0,0 0 0,1 0 1,-1 0-1,0 0 0,0 0 0,0 0 0,1 0 0,-1 0 1,0 0-1,0 0 0,1 0 0,-1 0 0,0 0 0,0 1 0,0-1 1,3 11-28,-6 31 43,0-15-13,3-10 1,1 1-1,0-1 1,2 1 0,0-1-1,0 0 1,2 0-1,0 0 1,8 16 0,-2-9-4,2 0 0,1-1 1,1-1-1,27 32 1,-37-48 33,0 1 1,-1-1 0,1 1-1,-1 0 1,0 0-1,-1 0 1,4 11 0,-6-15 10,0 0 1,-1 0 0,1 0-1,-1 0 1,0 0 0,0 1-1,0-1 1,0 0 0,0 0-1,-1 0 1,1 1 0,-1-1-1,0 0 1,0 0 0,0 0-1,-1 0 1,1 0 0,-1-1-1,1 1 1,-1 0 0,-3 3-1,-1 1 90,0-1-1,-1 0 0,1-1 0,-1 0 0,-1 0 1,1 0-1,-1-1 0,1 0 0,-1 0 0,-13 4 1,9-5-58,-1 0 0,1 0 1,-1-1-1,1 0 1,-1-2-1,1 1 0,-18-2 1,20 0-108,1 0 1,0-1 0,0 0-1,0-1 1,0 0-1,1 0 1,-1 0 0,1-1-1,0-1 1,-10-6-1,13 8-50,0-1 1,1 0-1,-1-1 0,1 1 0,0-1 0,0 0 0,1 0 0,-1 0 0,1 0 1,0-1-1,1 1 0,-1-1 0,1 0 0,0 1 0,1-1 0,-2-8 1,2 6 9,0-1-1,0 0 1,1 1 0,0-1 0,2-9 0,2 1-218,9-31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54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21509,'-3'33'1824,"-6"18"-1320,1 7-224,-1 16 928,4 7-591,2 5-233,3 1-112,4-4-224,3-1-120,3-8-528,0-3-609,5-13 1009,-3-9-160,3-13-160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54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15891,'0'-6'232,"1"1"-1,0-1 0,0 1 0,0-1 1,1 1-1,0-1 0,0 1 1,0 0-1,1 0 0,-1 0 0,1 0 1,1 1-1,-1-1 0,1 1 0,-1 0 1,1 0-1,0 0 0,1 0 1,-1 1-1,1-1 0,-1 1 0,6-2 1,-1 0-34,0 0 0,0 1 0,0 1 0,0-1 1,1 1-1,-1 1 0,1 0 0,0 0 0,0 1 1,-1 0-1,20 1 0,-25 0-166,-1 1 0,1-1 1,-1 1-1,1-1 0,-1 1 0,1 1 0,-1-1 0,0 0 0,0 1 1,1-1-1,-1 1 0,0 0 0,0 0 0,-1 0 0,1 1 1,0-1-1,-1 1 0,1-1 0,-1 1 0,0 0 0,0 0 0,0 0 1,0 0-1,-1 0 0,1 0 0,-1 0 0,2 7 0,-2-3-6,1 0 0,-2 0 0,1 0 0,-1 0 0,0 0 0,-1 0 0,1 0 0,-2 0-1,1 0 1,-1 0 0,0 0 0,0 0 0,-3 6 0,-13 22 129,-22 34-1,21-38-18,-21 47-1,38-74-137,0 1 1,0 0-1,1 0 0,0 0 0,0 0 1,0 1-1,0-1 0,1 0 0,0 7 1,0-10-35,1-1-1,-1 1 1,0 0 0,1-1 0,-1 1 0,1-1 0,-1 0 0,1 1 0,0-1 0,0 1 0,0-1 0,-1 0 0,1 0 0,0 1-1,1-1 1,-1 0 0,0 0 0,0 0 0,0 0 0,1 0 0,-1 0 0,0-1 0,1 1 0,-1 0 0,1-1 0,-1 1-1,1-1 1,-1 1 0,1-1 0,-1 0 0,1 0 0,-1 0 0,1 0 0,2 0 0,2 0-109,0 0 1,0-1 0,0 0-1,0 0 1,0-1 0,-1 0-1,1 1 1,0-2 0,8-4-1,5-4-29,24-19-1,-26 18-42,52-40-424</inkml:trace>
  <inkml:trace contextRef="#ctx0" brushRef="#br0" timeOffset="1">703 0 18676,'-12'9'303,"1"1"0,0 0 0,1 0-1,0 1 1,1 1 0,0-1 0,1 1 0,0 1 0,0 0 0,2 0-1,-11 27 1,14-29-170,0-1 0,1 1 0,0-1 0,0 1 0,1 0 0,1 0 0,0 16 0,1-20-68,0 0 1,0-1-1,1 1 0,0 0 1,0 0-1,0-1 1,1 1-1,0-1 0,1 0 1,-1 0-1,1 0 0,6 6 1,-7-7-51,1-1 1,0 0-1,0-1 1,0 1 0,1 0-1,0-1 1,-1 0-1,1 0 1,0-1-1,0 1 1,1-1-1,-1 0 1,0-1-1,1 1 1,-1-1 0,7 1-1,-4-2 8,0 0 1,0 0-1,0-1 0,1 0 1,-2 0-1,1-1 0,0 0 1,0-1-1,0 0 0,9-4 0,-3-1 45,0 0 0,-1-1 0,1 0-1,-2-1 1,1 0 0,-1-1 0,-1-1-1,0 0 1,-1 0 0,15-24-1,-20 27 7,0 0-1,-1-1 0,0 1 0,-1-1 0,0 0 0,-1 1 0,3-21 0,-4 27-58,-1 0 0,0 0 0,0 0 0,0 0 0,0 1 0,0-1 0,-1 0 0,1 0-1,-1 0 1,0 0 0,0 0 0,0 1 0,0-1 0,0 0 0,-1 1 0,1-1 0,-1 1-1,1-1 1,-1 1 0,0 0 0,0 0 0,0 0 0,0 0 0,-1 0 0,1 0-1,-1 1 1,1-1 0,-1 1 0,1-1 0,-1 1 0,0 0 0,-2-1 0,-3 1-23,0-1 0,0 2 1,0-1-1,0 1 0,0 0 1,0 0-1,0 1 0,0 0 1,-15 5-1,-7 3 206,-34 16 1,46-18-263,-19 9 48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55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3 352 19356,'0'0'72,"0"0"-1,-1-1 1,1 1-1,0-1 1,0 1 0,-1 0-1,1-1 1,0 1-1,0-1 1,0 1 0,0 0-1,-1-1 1,1 1-1,0-1 1,0 1-1,0-1 1,0 1 0,0-1-1,0 1 1,0-1-1,0 1 1,0 0 0,0-1-1,1 1 1,-1-1-1,0 1 1,0-1-1,0 1 1,1 0 0,-1-1-1,0 1 1,0-1-1,1 1 1,-1 0-1,0-1 1,1 1 0,-1 0-1,0-1 1,1 1-1,-1 0 1,0 0 0,1-1-1,-1 1 1,1 0-1,0 0 1,27-7 737,-20 5-245,27-4 63,196-40 1013,-159 28-1539,81-31 0,-131 41-74,-22 8-27,0 0 1,1 0-1,-1 0 1,0 0 0,0 0-1,0 0 1,0 0-1,0 0 1,0-1 0,1 1-1,-1 0 1,0 0-1,0 0 1,0 0-1,0 0 1,0 1 0,0-1-1,1 0 1,-1 0-1,0 0 1,0 0 0,0 0-1,0 0 1,0 0-1,0 0 1,0 0 0,1 0-1,-1 0 1,0 0-1,0 0 1,0 0-1,0 1 1,0-1 0,0 0-1,0 0 1,0 0-1,0 0 1,0 0 0,0 0-1,0 0 1,1 1-1,-1-1 1,0 0 0,0 0-1,0 0 1,0 0-1,0 0 1,0 1 0,-2 9 15,-10 19-3,8-20-7,-16 47 33,3 0 1,2 1-1,2 1 0,-7 89 1,5 240 518,14-325-426,1-48-94,1-3 1,-2 0 1,1 0-1,-1 0 0,-3 14 1,3-24-35,1 1 1,0 0-1,-1-1 1,1 1-1,-1-1 1,1 1-1,-1-1 1,0 0-1,0 1 1,0-1-1,1 0 1,-1 1-1,0-1 1,-1 0-1,1 0 1,0 0-1,0 0 1,0 0-1,-1 0 1,1 0-1,-1 0 1,1-1-1,0 1 1,-1 0-1,1-1 1,-1 1-1,1-1 1,-1 0-1,0 1 1,1-1-1,-1 0 1,1 0-1,-1 0 1,0 0-1,1 0 1,-2-1-1,-5-1 6,0-1-1,0 1 0,0-2 1,0 1-1,1-1 1,0 0-1,0-1 0,0 1 1,0-1-1,-8-9 0,-11-11 13,-23-30-1,42 48-19,-7-9-93,0-1 0,1 1 0,1-2 0,1 0 0,0 0 0,-13-33 0,23 48 18,0 0 0,0-1 0,0 1 0,0 0 0,1-1 0,-1 1 0,1-1 0,0 1 0,0 0 0,0-1 0,0 1 0,2-7 0,-1 7-34,0 1 0,1-1 0,-1 1 0,0 0 1,1 0-1,0 0 0,-1 0 0,1 0 0,0 0 0,0 0 0,0 0 0,0 1 0,0-1 0,0 1 0,1 0 0,-1-1 0,0 1 1,4-1-1,21-7-1316,1 0 1,1 2 0,29-4 0,27-6-203,-47 7 463,0-1 0,0-2 0,59-31-1,-74 31 1534,-1-1 0,26-21 0,-29 20 1207,-2-2-1,29-33 1,-27 26-1034,-1-1 1,-1-1-1,-1-1 0,-1 0 0,-1-1 0,-2 0 0,-1-1 0,-1-1 0,-2 1 0,0-1 1,5-55-1,-13 74-458,0 1 0,0-1 0,-1 1 1,0-1-1,-1 1 0,0-1 0,-1 1 1,-7-18-1,9 26-72,0 0 0,0-1 0,-1 1 1,1 0-1,-1 0 0,0 0 0,1 0 0,-1 0 1,0 0-1,0 0 0,0 0 0,0 1 0,0-1 0,-1 1 1,1 0-1,-5-2 0,5 2-5,-1 1 1,0 0-1,0-1 1,0 1-1,0 0 1,0 1-1,0-1 0,0 1 1,0-1-1,0 1 1,0 0-1,0 0 1,0 0-1,1 0 1,-1 1-1,0-1 0,1 1 1,-4 2-1,-3 3 15,-1 1-1,2 0 1,-1 0 0,1 1-1,0 0 1,1 1-1,0 0 1,1 0 0,-7 13-1,-1 6 4,2 0 1,-13 40-1,19-51-18,1 1-1,0-1 1,1 1 0,1 0-1,1 1 1,1-1-1,1 0 1,2 23 0,-2-38-7,1-1-1,-1 1 1,1-1 0,0 1 0,0-1 0,1 1 0,-1-1-1,1 0 1,-1 1 0,1-1 0,0 0 0,4 5 0,-4-7-1,0 1 1,1-1 0,-1 1-1,0-1 1,0 0 0,1 0-1,-1 0 1,0 0 0,1 0-1,-1 0 1,1-1 0,-1 1 0,1-1-1,-1 0 1,1 0 0,-1 0-1,1 0 1,0 0 0,4-1-1,6-1 2,-1-1 0,1-1 0,0 0 0,-1 0 0,13-7 0,60-36-11,-64 33-11,0 2-1,1 1 0,0 0 1,36-11-1,-55 21 16,-1 1-1,1-1 0,0 0 0,0 1 1,-1 0-1,1 0 0,0-1 0,-1 1 1,1 1-1,0-1 0,0 0 0,-1 1 1,1-1-1,0 1 0,-1 0 1,1 0-1,-1 0 0,1 0 0,3 3 1,-4-2 3,0 0 0,0 1 0,0-1 0,0 0 0,0 1 0,-1 0 0,1-1 0,-1 1 0,0 0 0,0 0 0,0 0 0,0 0 0,0 0 1,0 5-1,1 10 32,-2-1 1,0 1-1,-1-1 0,-6 32 1,6-40-10,-30 140 141,35-163-916,0 1 0,1 0 0,9-17 0,8-7 77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2:55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24541,'3'37'1865,"-5"1"-1489,-5 0-176,2-6 544,2-3-512,3-21-920,0-12 688,0-23-200,1-8-112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3:47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3090 344 6217,'2'-6'315,"-1"0"1,1-1-1,-1 1 0,0-1 0,-1 1 0,1-1 0,-2 1 1,1-1-1,0 0 0,-4-12 0,2 14-98,0 0-1,0 0 1,0 1 0,-1-1 0,0 1-1,0-1 1,0 1 0,0 0-1,-1 0 1,0 1 0,0-1 0,0 1-1,0 0 1,-7-5 0,-13-6 366,0 1 0,-1 1 0,-30-10 0,-82-20 215,25 15-713,-1 5 1,-192-13-1,146 29-271,-218 19 1,252 0 197,1 4-1,0 6 1,1 6-1,-173 63 1,221-62-115,1 3 0,2 4 1,1 2-1,2 4 0,2 2 0,2 4 1,2 2-1,-57 61 0,88-79-82,3 2 0,0 1-1,2 1 1,-30 56 0,46-73 132,2 0 1,0 1-1,1 0 1,1 1-1,1-1 0,1 1 1,0 1-1,2-1 1,1 1-1,1 41 1,3-50 48,0 0-1,0 0 1,2-1 0,0 1 0,0-1-1,1 0 1,1 0 0,0 0 0,12 18-1,-4-12 7,0 0-1,1-2 1,0 0-1,2-1 0,23 19 1,7-1 9,2-2 0,2-2-1,94 41 1,-4-11 12,3-6 0,2-6 1,234 44-1,-267-74-122,0-5 1,1-4-1,0-6 1,1-5-1,165-23 0,-156 4-152,-1-6 0,134-48 0,-161 40 126,-2-3 1,-1-6 0,94-58 0,-143 74 208,-1-1 1,-2-2-1,0-2 1,-3-1 0,-1-2-1,35-44 1,-58 61 55,-1 0 0,0-1 0,-2 0 1,0 0-1,-2-2 0,13-38 0,-18 43-3,0 1 0,-1-1 0,-1 0 0,-1 0 0,0 0 0,-2 0 0,0 0 0,0 0 0,-2 0 0,-5-20 0,1 15 30,-1 0 0,-1 0 0,-1 0-1,-1 1 1,0 1 0,-2 0 0,-1 1 0,0 0-1,-1 1 1,-1 0 0,-1 2 0,0 0 0,-27-19 0,2 5 51,-3 2 0,0 2 1,-2 2-1,0 2 1,-52-17-1,0 8-127,-1 4 0,-1 5-1,-169-16 1,-312 23-312,306 27 102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4:18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 14387,'-9'-2'-25,"8"4"10,16 1-6,43 1 175,-1 2 1,0 3 0,60 16-1,50 9 153,30-10-185,204-2-1,199-29-245,-478 4 95,454 18-43,442 39 54,201-65 33,-342 0-6,-140-11-9,52 1 10,-304 42 11,-1 25-8,-421-40-10,273 20-23,505-28 0,160-5 39,-821 11-31,1-8 1,251-36 0,-378 30 17,-7 2 106,90-6 0,-137 14-106,0 0 0,1 0 0,-1 0 0,0 0 1,0-1-1,0 1 0,0 0 0,0 0 0,1 0 0,-1 0 1,0 0-1,0 0 0,0 0 0,1 0 0,-1 0 0,0 0 1,0 0-1,0 0 0,0 0 0,1 0 0,-1 0 0,0 0 1,0 0-1,0 0 0,0 0 0,1 0 0,-1 0 0,0 0 1,0 1-1,0-1 0,0 0 0,0 0 0,1 0 1,-1 0-1,0 0 0,0 0 0,0 0 0,0 1 0,0-1 1,0 0-1,0 0 0,1 0 0,-1 0 0,0 0 0,0 1 1,0-1-1,0 0 0,0 0 0,0 0 0,0 0 0,0 1 1,0-1-1,0 0 0,-11 7 61,-18 6-21,1-7 34,-6-9-44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4:22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51 14267,'-4'-3'421,"-24"-18"413,27 21-791,0-1-1,0 0 1,0 0-1,0 0 1,0 0-1,0-1 1,0 1-1,0 0 1,0 0-1,0 0 1,1-1-1,-1 1 1,0 0-1,1-1 1,-1 1-1,0-3 1,1 3-31,1 1 0,-1 0 0,0 0 0,0-1 0,0 1 1,0 0-1,0 0 0,1-1 0,-1 1 0,0 0 0,0 0 0,0 0 0,1-1 1,-1 1-1,0 0 0,0 0 0,1 0 0,-1 0 0,0 0 0,0 0 1,1-1-1,-1 1 0,0 0 0,0 0 0,1 0 0,-1 0 0,0 0 0,1 0 1,-1 0-1,0 0 0,0 0 0,1 0 0,-1 0 0,0 0 0,1 1 0,-1-1 1,0 0-1,0 0 0,1 0 0,-1 0 0,0 0 0,0 0 0,1 1 0,-1-1 1,14 8 6,-10-4-46,1 1 0,-1-1 0,0 1 0,0 0 0,-1 1 0,1-1 0,-1 0 0,0 1 0,2 7 0,2 6-97,7 34-1,-7-15 34,-1 1 0,-3-1 0,-1 1 0,-4 60 0,-30 156 85,31-248 10,-29 173 114,-52 436 245,71-368-318,29 361 0,-6-467-19,13 189 54,-24-1 701,-3-297-615,2-33-175,0 0 0,0 0 0,0 0 0,0 0 0,0 0 0,0 0 0,0 0 0,0 0 0,0 0 0,0 0 0,0 0 0,0 0 0,0-1 0,1 1-1,-1 0 1,0 0 0,0 0 0,0 0 0,0 0 0,0 0 0,0 0 0,0 0 0,0 0 0,0 0 0,0 0 0,0 0 0,0 0 0,0 0 0,1 0 0,-1 0 0,0 0-1,0 0 1,0 0 0,0 0 0,0 0 0,0 0 0,0 0 0,0 0 0,0 0 0,0 0 0,0 0 0,0 0 0,1 0 0,-1 0 0,0 1 0,0-1 0,0 0 0,0 0-1,0 0 1,0 0 0,0 0 0,0 0 0,0 0 0,0 0 0,0 0 0,5-8-72,-5-5-57,-1 0-78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4:23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14115,'-3'17'305,"-2"-1"-1,-9 22 1,-6 18-309,11-17 9,1 1 1,3-1 0,1 1-1,2 79 1,30 163 14,-14-174-18,20 575 431,-54 2 382,0-19-342,20-647-457,3 204 184,1-167-155,20 108-1,-20-144-113,2-1 1,0 0-1,14 31 0,-17-44 39,1 0 0,-1-1 0,1 1 0,0-1 0,0 0 0,8 7 0,-10-10 23,1 0 0,-1-1-1,1 1 1,-1 0 0,1-1-1,0 1 1,0-1 0,0 0-1,0 0 1,0 0 0,0 0-1,0-1 1,0 1 0,4-1-1,29-5-135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35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0 15675,'-22'23'1777,"-8"26"-953,-4 11-288,-1 16 1656,4 4-1175,2 6-369,3 2-96,9-3-184,3-1-168,8-18-384,5-12-344,1-17-592,4-9 135,2-23 649,1-6-248,-1-19-216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4:26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1 932 12875,'9'-3'253,"0"0"0,0 0 0,0-1 1,0 0-1,-1-1 0,13-8 0,19-11 253,187-72 820,-104 47-919,89-33-181,3 10 0,393-79 0,422-86-32,-817 183-187,-90 25-4,195-55-66,-290 74-12,-21 4-89,-15 4 84,-18 4 0,-208 52-286,172-38 331,-464 147 0,243-72 74,35-14 6,-363 116 173,14 30 384,556-206-538,-46 23 77,85-38-130,8-2-3,15-4-2,224-79-35,-107 33 10,1130-401-1662,-1048 368 1420,0 3-78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4:36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15 11787,'-19'-5'498,"1"2"1,-1 0-1,0 1 1,-1 1-1,1 1 1,-27 3-1,36-2-355,0 1 0,1 1-1,-1-1 1,1 1 0,-1 1 0,1 0-1,0 0 1,0 1 0,1 0-1,-1 1 1,1-1 0,1 2 0,-1-1-1,-7 9 1,1 2-26,2 0-1,0 0 1,1 1 0,1 0 0,0 1-1,2 1 1,0-1 0,1 1-1,-5 25 1,-2 21-30,-7 103 1,10-54-23,6 1 1,18 218 0,-10-311-43,0-1 0,2 1 0,1-1 0,0 0 0,2 0-1,15 32 1,-17-43-10,1-1 1,-1 0-1,2 0 0,-1-1 0,1 0 0,1 0 0,-1-1 0,2 0 0,-1 0 0,1-1 0,0-1 0,0 1 0,1-2 0,13 6 0,-4-3-4,1-1 0,0-1 0,1-2 0,-1 0 0,1 0 0,0-2 0,0-1 0,0-1 0,0-1 0,0-1 0,0 0 0,21-7 0,-18 3-3,-1-1-1,0-2 0,0 0 0,-1-1 1,0-2-1,-1 0 0,0-2 0,-1 0 0,-1-1 1,22-21-1,-6 0 16,-1-1-1,-2-2 1,-1-2 0,-3 0 0,-1-2-1,-2-1 1,20-49 0,-30 57-11,-3 0 0,0-1 0,-3 0 0,-1-1 0,-1 0 0,-3 0 0,-1 0 0,-1-1 0,-6-75 1,0 91-16,-1-1 1,-1 1 0,-1 0 0,-1 1 0,0 0 0,-2 0 0,-1 0-1,-20-32 1,21 41 21,0 0-1,-1 0 1,-1 1 0,0 0-1,0 0 1,-1 2-1,-1-1 1,0 2-1,0-1 1,-1 2 0,0 0-1,-1 1 1,-19-8-1,8 7 81,1 2-1,-1 0 1,0 2-1,0 1 1,-1 0-1,-40 3 1,-157 26 638,33-2-1272,144-23 182,43-1 124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5:06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2587 156 8234,'-219'-52'3424,"107"22"-2898,-9 5-247,-1 5-1,-218-8 1,-248 50 629,460-7-913,2 5 0,0 6 0,-191 66 0,287-81 3,0 1 0,0 2 0,-33 20 0,50-26 0,0 2 1,0-1-1,1 2 0,0 0 0,1 0 1,0 1-1,1 0 0,-14 21 0,8-4 4,2 1-1,0 0 0,2 1 1,2 0-1,1 1 0,1 0 1,-4 37-1,1 26 22,2 112-1,9-202-20,-1 39 21,2 0 0,9 59 0,-8-90-8,1 0 0,0 0 0,1 0 1,1 0-1,0-1 0,0 0 0,1 0 0,1 0 1,0-1-1,1 1 0,0-2 0,11 13 0,-4-10 14,1 0-1,0 0 0,0-2 0,2 0 0,-1-1 1,34 14-1,120 34 85,-146-51-105,479 128-77,10-45-10,-479-86 79,791 109 0,-613-77-51,233 8 0,-274-39-1,320-31-1,-421 17 48,-1-2-1,-1-4 0,0-3 1,0-3-1,-2-3 0,81-41 0,-58 17-1,112-79-1,-150 89 5,-2-2 1,-2-3-1,57-64 1,-94 94 4,0-1-1,-2 0 1,1 0-1,-2 0 1,0-1-1,-1-1 1,0 1-1,-1-1 1,-1 0-1,0-1 1,-2 1-1,1-1 1,-2 1-1,0-1 1,-2 0-1,1 0 1,-2 0-1,0 0 1,-2 0-1,1 0 1,-2 1-1,-6-20 1,-1 7 15,-1 1 0,-1 0 1,-1 1-1,-2 0 0,0 1 1,-2 1-1,-1 1 0,-1 0 1,0 2-1,-2 0 0,-45-34 1,9 14-13,-2 3 0,-1 3 0,-132-57 0,101 57-42,-145-36-1,-105 1 45,167 46 91,-195-2 1,-177 26-114,343-3-22,125-7 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5:08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907 544 12075,'-36'3'352,"-60"5"-41,-132 29 0,54 10-389,144-37 121,0 1-1,0 2 0,-43 26 0,58-29-1,1 2-1,0-1 1,1 2-1,0-1 1,1 2-1,1 0 1,0 0-1,0 1 1,2 0-1,0 1 1,1 0-1,0 1 1,-8 27-1,4-5-4,2 1-1,2 0 0,1 1 1,-2 79-1,10-68-23,2 1 0,2-1 0,2 0 0,3 0 0,2 0 0,36 97 0,-32-114 17,1-1 0,1-1 0,1 0-1,3-2 1,0 0 0,2-2 0,50 50 0,-31-41 35,2-1 0,1-2 1,2-3-1,78 41 0,-44-34-26,2-4 0,1-4 0,102 24-1,272 34-25,232-23-94,-346-40 36,321 2-121,-511-33 228,-1-7-1,199-41 1,-292 39-45,0-2 1,-2-4 0,0-1-1,-1-4 1,56-32 0,-72 32-79,0-1 0,-2-3 0,-1-1-1,-1-2 1,-2-1 0,61-73 0,-88 94 40,0 0 1,-1 0-1,0-1 0,-1 0 0,-1 0 1,0-1-1,7-22 0,-11 27 54,0 0-1,-1 0 0,0 0 1,-1 0-1,1 0 1,-2 0-1,1 1 1,-1-1-1,-1 0 1,0 0-1,0 0 1,0 1-1,-7-15 1,-36-68 601,26 57-364,2-2-1,-21-63 1,1-46-220,-19-61-272,44 171 195,-1 1 0,-2 0-1,-34-56 1,17 45 88,-3 1 0,-1 1 0,-1 2 0,-3 1 0,-1 3 0,-72-51-1,-10 6 215,-163-81 0,165 102-207,-3 6-1,-206-62 1,170 74-152,-291-39 1,-388 30-655,591 50 573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6:32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99 9506,'-3'-4'340,"0"0"-1,1 0 1,-1-1 0,1 1-1,0-1 1,-2-6 0,3 8-196,0 0 1,1 0 0,-1 1-1,-1-1 1,1 0 0,0 1-1,-1-1 1,1 1 0,-1-1-1,0 1 1,0 0-1,0 0 1,0-1 0,0 1-1,0 1 1,0-1 0,-1 0-1,1 1 1,-1-1 0,0 1-1,-4-2 1,0 1-29,0 1-1,0 0 1,-1 1 0,1-1 0,0 1 0,-1 1-1,1-1 1,0 2 0,0-1 0,-1 1-1,1-1 1,0 2 0,0-1 0,1 1 0,-1 0-1,-7 6 1,-3 1-76,0 0 1,1 2-1,1 0 0,-28 28 1,26-20-29,1 0 1,1 2 0,0 0 0,2 1-1,0 0 1,2 1 0,1 0-1,-12 40 1,7-6 86,2 1 0,-9 100-1,19-111-22,2 1-1,2-1 1,2 0-1,2 1 1,2-1-1,2-1 1,3 0-1,34 90 1,-33-107-66,1-1 1,2 0 0,1-1 0,1-1-1,1-1 1,25 26 0,-27-34-13,2-1-1,-1-1 1,2 0 0,0-2-1,1 0 1,0-1 0,1-1-1,38 14 1,-47-22-30,1 0 1,-1-2-1,0 1 1,1-2-1,-1 1 1,1-2-1,-1 0 1,1-1-1,0 0 0,-1-1 1,0 0-1,1-1 1,-1-1-1,13-5 1,7-4-34,-2-1 0,0-2 0,-1-1 0,39-29 0,-45 28 48,-1-1-1,0-2 1,-1 0-1,-2-1 0,0-1 1,26-41-1,-24 28 15,-1-1 0,-3 0-1,-1-2 1,15-49 0,-12 13 18,-3-2 0,-3 0-1,-4-1 1,1-134 0,-10 178 7,-2-1 1,-2 0-1,-1 1 0,-15-62 0,15 84-8,0-1 0,0 1-1,-2 0 1,1 0 0,-1 1 0,-1 0-1,0 0 1,-1 0 0,0 1-1,-1 0 1,0 1 0,0 0 0,-1 0-1,0 1 1,-20-13 0,15 13-69,-1 0 1,1 1 0,-1 1-1,0 1 1,0 0 0,-1 1-1,0 1 1,1 0-1,-1 1 1,0 1 0,0 1-1,-34 3 1,47-2 15,0-1 1,0 1-1,0 1 0,1-1 1,-1 0-1,0 1 0,-5 3 1,1 1-150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27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69 252 18388,'-3'-19'1366,"2"11"-1067,-1 0 0,0 0 0,0 1 0,0-1 0,-6-9 1,8 16-256,0 1 1,0 0 0,0-1-1,0 1 1,0 0 0,0-1-1,0 1 1,0 0 0,0-1-1,-1 1 1,1 0 0,0 0-1,0-1 1,0 1 0,-1 0-1,1 0 1,0-1 0,0 1-1,-1 0 1,1 0 0,0 0-1,-1-1 1,1 1 0,0 0-1,0 0 1,-1 0 0,1 0-1,0 0 1,-1 0 0,1 0-1,0-1 1,-1 1 0,1 0-1,-1 0 1,-3 12 782,4 18-339,24 203-50,-7-95-426,-9-78-5,-4-35 15,1 42 0,-5-115 17,-3 1 0,-1-1 0,-12-47 0,9 47-10,-48-213 63,48 238-93,7 23 1,0 1-1,0-1 1,-1 0 0,1 0-1,0 0 1,0 0-1,0 0 1,0 0 0,0 0-1,0 0 1,0 0 0,0 0-1,0 0 1,0 0-1,0 0 1,0 0 0,0 0-1,0 0 1,0 0 0,0 0-1,0 0 1,-1 0-1,1 0 1,0 0 0,0 0-1,0 0 1,0 0-1,0 0 1,0 0 0,0 0-1,0 0 1,0 0 0,0 0-1,0 0 1,0 0-1,0 0 1,-1 0 0,1 0-1,0 0 1,0 0 0,0 0-1,0 0 1,0 0-1,0 0 1,6 36-38,0-13 27,0 1-1,2-1 1,1 0-1,19 34 1,-27-55 11,0 0 0,0-1-1,0 1 1,0 0 0,0-1 0,1 1 0,-1-1-1,1 1 1,-1-1 0,1 0 0,-1 1 0,1-1 0,0 0-1,0 0 1,-1 0 0,1 0 0,0-1 0,0 1-1,4 0 1,-5-1 1,1 0-1,0 0 1,0-1-1,-1 1 1,1-1 0,0 1-1,-1-1 1,1 1-1,-1-1 1,1 0-1,-1 0 1,1 0 0,-1 0-1,0 0 1,1 0-1,-1 0 1,0-1-1,2-1 1,3-5 2,0-1 1,0-1 0,-1 1-1,0-1 1,7-18-1,5-26 32,12-71 1,-8 33 12,-14 77-60,-7 15 12,0 0-1,1 0 1,-1 0-1,0 0 1,0 0-1,1 0 1,-1 0-1,0 0 1,0 0-1,0 0 1,1 0-1,-1 0 1,0 0-1,0 0 1,0 0-1,1 0 1,-1 0-1,0 1 1,0-1-1,0 0 0,1 0 1,-1 0-1,0 0 1,0 0-1,0 0 1,0 1-1,0-1 1,1 0-1,-1 0 1,0 0-1,0 1 1,0-1-1,0 0 1,0 0-1,0 0 1,0 1-1,9 26-19,16 89-19,-11-43 69,3-2 1,50 132-1,-63-194-8,0-1 0,1 0 0,0 0 0,0 0 0,12 12 0,-16-19-24,1 1 0,-1-1 0,1 1 0,0-1 0,0 0 0,0 1 0,0-1 0,0 0 0,0 0 0,0-1 0,0 1 0,4 1 0,-5-2-20,0 0 0,1 0 0,-1 0 0,1-1 0,-1 1 0,0 0 0,1 0 0,-1-1 0,0 1 0,1-1 0,-1 1 0,0-1 0,1 0 0,-1 1 0,0-1-1,0 0 1,0 0 0,0 0 0,0 0 0,0 0 0,2-2 0,3-5-303,-1 0 0,1 0 0,5-13 0,-7 10-7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2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 14315,'-1'-1'113,"1"1"0,-1-1 0,1 0 0,-1 1 0,0-1 0,1 0 0,-1 1 0,0-1 0,1 1 0,-1-1 0,0 1 0,0 0 0,0-1-1,0 1 1,1 0 0,-1-1 0,-2 1 0,3 0-62,0 0-1,-1 1 1,1-1-1,0 0 1,0 1-1,-1-1 1,1 0-1,0 1 1,0-1-1,-1 0 1,1 1-1,0-1 1,0 1-1,0-1 1,0 0-1,0 1 1,0-1-1,0 1 1,0-1-1,0 0 1,0 1-1,0-1 1,0 1-1,0-1 1,0 0-1,0 1 1,9 39 1170,-7-34-1141,94 297 3535,-94-297-3558,10 20 316,-12-25-372,1 0 0,-1 0-1,1 0 1,-1 0 0,1 0-1,0-1 1,-1 1 0,1 0-1,0 0 1,0-1 0,0 1-1,0 0 1,-1-1 0,1 1-1,0-1 1,0 1 0,0-1-1,0 1 1,0-1 0,0 0-1,2 1 1,-2-2-38,0 1 0,-1 0 0,1-1 0,0 1 1,0-1-1,0 1 0,-1-1 0,1 1 0,0-1 0,-1 0 0,1 1 0,0-1 1,-1 0-1,1 1 0,-1-1 0,1 0 0,-1 0 0,1 0 0,-1 0 0,0 1 1,1-1-1,-1 0 0,0 0 0,0 0 0,1-1 0,4-29-234,-4 27 193,2-24-242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28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18172,'1'20'443,"1"0"1,1-1-1,0 1 0,2-1 0,0 0 1,9 22-1,2-2-171,39 66-1,-53-102-260,6 13 18,1-2 1,0 1 0,1-1 0,1-1-1,0 1 1,20 17 0,-30-30-24,0-1 0,-1 1 0,1-1 0,-1 1 0,1-1 0,0 0 0,0 1 0,-1-1 0,1 0 0,0 1 0,0-1 0,-1 0 0,1 0 0,0 0 0,0 0 0,-1 0 0,1 1 0,0-1 0,0-1 0,0 1 0,-1 0 0,1 0 0,0 0 0,0 0 0,1-1 0,-1 0 8,0 0 0,1 0 0,-1 0 0,0 0 0,0 0 0,0-1 0,0 1-1,0 0 1,-1 0 0,1-1 0,0 1 0,0-3 0,3-6 69,-2 0-1,1 0 0,1-14 1,-4 22-67,8-67 573,-4-1 0,-6-101 0,2 163-606,0 4-82,1 0 0,-2 0 0,1 0 0,0 1 0,-1-1 0,0 0 0,1 0 0,-2 1 0,1-1-1,0 0 1,-1 1 0,-2-5 0,4 8 81,0 0 0,-1-1 0,1 1 0,0 0 0,-1 0 0,1 0 0,-1 0 0,1-1 0,0 1 0,-1 0 0,1 0 0,-1 0 0,1 0 0,-1 0 0,1 0 0,0 0 0,-1 0 0,1 0 0,-1 0 0,1 0 0,0 0 0,-1 0 0,1 1 0,-1-1 0,1 0 0,0 0 0,-1 0 0,1 1 0,0-1 0,-1 0 0,1 0-1,-1 1 1,-6 6-420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28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1 246 16964,'3'0'140,"0"1"0,0-1 0,0 0 0,0 0 0,0 0 0,0 0 0,0 0 0,-1-1 0,1 1 0,0-1 0,0 0 0,0 0 0,0 0 0,0 0 0,-1 0 0,1-1 0,2-1 0,6-4 195,-1-1 0,17-17 0,5-3 377,-31 28-705,7-6 56,0 0 0,0 1 0,0 1 0,12-6 0,-18 9-52,0 1 0,0-1-1,-1 0 1,1 1 0,0 0-1,0-1 1,0 1 0,0 0-1,0 0 1,0 0 0,0 0-1,0 0 1,0 0 0,0 1-1,0-1 1,-1 1 0,1-1-1,0 1 1,0 0 0,0 0-1,-1-1 1,1 1 0,0 0-1,-1 1 1,1-1 0,-1 0-1,3 3 1,0 1 29,-1-1 1,-1 1-1,1-1 1,0 1-1,1 7 1,9 14 307,-13-26-340,0 0 0,0 0 0,0 0 0,0 0 0,0 0 0,0 0 0,0 0 0,0 1 0,0-1 0,0 0 0,0 0 0,0 0 0,0 0 0,0 0 0,0 0 0,0 0 0,0 0 1,0 0-1,0 1 0,0-1 0,0 0 0,0 0 0,0 0 0,0 0 0,1 0 0,-1 0 0,0 0 0,0 0 0,0 0 0,0 0 0,0 0 0,0 0 0,0 0 0,0 0 0,0 0 0,1 1 0,-1-1 0,0 0 0,0 0 0,0 0 0,0 0 1,0 0-1,0 0 0,0 0 0,0 0 0,1 0 0,-1-1 0,0 1 0,0 0 0,0 0 0,0 0 0,0 0 0,0 0 0,0 0 0,0 0 0,0 0 0,1 0 0,-1 0 0,0 0 0,0 0 0,0 0 0,0 0 0,0-1 0,1-9 335,-5-14 89,2 13-266,0 1 0,-1-1 0,-1 1 0,1 0-1,-2 0 1,1 1 0,-1-1 0,-10-13 0,7 18-50,8 12-89,8 12-56,-7-18 0,0 0-1,0 0 1,0 1-1,1-1 1,-1-1 0,0 1-1,1 0 1,-1 0-1,1 0 1,-1-1-1,1 1 1,-1-1-1,1 1 1,0-1-1,-1 0 1,1 1-1,-1-1 1,1 0-1,0 0 1,-1 0-1,1 0 1,0-1-1,-1 1 1,1 0-1,-1-1 1,1 1 0,-1-1-1,1 1 1,-1-1-1,1 0 1,-1 0-1,1 0 1,-1 0-1,0 0 1,1 0-1,1-2 1,5-5-222,1 0 0,-1-1 0,-1 0 0,8-11 1,-7 10 254,12-17-432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29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25 15579,'-5'11'512,"1"1"0,0-1-1,1 1 1,0 0 0,-2 20-1,4-29-452,1 0 0,0 0 1,1 0-1,-1 0 0,0 0 0,1 0 0,0-1 0,0 1 0,-1 0 0,2 0 0,-1-1 0,0 1 0,0 0 0,1-1 0,0 1 1,-1-1-1,1 0 0,0 1 0,0-1 0,0 0 0,1 0 0,-1-1 0,0 1 0,1 0 0,-1-1 0,1 1 0,-1-1 1,1 0-1,4 2 0,2-1 61,0 1 0,0-1 0,1-1 0,0 0-1,-1 0 1,1-1 0,-1 0 0,1 0 0,-1-1 0,1-1 0,-1 1 0,1-2 0,11-3 0,-15 4 72,1 0-1,-1-1 1,0 0 0,0 0 0,0 0-1,0-1 1,-1 1 0,1-2-1,-1 1 1,0 0 0,0-1-1,0 0 1,-1 0 0,0-1-1,0 1 1,0-1 0,-1 0-1,1 0 1,2-9 0,-5 13-115,0-1 0,0 1 1,-1 0-1,1-1 0,-1 1 1,0-1-1,1 1 0,-1-1 1,0 1-1,0-1 0,-1 0 1,1 1-1,-1 0 0,1-1 0,-1 1 1,0-1-1,0 1 0,0 0 1,0-1-1,0 1 0,0 0 1,-1 0-1,1 0 0,-1 0 0,1 0 1,-1 0-1,0 0 0,0 1 1,0-1-1,0 1 0,0-1 1,0 1-1,0 0 0,0 0 1,-1 0-1,1 0 0,-4-1 0,-2-1-27,-1 1 0,1 1-1,0-1 1,0 2 0,-1-1-1,1 1 1,0 0-1,-1 0 1,1 1 0,-9 2-1,8-1-321,0 0-1,0 1 1,0 0-1,0 0 1,1 1-1,-1 0 1,1 1-1,-8 5 1,32-22-2565,1-6 1945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36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15915,'0'10'1833,"3"0"-1185,10-4-128,7-1 1048,16 0-503,7-1-169,10-4-272,4 0-56,6-3-200,0 2-184,0 1-720,-3 0-480,-14 0 824,-8-6-176,-10-14-128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29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21165,'-14'0'1400,"3"4"-1488,6 2-240,14-5 544,12 1-192,8-11-80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29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23725,'17'3'1568,"-13"0"-1568,4-1-176,6-2-320,0 0-584,5 3 872,-2 4-232,-7-2-192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3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20452,'4'22'1881,"-2"-5"-1457,-1-13-480,1-2 520,6-15-192,1-6-72,-4-6-272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31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 20212,'0'1'76,"-1"-1"0,1 0 1,0 0-1,-1 0 0,1 1 0,0-1 0,-1 0 0,1 1 0,0-1 0,-1 0 0,1 1 0,0-1 0,0 0 0,-1 1 0,1-1 0,0 0 1,0 1-1,0-1 0,-1 1 0,1-1 0,0 1 0,0-1 0,0 0 0,0 1 0,0-1 0,0 1 0,0-1 0,0 1 0,0-1 0,0 1 1,0-1-1,0 0 0,1 1 0,-1 0 0,0 23 646,7 25-388,2-1 0,30 90 1,-26-93-258,-7-24-37,-5-14 4,0 0 0,1-1-1,0 1 1,0-1 0,1 1 0,-1-1-1,1 0 1,8 11 0,-11-17-35,1 0 0,-1 0 1,0 0-1,0 0 0,1 0 0,-1 0 1,0 0-1,1 0 0,-1 0 0,0 0 1,1 0-1,-1 0 0,0 0 1,1 0-1,-1 0 0,0 0 0,0-1 1,1 1-1,-1 0 0,0 0 0,0 0 1,1 0-1,-1-1 0,0 1 1,0 0-1,1 0 0,-1-1 0,0 1 1,0 0-1,0 0 0,0-1 1,1 1-1,-1 0 0,0 0 0,0-1 1,0 1-1,0 0 0,0-1 0,0 1 1,0 0-1,0-1 0,0 1 1,0-1-1,6-17 223,3-34 426,2-62 0,8-45 212,-18 155-852,-1 0-1,1 0 1,0 0 0,1 0 0,-1 1 0,0-1 0,1 0 0,0 1 0,0-1-1,5-5 1,-7 9-16,1-1-1,-1 1 1,1 0-1,-1-1 0,1 1 1,-1 0-1,1-1 1,-1 1-1,1 0 1,0 0-1,-1 0 0,1-1 1,-1 1-1,1 0 1,0 0-1,-1 0 0,1 0 1,-1 0-1,1 0 1,0 0-1,-1 0 1,1 1-1,-1-1 0,1 0 1,1 1-1,0 0-5,0 0 1,-1 0-1,1 1 0,0-1 0,0 1 1,-1 0-1,1-1 0,-1 1 0,0 0 0,3 3 1,20 39-195,-2 0 0,25 70 0,-37-87 122,-6-16 36,-4-8 30,1-1 1,0 1-1,0-1 0,-1 0 0,1 1 0,1-1 1,-1 0-1,0 0 0,0 0 0,1 0 0,-1 0 1,1 0-1,0 0 0,0 0 0,-1-1 0,5 4 0,-5-5 10,0 0-1,0 0 1,0 0-1,0 0 1,0 0-1,0 0 1,0 0-1,0 0 1,0 0-1,-1 0 1,1 0-1,0-1 1,0 1-1,0 0 0,0-1 1,0 1-1,-1-1 1,1 1-1,0-1 1,0 1-1,-1-1 1,1 1-1,0-1 1,-1 0-1,1 1 1,-1-1-1,1 0 0,-1 0 1,1 1-1,-1-1 1,1 0-1,-1 0 1,0 0-1,1-1 1,13-38 53,-12 34-44,18-72 105,-14 51-59,1-1 0,1 1-1,1 1 1,15-29-1,-23 53-51,-1 1 0,1-1 0,0 1 1,0 0-1,0-1 0,0 1 0,0 0 0,0 0 0,0-1 0,1 1 0,-1 0 0,0 0 0,1 0 0,1 0 0,-2 0-2,0 2 0,0-1 0,-1 0 0,1 0-1,0 0 1,0 0 0,0 0 0,-1 1 0,1-1 0,0 0 0,0 1-1,-1-1 1,1 0 0,0 1 0,-1-1 0,1 1 0,0-1 0,-1 1-1,1-1 1,-1 1 0,1 0 0,-1-1 0,1 1 0,-1 0 0,1-1-1,-1 1 1,0 0 0,1 0 0,-1-1 0,0 1 0,1 1 0,6 17 2,-1 0 1,-1 1-1,-1-1 1,0 1-1,1 21 1,5 28 125,-11-82-266,0 0-1,0 0 1,2-15-1,0-7-787,-1 27 651,0 0-1,0 0 1,1 0-1,0 0 1,0 0-1,1 0 0,5-15 1,1 6-437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31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50 13883,'-4'7'307,"0"1"0,1 0 0,-1 0 0,2 0 0,-1 0 0,1 1 0,0-1 0,1 0 0,-1 11 0,1-12 14,-3 23 472,1 54-1,3-73-682,1 0 1,0 0-1,1 0 0,0-1 1,0 1-1,1 0 0,1-1 1,5 11-1,-9-19-66,1 0 0,0 0-1,0 0 1,0-1-1,0 1 1,0-1 0,0 1-1,1-1 1,-1 1 0,0-1-1,1 1 1,-1-1 0,1 0-1,0 0 1,-1 0 0,1 0-1,0 0 1,-1 0-1,1-1 1,2 2 0,-2-2 10,0 0 1,0-1-1,0 1 0,-1 0 1,1 0-1,0-1 0,0 1 1,-1-1-1,1 0 1,-1 1-1,1-1 0,0 0 1,-1 0-1,1 0 1,-1 0-1,0 0 0,3-2 1,2-5 145,1 1 0,-1-1 0,0 0 0,-1 0 1,0-1-1,5-11 0,0-2 123,-2-1 1,0 0-1,-2 0 1,0 0-1,-1-1 1,-2 0-1,0 0 1,-2 0-1,-1 0 1,-4-44-1,-1 55-185,0 12-19,4 2-111,0 0 0,0 0 0,0 1 0,0-1 0,0 1 0,0-1-1,1 1 1,-1-1 0,1 1 0,-1-1 0,1 1 0,-1 2 0,-1 18-147,0 1 1,1-1-1,1 0 0,1 0 1,1 0-1,1 0 0,7 23 1,-10-41-42,2 0 0,-1 0 0,0-1 1,1 1-1,-1-1 0,1 1 0,0-1 1,5 7-1,-7-10 126,1 1 0,0-1 0,-1 1 0,1-1 0,0 1 0,-1-1 0,1 1-1,0-1 1,0 1 0,0-1 0,-1 0 0,1 0 0,0 1 0,0-1 0,0 0 0,0 0 0,0 0 0,-1 0 0,1 0 0,0 0 0,0 0 0,0 0 0,0 0 0,0 0 0,-1-1 0,1 1 0,0 0 0,0-1 0,0 1 0,-1 0 0,1-1-1,0 1 1,-1-1 0,1 1 0,0-1 0,-1 0 0,1 1 0,0-1 0,-1 1 0,1-1 0,-1 0 0,1 0 0,0-1 0,14-19-698,4-10-126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32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16235,'8'21'1793,"-7"3"-921,-1 5-288,1 4 816,1 4-87,-2 2-265,0-2-192,1-1-328,-1-4-120,2-5-360,-1-4-232,-1-10-472,0-12-296,-3 2-440,-2-13-1097,-6-9 1785,-3-5-448,-3-5-161</inkml:trace>
  <inkml:trace contextRef="#ctx0" brushRef="#br0" timeOffset="1">1 138 15187,'4'0'2217,"2"0"-1225,5 7-352,1 2 1473,5 2-809,2 4-240,3 2-384,3 3-224,-1-1-712,-1-4-528,-6-5 704,1-1-152,-7-9-136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32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23 154 16379,'-2'-17'1394,"2"10"-943,-1 0 0,0 1 0,0-1 1,0 1-1,-1-1 0,0 1 0,-1 0 0,-3-8 0,6 14-364,0 1 0,0-1 1,-1 0-1,1 1 0,0-1 1,-1 0-1,1 1 1,0-1-1,0 0 0,0 1 1,-1-1-1,1 0 0,0 1 1,0-1-1,0 1 1,0-1-1,0 1 0,0-1 1,0 0-1,0 1 0,0-1 1,0 1-1,0-1 0,0 0 1,0 1-1,0-1 1,0 1-1,0-1 0,1 1 1,-1 21 557,5 11-474,1 0 1,2 0 0,1 0 0,13 32 0,-21-62-157,1 1 0,0-1 1,0 0-1,0 1 0,0-1 1,0 0-1,0 0 0,1 0 0,0-1 1,-1 1-1,1-1 0,4 3 1,-5-4 0,-1 0 1,1 0-1,-1-1 0,1 1 1,-1-1-1,1 0 0,-1 1 1,1-1-1,-1 0 1,1 0-1,0 0 0,-1 0 1,1 0-1,-1 0 0,1 0 1,-1-1-1,1 1 1,-1-1-1,1 1 0,-1-1 1,1 1-1,-1-1 0,1 0 1,-1 0-1,0 0 0,1 0 1,-1 0-1,0 0 1,0 0-1,2-2 0,4-5 76,-1 0 0,1 0-1,-2-1 1,1 0 0,-1 0-1,-1-1 1,5-10 0,20-73 557,-27 87-601,9-38 374,5-47-1,-12 74-281,-4 17-138,0 0 0,0 0-1,0 0 1,0 0-1,0 0 1,0 0 0,0 0-1,0 0 1,0-1-1,0 1 1,1 0-1,-1 0 1,0 0 0,0 0-1,0 0 1,0 0-1,0 0 1,0 0 0,0 0-1,0 0 1,0 0-1,0 0 1,0 0 0,1 0-1,-1 0 1,0 0-1,0 0 1,0 0 0,0 0-1,0 0 1,0 0-1,0 0 1,0 0 0,0 0-1,0 0 1,1 0-1,-1 0 1,0 0 0,0 0-1,0 0 1,0 0-1,0 0 1,0 0 0,0 0-1,0 0 1,0 0-1,0 0 1,0 1 0,0-1-1,0 0 1,1 0-1,-1 0 1,0 0 0,0 0-1,0 0 1,0 0-1,0 0 1,0 0-1,0 0 1,0 0 0,0 1-1,0-1 1,0 0-1,0 0 1,0 0 0,7 27 87,-5-19-97,3 19 26,1 1-7,0-1 0,2 1 0,1-1 0,18 38 0,-26-63-14,0 1-1,1-1 1,-1 1-1,1-1 1,0 0-1,0 1 1,-1-1-1,2 0 0,-1 0 1,0-1-1,0 1 1,0 0-1,1-1 1,4 3-1,-4-3-50,-1-1 0,0 0-1,1 1 1,-1-1 0,0 0 0,0 0-1,1 0 1,-1-1 0,0 1 0,1 0-1,-1-1 1,0 1 0,0-1-1,0 0 1,0 0 0,1 0 0,-1 0-1,3-2 1,4-4-147,-1 1 0,1-1-1,-1-1 1,0 0 0,9-11 0,-2 2-66,10-9-203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34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22221,'-2'17'1496,"4"7"-1304,-1 4-104,3 15 360,5 7-240,5 10-96,1 2-56,-1-5-72,0-3-40,-4-12-80,-1-8-144,-6-21-448,-10-40-1288,-6-15 1672,-6-18-217,-3-7-175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34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14795,'1'3'1186,"5"16"-668,1 0 1,0 0 0,2 0 0,0-1-1,1-1 1,13 18 0,-1-4 20,2-2 0,36 36 1,-40-46-178,25 20-1,-39-35-248,0 1 0,1-1-1,-1 0 1,0-1-1,1 0 1,0 0 0,0 0-1,0-1 1,10 2 0,-16-4-62,1 1 0,0-1 0,-1 0 0,1 0 0,0 0 0,0 0 1,-1 0-1,1-1 0,0 1 0,0-1 0,-1 1 0,1-1 0,0 1 1,-1-1-1,1 0 0,-1 0 0,1 0 0,-1 0 0,1 0 0,1-2 1,-1 1 24,0 0 0,-1-1 1,1 1-1,-1-1 0,1 0 1,-1 1-1,0-1 1,0 0-1,-1 0 0,1 1 1,0-5-1,1-7 207,-2 0-1,0 0 1,0 0 0,-4-14 0,4 25-228,-11-59 790,-2 2 1,-33-91-1,25 88-990,20 44-1273,1 17 1145,0 1 0,0-1 1,0 1-1,0-1 0,-1 0 0,1 1 1,0-1-1,-1 1 0,1-1 1,-1 1-1,1-1 0,-2-1 0,-1-3-696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34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 20436,'-3'-15'2009,"9"15"-1321,0 6-272,8 17 1080,3 6-383,5 11-529,-1 7-200,5 7-264,1 2-96,-4-3-216,2-2-176,-8-16-456,-3-3-257,-8-15-423,-6-14 1048,-10 0-280,-4-16-192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36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18084,'4'20'1640,"-4"11"-1120,-3 4-256,0 12 889,2 3-369,-1 10-408,2 2-224,6-5-432,3-7-128,5-18-376,6-12-193,9-21 681,7-11-176,1-35-224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35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17996,'0'-7'255,"0"-1"1,1 1-1,0 0 1,0 0-1,1 0 0,0 0 1,0 0-1,0 0 1,1 1-1,0-1 1,1 1-1,-1 0 1,1 0-1,1 0 0,-1 0 1,1 1-1,0-1 1,0 1-1,0 0 1,1 1-1,0 0 1,0-1-1,0 2 0,0-1 1,7-2-1,-1 0-108,-1 2-1,0-1 1,1 1-1,0 1 0,0 0 1,0 1-1,0 0 1,1 1-1,-1 1 1,0 0-1,1 0 0,-1 1 1,0 0-1,15 5 1,-21-5-140,0 1 0,0 0 0,0 0 0,0 1 0,-1-1 0,1 1 0,-1 0 0,1 1 0,-1 0 0,0-1 1,0 2-1,-1-1 0,1 0 0,-1 1 0,0 0 0,0 0 0,-1 0 0,0 1 0,1-1 0,-2 1 0,1 0 1,-1-1-1,0 1 0,0 0 0,0 0 0,-1 1 0,0-1 0,1 12 0,-2-13-7,0 0-1,-1-1 0,1 1 1,-1 0-1,0-1 1,0 1-1,0-1 0,0 1 1,-1-1-1,0 1 1,0-1-1,0 0 0,0 0 1,-1 0-1,0 0 1,1 0-1,-2-1 0,1 1 1,-7 5-1,10-9-9,0 0 0,0 0 0,-1 0-1,1 0 1,0 0 0,0 1 0,0-1 0,-1 0-1,1 0 1,0 0 0,0 0 0,0 1 0,0-1 0,0 0-1,-1 0 1,1 0 0,0 1 0,0-1 0,0 0-1,0 0 1,0 0 0,0 1 0,0-1 0,0 0 0,0 0-1,0 1 1,0-1 0,0 0 0,0 0 0,0 1-1,0-1 1,0 0 0,0 0 0,0 0 0,0 1 0,0-1-1,0 0 1,1 0 0,-1 1 0,0-1 0,0 0-1,0 0 1,0 0 0,0 0 0,1 1 0,-1-1-1,0 0 1,0 0 0,0 0 0,1 0 0,-1 0 0,0 0-1,0 1 1,0-1 0,1 0 0,-1 0 0,0 0-1,0 0 1,1 0 0,-1 0 0,0 0 0,20 6-266,-16-6 198,43 13-379,0 1 1,-1 2 0,67 34 0,-107-46 504,0-1-1,-1 1 1,1 0-1,-1 0 1,0 0-1,0 1 1,0 0-1,-1 0 1,7 8-1,-10-10 18,1 0-1,-1 0 0,0 0 1,1 0-1,-1 0 0,0 0 0,-1 0 1,1 0-1,-1 1 0,1-1 1,-1 0-1,0 0 0,0 1 1,0-1-1,-1 0 0,1 0 0,-1 0 1,0 0-1,0 1 0,0-1 1,-3 5-1,-1 2 128,-1-1 0,0 0 0,0 0 0,-1-1 0,0 0 1,-1 0-1,0-1 0,0 0 0,0 0 0,-13 7 0,-3 0 277,-1 0 0,-45 17-1,43-20-212,0-1 0,0-2 0,-51 9 1,76-17-320,1 1 1,-1-1-1,0 0 1,0 0 0,1 0-1,-1 0 1,0-1-1,1 1 1,-1 0 0,0-1-1,1 1 1,-1-1-1,-2-1 1,3 2-8,0-1 0,1 1 1,-1-1-1,0 0 0,1 0 0,-1 1 1,0-1-1,1 0 0,-1 0 1,1 1-1,-1-1 0,1 0 0,0 0 1,-1 0-1,1 0 0,0 0 0,0 0 1,-1-1-1,1-3-114,0 1 0,1-1 0,-1 0-1,1 0 1,0 1 0,0-1 0,3-8 0,6-16-597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37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14827,'15'15'1525,"0"0"0,-1 0-1,18 26 1,2 2-626,-11-14-372,-12-16-150,0 0 0,0 0 0,20 16 0,-30-28-342,-1-1 1,1 1-1,0-1 1,-1 1-1,1-1 1,0 1-1,-1-1 1,1 1-1,0-1 1,0 0-1,0 1 1,-1-1-1,1 0 1,0 0-1,0 0 0,0 0 1,0 0-1,0 1 1,-1-2-1,1 1 1,0 0-1,0 0 1,0 0-1,0 0 1,1-1-1,-1 0 12,0 0 0,0 0-1,0 0 1,0 0-1,0 0 1,0 0 0,0 0-1,0 0 1,0-1 0,-1 1-1,1 0 1,-1 0 0,1-1-1,0-1 1,2-7 186,-1 0-1,0-1 1,0-14-1,-2 20-150,3-46 465,-3 26-310,6-31-1,-6 56-234,0-1-1,0 0 1,0 1 0,0-1-1,0 1 1,0-1 0,0 1-1,0-1 1,0 1 0,1-1-1,-1 1 1,0-1 0,0 1-1,0-1 1,1 1 0,-1 0-1,0-1 1,1 1 0,-1-1-1,0 1 1,1 0 0,-1-1-1,1 1 1,-1 0 0,1-1 0,0 1-1,8 8 9,8 25-31,-16-30 20,25 70-44,-19-49 46,2-1 0,18 38 0,-27-61 3,1 1 0,-1-1 0,0 0 0,0 1 0,0-1 1,1 1-1,-1-1 0,0 0 0,0 1 0,1-1 0,-1 0 1,1 1-1,-1-1 0,0 0 0,1 1 0,-1-1 0,0 0 1,1 0-1,-1 1 0,1-1 0,-1 0 0,1 0 0,0 0 0,4-7 118,0-22 76,-5 28-195,5-128 499,-4 75-237,7-54 1,-8 106-264,0 1 0,0 0-1,0 0 1,0-1 0,1 1 0,-1 0 0,0 0 0,1 0 0,-1-1 0,0 1 0,1 0 0,0 0 0,-1 0 0,1 0 0,0 0 0,-1 0 0,1 0 0,2-2 0,-3 3-1,1 1-1,-1-1 0,1 0 0,0 0 0,-1 0 1,1 0-1,-1 1 0,1-1 0,-1 0 1,1 1-1,0-1 0,-1 0 0,1 1 0,-1-1 1,0 0-1,1 1 0,-1-1 0,1 1 1,-1-1-1,0 1 0,1-1 0,-1 1 0,0 0 1,1 0-1,18 44-35,19 71-463,-31-103-401,-6-13 870,-1 0 0,0 0 1,0 0-1,0 0 1,0 0-1,1 0 0,-1 0 1,0 0-1,0 0 1,0 0-1,0 0 0,1 0 1,-1 0-1,0 0 1,0 0-1,0 0 0,0 0 1,1 0-1,-1 0 1,0-1-1,0 1 0,0 0 1,0 0-1,0 0 1,1 0-1,-1 0 0,0 0 1,0 0-1,0-1 0,0 1 1,0 0-1,0 0 1,0 0-1,0 0 0,1-1 1,-1 1-1,0 0 1,0 0-1,0 0 0,7-29-1813,-5 15 1755,7-15-717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3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15587,'8'7'2353,"2"4"-1289,0-2-448,4-2 2145,3-4-1681,5-3-208,2-6-304,3-1-224,1-6-680,0-3-360,-3-4 136,-4-1 368,-14 5-136,-7 3-136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37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19156,'8'7'1872,"2"-10"-1159,5-4-289,8-4 872,4-1-288,6-3-480,2 0-320,2 1-1040,-1 0 1816,-5 6-1016,-3 3-64,-11-1-24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38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16059,'1'21'824,"2"0"1,0 0-1,2 0 0,12 36 0,-3-9 138,65 215 1111,-59-205-1746,4-1-1,44 80 1,-60-125-109,-8-12-207,0 0 1,0 0 0,0 0-1,0 0 1,0 0 0,0 0-1,0 0 1,0 0 0,0 0-1,0 0 1,0 0 0,0 0-1,0 0 1,0 0 0,0 0-1,0 0 1,0 0 0,0 0-1,0 0 1,0 0-1,0 0 1,0 0 0,0 0-1,0 0 1,0 0 0,0 0-1,1 0 1,-1 0 0,0 0-1,0 0 1,0 0 0,0 0-1,0 0 1,0 0 0,-9-22 416,-34-80 6,4-3 0,-44-188 0,79 275-429,-3-17 12,-4-37-1,10 63-27,0 1 0,1 0 1,0-1-1,1 1 0,0 0 1,0 0-1,0-1 0,1 1 0,1 0 1,3-9-1,-5 14-5,1 1-1,-1-1 1,1 1 0,0 0 0,0-1-1,-1 1 1,1 0 0,1 0-1,-1 0 1,0 1 0,0-1 0,1 0-1,-1 1 1,1 0 0,-1-1 0,1 1-1,0 0 1,0 0 0,-1 0-1,1 1 1,0-1 0,0 1 0,0 0-1,0-1 1,-1 1 0,1 1-1,0-1 1,0 0 0,0 1 0,0-1-1,4 2 1,-2 0-8,0-1-1,0 1 1,0 0 0,0 1-1,0-1 1,-1 1 0,1 0-1,-1 0 1,0 0 0,0 1-1,0 0 1,0-1 0,-1 1-1,0 0 1,1 1-1,2 4 1,-4-3 40,0-1 0,0 1 0,0 0 0,-1-1 0,0 1 0,0 0-1,0 0 1,-1 0 0,0 0 0,0 0 0,-1 0 0,1-1 0,-1 1 0,0 0 0,-1 0 0,0 0 0,0-1-1,-3 7 1,2-5 0,-1 1-1,0-1 0,0 0 0,-1 0 0,0-1 1,0 1-1,-1-1 0,1 0 0,-2-1 1,1 1-1,0-1 0,-11 6 0,15-10-89,0 0 0,0 0 0,0 0 0,1 0 0,-1 0 0,0-1 0,0 1 0,0 0 1,0-1-1,0 0 0,-1 0 0,1 1 0,0-1 0,0 0 0,0 0 0,0-1 0,0 1 0,0 0 0,-2-2 0,2 2 31,1-1 1,-1 0-1,1-1 1,-1 1-1,1 0 1,0 0-1,0 0 1,0-1-1,0 1 0,0-1 1,0 1-1,0-1 1,0 1-1,0-1 1,1 1-1,-1-1 1,1 0-1,-1 1 1,1-1-1,0 0 0,-1 0 1,1-2-1,-1-24-506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38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18660,'1'0'109,"-1"0"0,1 0-1,0 1 1,-1-1 0,1 0 0,-1 0 0,1 0 0,-1 0-1,1 1 1,0-1 0,-1 0 0,1 0 0,-1 1-1,1-1 1,-1 0 0,0 1 0,1-1 0,-1 1 0,1-1-1,-1 0 1,1 1 0,-1-1 0,0 1 0,0-1-1,1 1 1,-1-1 0,0 1 0,0 0 0,1-1-1,-1 1 1,0-1 0,0 1 0,0-1 0,0 1 0,0 0-1,0-1 1,0 1 0,0 0 0,4 36 958,-3-27-893,9 224 178,-8-141-445,0-70-360,0-11-556,-4-18-92,-2-13 635,-5-9-153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39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16548,'0'0'93,"0"0"0,0-1 0,0 1 0,0 0 0,0 0 0,0 0 0,1 0 1,-1 0-1,0 0 0,0 0 0,0 0 0,0 0 0,0 0 0,1 0 1,-1 0-1,0 0 0,0 1 0,0-1 0,0 0 0,0 0 0,1 0 1,-1 0-1,0 0 0,0 0 372,0 0-371,1 1-1,-1-1 0,0 0 0,0 0 0,0 0 0,0 0 0,0 0 1,0 0-1,0 1 0,0-1 0,0 0 0,0 0 0,0 0 0,0 0 1,0 0-1,0 1 0,0-1 0,0 0 0,2 14 2298,-1 23-841,-1-30-1218,1 39 325,0-26-702,0 0 0,-2 1 1,0-1-1,-6 31 0,7-50 4,0 0-1,-1 0 0,1 0 1,0 0-1,0 0 1,-1 0-1,1 0 1,0 0-1,-1-1 1,1 1-1,-1 0 0,1 0 1,-1-1-1,0 1 1,1 0-1,-1 0 1,1-1-1,-1 1 0,0-1 1,0 1-1,-1 0 1,1-1-18,0 0 0,1 0 0,-1 0 0,0 0 1,1 0-1,-1 0 0,0-1 0,0 1 0,1 0 1,-1-1-1,0 1 0,1 0 0,-1-1 0,1 1 1,-1-1-1,1 1 0,-1 0 0,0-1 0,1 0 0,0 1 1,-1-1-1,-3-5-189,0 1 0,0-1 0,1 0 0,-5-10-1,-4-17-275,1-3-142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40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34 16700,'0'-2'281,"0"0"0,0 0 0,0 0 1,0 0-1,0 0 0,0 0 1,0 0-1,-1 0 0,1 0 0,-1 0 1,0 0-1,1 0 0,-1 0 1,-2-4-1,2 9 143,0-1 1,0 0-1,0 1 0,0-1 0,0 0 0,1 1 1,-1-1-1,1 1 0,-1 3 0,-52 315 2154,51-284-2617,0-16-3059,0-23 2904,1 0 0,0 1-1,0-1 1,0 0 0,0 0 0,0 0 0,0 0-1,0 0 1,1 0 0,-1 0 0,0-3-1,-8-21-823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40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15403,'0'0'182,"0"-1"0,0 1 0,0-1 0,1 1 0,-1-1 0,0 1 0,0-1 0,1 1-1,-1-1 1,0 1 0,0-1 0,1 1 0,-1-1 0,0 1 0,1 0 0,-1-1 0,1 1 0,-1 0-1,1-1 1,-1 1 0,0 0 0,1 0 0,-1-1 0,1 1 0,-1 0 0,1 0 0,-1 0 0,1 0-1,-1-1 1,1 1 0,0 0 0,-1 0 0,1 0 0,-1 0 0,1 0 0,-1 0 0,1 1 0,0-1 0,27 5 1942,-22-4-1697,98 28 1653,7 2-1613,-96-28-703,1 0-1,0-1 1,-1-1-1,1-1 1,17-1 0,-30 1 99,0-1 1,1 1 0,-1-1 0,0 0 0,0 0 0,-1 0 0,1 0 0,0 0-1,0-1 1,0 1 0,-1-1 0,1 0 0,-1 0 0,1 0 0,-1 0 0,0 0-1,0-1 1,0 1 0,0 0 0,0-1 0,-1 0 0,1 1 0,-1-1 0,1 0-1,-1 0 1,1-4 0,5-14-809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40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1 401 20796,'0'4'8794,"0"-10"-8266,0-1-296,0 0-776,1 0-552,0 2 896,7 5-752</inkml:trace>
  <inkml:trace contextRef="#ctx0" brushRef="#br0" timeOffset="1">148 25 19324,'0'-13'2001,"0"2"-1185,2 15 592,-1 16-824,1 9-144,-2 14-288,0 8-96,-2 12-56,-1 3 0,0 2 32,-1-4-48,-2-8-408,3-7-288,-1-19 632,-3-11-48,8-27-416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37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52 15091,'26'-29'1345,"-5"14"-889,-7 7-176,-9 20 536,-7 14-64,-13 15-216,-7 14-72,-4 18-112,-4 7-48,-1 5-48,1-7-24,4-9-64,1-7-159,10-15-410,2-12-271,3-34 560,1-17-112,6-25-128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41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19308,'0'15'2113,"11"-1"-1473,4 2-280,2 1 1616,9 2-1248,2 2-240,7-4-239,1 1-65,-2-4-64,-1-3-24,-3-2-16,-1 0-552,-6-2-657,-5-3 1001,-8 9-152,-2-2-120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41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22 16708,'17'18'1728,"2"5"-1104,-3 5-280,5 2 1649,2 0-1305,7 0-424,3-3-96,-4-4-480,-3-3-280,-8-10 1864,-5-4-1280,-7-13 24,-6-6 16</inkml:trace>
  <inkml:trace contextRef="#ctx0" brushRef="#br0" timeOffset="1">0 59 20372,'10'-1'1673,"10"-5"-1257,2 0-176,9-2 632,4-2-568,2-2 632,2 2-808,-4 6-24,-6 2-16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42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46 119 18068,'182'306'4672,"-160"-267"-4343,-13-23-190,53 104 1458,-86-153-150,-26-48-1137,3-2 0,-44-109 0,85 178-347,1 0 0,0 0 0,1-1 0,-4-27 0,7 38 17,1 1 1,0-1-1,0 1 1,0-1-1,0 0 1,1 1 0,0-1-1,-1 1 1,1-1-1,0 1 1,1 0-1,-1-1 1,0 1-1,1 0 1,0 0 0,0 0-1,0 0 1,0 0-1,0 0 1,1 1-1,-1-1 1,1 1-1,0-1 1,-1 1-1,7-3 1,-1 0-44,1 1 0,-1 1 0,1 0 0,0 0 1,0 0-1,0 1 0,12-1 0,-17 2 50,0 1 0,-1 0 0,1 0 1,-1 0-1,1 0 0,0 0 0,-1 1 1,1-1-1,-1 1 0,1 0 0,-1 0 1,1 1-1,-1-1 0,0 1 0,0-1 0,1 1 1,-1 0-1,0 0 0,-1 1 0,1-1 1,3 4-1,-4-3 23,0 0 0,-1 0 1,0 0-1,0 0 0,0 0 0,0 0 1,0 0-1,-1 0 0,1 0 0,-1 0 1,0 0-1,0 0 0,0 0 0,0 1 1,0-1-1,-1 0 0,0 0 0,1 0 1,-3 4-1,0 4 81,-2 0-1,1 0 1,-12 18 0,6-13 32,-1 0-1,0-1 1,-1 0 0,0-1-1,-1 0 1,-1-1 0,0 0-1,-1-1 1,0-1 0,-1-1 0,-19 11-1,30-19-129,0 0 0,0 0 0,0-1 0,-1 0 0,1 0 0,-1 0 0,-7 0 0,11-1-53,1 0 1,0 0 0,0 0 0,0 0 0,0 0 0,0 0 0,-1-1 0,1 1 0,0 0 0,0-1-1,0 1 1,0-1 0,0 1 0,0-1 0,0 1 0,0-1 0,0 0 0,0 1 0,0-1 0,0 0 0,1 0-1,-1 0 1,0 0 0,0 0 0,1 0 0,-1 0 0,1 0 0,-1 0 0,1 0 0,-1 0 0,1 0 0,0 0-1,-1 0 1,1 0 0,0-1 0,0 1 0,0 0 0,0 0 0,0-2 0,0 0-185,1 1-1,-1-1 1,1 0 0,0 0 0,0 0 0,0 1 0,0-1 0,0 1-1,1-1 1,-1 1 0,1-1 0,-1 1 0,5-4 0,29-26-827,-30 28 845,34-26-1182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42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18508,'4'13'1405,"0"0"0,1 0 0,10 21 0,24 33 797,-38-66-2220,-1 0 0,1 0 0,-1 0 0,1 0 0,-1 0 0,1 0 0,0 0 0,0 0 0,-1 0 0,1-1 0,0 1 1,0 0-1,0 0 0,0-1 0,0 1 0,0 0 0,0-1 0,0 1 0,0-1 0,0 0 0,0 1 0,1-1 0,-1 0 0,0 0 1,1 1-1,-1-2-73,1 0-1,-1 1 1,0-1 0,0 0 0,0 0 0,0 0 0,0 0 0,0 0 0,0 0 0,0 0-1,0 0 1,-1-1 0,1 1 0,0 0 0,-1 0 0,1-1 0,-1 1 0,1 0 0,-1-1 0,1-2-1,5-24-1595,-1-1-1,-1 0 0,0-39 1,1-11-1285,-1 63 2478,-3 16 502,-1-1 0,0 1 0,0 0 0,0 0 0,1 0 0,-1 0 0,0 0 0,0 0 0,0 1 1,1-1-1,-1 0 0,0 0 0,0 0 0,0 0 0,0 0 0,1 0 0,-1 0 0,0 0 0,0 0 0,0 0 0,0 0 0,0 1 0,1-1 0,-1 0 0,0 0 1,0 0-1,0 0 0,0 0 0,0 1 0,0-1 0,0 0 0,0 0 0,1 0 0,-1 0 0,0 1 0,0-1 0,0 0 0,0 0 0,0 0 0,0 1 0,9 30 1133,12 77 1870,28 119 1623,-47-220-4567,0-1-1,0 1 0,0 0 1,5 8-1,-7-15-72,1 0 0,-1 1 0,0-1 0,0 0 0,0 0 0,0 0 0,0 0 0,0 0 0,0 0 0,0 0 0,0 0 0,0 1 0,0-1 0,0 0 0,0 0 0,1 0 0,-1 0 0,0 0 0,0 0 0,0 0 0,0 0 0,0 0 0,0 0 0,0 0 0,0 0-1,1 0 1,-1 0 0,0 0 0,0 0 0,0 0 0,0 0 0,0 0 0,0 0 0,1 0 0,-1 0 0,0 0 0,0 0 0,0 0 0,0 0 0,0 0 0,0 0 0,0 0 0,0 0 0,1 0 0,-1 0 0,0 0 0,0 0 0,0 0 0,0-1 0,0 1 0,0 0 0,0 0 0,0 0 0,0 0 0,0 0 0,0 0 0,1 0-1,-1 0 1,0-1 0,0 1 0,0 0 0,0 0 0,0 0 0,0 0 0,0 0 0,0 0 0,0-1 0,0 1 0,2-10 129,-5-52-323,-1 18-36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43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22 118 24149,'1'0'93,"-1"1"-1,1-1 0,-1 0 1,1 0-1,-1 0 1,1 0-1,-1 0 1,1 0-1,-1-1 0,1 1 1,-1 0-1,1 0 1,-1 0-1,1 0 1,-1-1-1,1 1 0,-1 0 1,0 0-1,1-1 1,-1 1-1,1 0 1,-1-1-1,0 1 0,1 0 1,-1-1-1,0 1 1,1-1-1,-1 1 0,0 0 1,0-1-1,1 1 1,-1-1-1,0 1 1,0-1-1,0 1 0,0-1 1,0 1-1,0-1 1,0 0-1,2-4-169,1-3 10,-1 0 0,0 0 0,-1-1 0,1 1 1,-2 0-1,1-1 0,-1 1 0,0-1 0,-3-11 0,-1 13-181,1 13 107,-2 14 44,12 91 310,-11-127-1229,0 0 0,-1 0 0,-12-25 1,7 18 128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44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17292,'10'14'1864,"0"2"-936,2 4-288,5 4 1033,2 1-201,4 0-296,2 1-175,1-4-281,-3-4-136,0-10-216,-3-7-152,-1-14-416,-1-8-280,-3-14-840,-5-5-305,-6-10 1217,-4-2-320,-3 2-256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7:44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16996,'0'23'2176,"1"7"-1312,2 11-320,3 10 1193,2 9-593,2 3-192,3 6-376,0-1-128,1 4-336,1-2-304,-2-5-712,-2-8-32,-4-17 720,-1-5-216,-4-18-168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8:02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13971,'1'-1'75,"0"-1"0,1 1 0,-1-1 0,1 1 0,0 0 0,-1 0-1,1 0 1,0 0 0,0 0 0,0 0 0,-1 0 0,1 1 0,0-1 0,0 1 0,3-1 0,33-3-272,-30 4 270,208-3-75,-31 2-56,284-19-91,473-9 227,45 6-399,-871 16 234,548-29-395,1 29 463,-314 18 201,226 4 136,-5-25-144,-470 2-123,-38 3 71,0 2 0,73 6 1,-117 2 35,-20-5-156,0 0-1,0 0 0,0 1 0,0-1 1,1 0-1,-1 0 0,0 0 0,0 0 1,0 0-1,0 1 0,1-1 0,-1 0 1,0 0-1,0 0 0,0 1 0,0-1 1,0 0-1,0 0 0,0 0 0,0 1 1,0-1-1,0 0 0,0 0 1,0 0-1,0 1 0,0-1 0,0 0 1,0 0-1,0 0 0,0 1 0,0-1 1,0 0-1,0 0 0,0 0 0,0 1 1,0-1-1,0 0 0,0 0 0,0 0 1,-1 1-1,-1 0-24,0 1-1,0-1 1,0 1 0,0-1 0,0 0-1,0 0 1,-1 0 0,1 0-1,0 0 1,-1-1 0,-4 2 0,-52 6-845,-107 2 1,97-8 502,-562 32-648,-330 9 1684,73-27-463,-386 4 1,609-34 46,158 1-479,4 22 66,156 23-1446,408-34-3578,5 6 3532,73 15 3625,-60-8-991,118 9 1575,325-9 0,198-56-2561,-532 31 67,2403-99-4660,-1483 117 5287,473 84 3245,-1356-64-3460,-164-13-326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8:21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3323 13155,'1'-1'24,"-1"1"0,1-1 1,0 0-1,-1 0 0,1 0 0,0 0 0,0 1 1,-1-1-1,1 0 0,0 1 0,0-1 1,0 0-1,0 1 0,0-1 0,0 1 1,0 0-1,0-1 0,2 0 0,2-1-5,20-10-170,20-10-99,60-20 1,-90 37 267,-1 1 1,1 0-1,0 2 1,0-1-1,1 2 0,-1 0 1,0 1-1,26 3 0,1 3 137,103 16 285,153 4-1,4-21-372,379 16-135,438 4 88,1107-130-43,-2145 100 23,981-45 6,-1 72 4,-910-11-3,1167 70 49,-889-69-54,1084 41 28,-1477-51-31,856 36-15,2-29-142,-889-9 157,696-7-142,1 38 247,792 65 128,-1277-89-233,702 35-5,-820-34 18,508 27-9,-550-37-82,-1-2-1,0-3 1,70-18-1,158-60 183,-192 53 81,162-80-1,-232 98-130,1-1-1,-2-1 1,0-1-1,-1-1 0,-1-1 1,0-1-1,-2 0 1,0-1-1,18-31 1,3-14-68,-2-1 0,26-73 0,28-128-167,-22-7 22,-35 132 11,-22 99 101,70-333-367,-71 312 356,-3-1 0,-3 1 1,-8-122-1,1 158 66,-1 0-1,-1 1 1,-2 0 0,-1 0 0,-1 1 0,-2-1 0,0 2 0,-2 0 0,-1 0 0,-30-41 0,6 14-95,-60-112 1,88 147 44,-1 0-1,0 1 1,-1 1 0,-1 0 0,0 1 0,-1 0-1,-1 1 1,0 1 0,-1 0 0,0 1-1,-1 1 1,-1 0 0,0 1 0,0 1 0,-1 1-1,-20-6 1,-11-2 99,0 3-1,-1 1 1,-54-4 0,-160-4 461,194 16-383,-1369-103-389,-548-12 396,107-3-1,918 52-177,-955 2-16,-1 88-202,-116 62 24,-88 1 265,1359-67 141,-1001 30 2,1478-29-190,205-8 8,-119 28 0,185-33 5,0 1 0,0 0 0,0 2 0,1-1 0,0 2-1,1 0 1,-1 1 0,-14 12 0,19-13 1,1 2-1,-1-1 0,1 1 0,1 1 1,0 0-1,0 0 0,1 0 1,1 1-1,0 0 0,-8 20 1,4 2 22,1 0 0,1 1 0,2 0 0,1 0 0,2 0 0,2 1 0,5 69 0,11 6 161,33 129 0,-19-111-52,20 118 39,112 469-77,-126-593-91,-7 1-1,18 167 1,-43-260-4,19 158-51,-20-180 141,-1-1 1,2 1-1,-1-1 0,1 0 1,0 0-1,0 0 1,1 0-1,0-1 0,1 1 1,0-1-1,0 0 1,0-1-1,1 1 0,0-1 1,0 0-1,1 0 1,-1-1-1,1 0 0,0 0 1,1-1-1,-1 1 1,1-2-1,0 1 0,10 2 1,36 4 246,2-8 115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8:24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1 13491,'-14'20'114,"0"1"1,2 1 0,0 0-1,2 0 1,0 1-1,1 1 1,2-1 0,-8 38-1,3 19-107,-3 104 0,5-48 97,-6-13-99,-58 226 0,-74 108 551,131-410-336,1 2 1,2 0 0,-9 69-1,21-101-151,1-1 0,1 1 0,0 0 0,2-1 1,6 33-1,-5-37-54,1 0 0,0-1 0,1 0 1,0 0-1,0-1 0,1 1 1,1-1-1,0 0 0,11 12 1,-4-7-12,1-1 1,0 0 0,1-1 0,1-1 0,0 0 0,1-2 0,0 0 0,22 9 0,-11-8-17,0-1 1,0-2-1,1-1 0,57 6 1,-11-10-31,0-3 0,0-4 0,122-21 0,163-38-58,195-28-9,78 36-21,-21 3 68,-90-12 7,169-19-119,0 26-289,256 23-96,261-16 790,-1178 48-223,-15 2 5,1-1 0,0-1 0,-1 0-1,1-1 1,16-6 0,-31 8-11,-1 0 1,1 0-1,-1 0 0,1 0 1,-1-1-1,1 1 1,-1 0-1,0-1 0,0 1 1,1 0-1,-1-1 1,0 0-1,0 1 0,0-1 1,-1 0-1,1 1 1,0-1-1,-1 0 0,1 0 1,-1 0-1,1-3 1,0-5-16,0-1 0,-1-18 0,0 11-17,4-99-218,-11-126 0,3 205 200,-1 1 0,-2 0 0,-2 0 1,-1 1-1,-2 0 0,-1 1 0,-28-53 0,13 42 11,-2 1 1,-2 1-1,-63-66 0,37 52 75,-116-89 0,145 127-30,-1 0 0,-1 2 0,-1 1 0,0 1-1,-2 2 1,1 2 0,-2 1 0,1 1 0,-1 2-1,-1 2 1,1 1 0,-56-1 0,-87 4-34,-413-23 485,457 11-309,-518-35 190,-200 67-787,266 1 205,-561-35 185,1080 14 49,-556 3-139,1 24-137,473-17 227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37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255 428 15091,'8'16'1649,"7"4"-1137,6 1-152,6 2 648,12 1-352,8-1-48,6 0-304,8-1-256,-4-6-560,-1-4-200,-5-4 552,-2-3-136,-9-3-152</inkml:trace>
  <inkml:trace contextRef="#ctx0" brushRef="#br0" timeOffset="1">1 15 15675,'29'1'1601,"4"2"-809,4-4-272,13-2 624,4-1-104,7-1-359,-3 1-377,-2 3 448,-10 1-504,-16 4-208,-5 0-40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27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17 196 11795,'1'1'178,"0"-1"1,1 0 0,-1 1 0,0-1 0,1 0 0,-1 0 0,0 0 0,1 0 0,-1 0 0,1 0 0,-1 0 0,0-1 0,1 1 0,-1-1-1,0 1 1,1 0 0,-1-1 0,0 0 0,0 1 0,0-1 0,1 0 0,-1 0 0,0 0 0,0 0 0,0 0 0,0 0 0,0 0-1,0 0 1,-1 0 0,1 0 0,0 0 0,-1 0 0,1-1 0,0 1 0,0-2 0,-1 1-42,1 1 0,0-1 0,-1 1 1,1-1-1,-1 1 0,0-1 0,1 0 0,-1 1 1,0-1-1,0 0 0,0 1 0,0-1 0,0 0 1,-1 1-1,0-3 0,1 3-57,0 0 0,-1 0 0,1 0 0,-1 1 1,1-1-1,-1 0 0,1 0 0,-1 1 0,0-1 0,1 0 0,-1 1 0,0-1 0,1 1 0,-1-1 1,0 1-1,0-1 0,0 1 0,1-1 0,-1 1 0,-1-1 0,0 1-45,0 0 1,1 0-1,-1 0 0,1 0 0,-1 0 1,1 0-1,-1 1 0,1-1 0,-1 0 1,1 1-1,-1-1 0,1 1 0,0-1 1,-1 1-1,1 0 0,0 0 0,-1-1 1,1 1-1,0 0 0,0 0 0,0 0 1,0 1-1,0-1 0,0 0 0,0 0 0,0 0 1,0 1-1,0-1 0,1 0 0,-1 1 1,0 1-1,0-2-35,1 0 0,-1 1-1,0-1 1,1 0 0,-1 0 0,1 1 0,-1-1 0,1 0 0,0 1-1,0-1 1,0 0 0,-1 1 0,1-1 0,0 0 0,1 1-1,-1-1 1,0 0 0,0 1 0,1-1 0,-1 0 0,0 1-1,1-1 1,-1 0 0,1 0 0,0 1 0,-1-1 0,1 0-1,0 0 1,0 0 0,0 0 0,0 0 0,0 0 0,0 0-1,0 0 1,0 0 0,0-1 0,0 1 0,0 0 0,1-1-1,-1 1 1,0-1 0,0 1 0,3 0 0,0-1 10,0 1 0,1-1 0,-1 1 0,0-1 0,1 0 0,-1-1 0,0 1 1,1-1-1,-1 0 0,0 0 0,0 0 0,7-3 0,-5 0 61,0 1 0,0-1 0,0 0 0,-1-1 0,1 0 0,7-9 0,-12 13-42,0 0-1,0-1 1,0 1 0,0-1-1,0 0 1,0 1 0,0-1-1,-1 0 1,1 0 0,0 1-1,-1-1 1,0 0 0,1-2-1,-1 3-8,0 0-1,0 0 0,-1 0 1,1 0-1,0 0 0,-1 0 0,1 0 1,-1 0-1,1 0 0,-1 0 0,1 1 1,-1-1-1,1 0 0,-1 0 1,0 1-1,0-1 0,1 0 0,-1 1 1,0-1-1,0 1 0,0-1 1,1 1-1,-1-1 0,0 1 0,0-1 1,-2 1-1,0-1 4,0 0-1,-1 1 1,1-1 0,0 1-1,-1 0 1,1 0 0,0 0 0,-1 0-1,1 1 1,0-1 0,0 1-1,-1 0 1,1 0 0,0 0 0,0 1-1,0-1 1,0 1 0,0-1-1,0 1 1,-4 3 0,2-1-20,1 0-1,-1 0 1,0 0 0,1 1 0,0 0 0,0-1 0,0 1 0,1 1-1,-1-1 1,-2 6 0,6-10-1,0-1-1,-1 1 1,1-1-1,0 1 1,-1-1-1,1 1 1,0-1-1,0 1 1,0 0-1,-1-1 1,1 1-1,0-1 1,0 1-1,0-1 1,0 1-1,0 0 0,0-1 1,0 1-1,0-1 1,0 1-1,1 0 1,-1-1-1,0 1 1,0-1-1,0 1 1,1-1-1,-1 1 1,0-1-1,1 2 1,0-2 2,0 0-1,0 0 1,0 0 0,0 1-1,0-1 1,0 0 0,0-1 0,0 1-1,0 0 1,0 0 0,0 0-1,0 0 1,-1-1 0,1 1-1,0 0 1,1-1 0,34-20 96,-24 13-61,-1 0 0,0-1 1,0 0-1,-1-1 0,-1-1 0,0 1 0,14-22 1,-23 32-40,1 0 1,-1-1 0,0 1 0,0 0 0,0-1 0,0 1 0,1 0 0,-1-1 0,0 1 0,0 0 0,0-1 0,0 1 0,0 0 0,0-1 0,0 1-1,0 0 1,0-1 0,0 1 0,0 0 0,0-1 0,0 1 0,0-1 0,0 1 0,0 0 0,-1-1 0,1 1 0,0 0 0,0 0 0,0-1 0,-1 1-1,1 0 1,0-1 0,-13 0 13,-14 8-4,18-3-10,1 1 0,-1 0 0,1 0 0,0 1 0,1 0 0,-1 0 0,-12 14 0,41-30 42,-5-5-26,-1 0 0,-1 0 0,-1-2 0,14-20 0,-26 36-17,-1 1 0,1-1 0,-1 0 1,1 0-1,-1 0 0,1 1 1,-1-1-1,1 0 0,-1 0 0,0 0 1,1 0-1,-1 0 0,0 0 0,0 0 1,0-2-1,0 3 0,0 0 0,0 0 0,-1 0 0,1-1 0,0 1 1,-1 0-1,1 0 0,0 0 0,-1 0 0,1 0 0,0 0 0,-1 0 0,1 0 0,0 0 0,-1 0 0,1 0 1,0 0-1,-1 0 0,1 0 0,0 0 0,-1 0 0,1 0 0,0 0 0,-1 1 0,1-1 0,0 0 0,0 0 0,-1 1 1,-4 1-9,1 0 1,-1 1 0,1 0-1,0 0 1,-5 5 0,-2 4-7,-27 29-39,34-37 53,1 0-1,0 0 0,1 0 0,-1 0 0,1 1 0,0-1 0,0 1 0,-2 5 0,4-9 3,0-1 0,0 0-1,0 0 1,0 0 0,0 1-1,0-1 1,0 0 0,0 0-1,0 1 1,0-1 0,0 0 0,0 0-1,0 1 1,0-1 0,0 0-1,0 0 1,0 1 0,0-1-1,0 0 1,0 0 0,0 0 0,0 1-1,0-1 1,1 0 0,-1 0-1,0 0 1,0 1 0,0-1 0,0 0-1,0 0 1,1 0 0,-1 0-1,0 0 1,0 1 0,0-1-1,1 0 1,-1 0 0,0 0 0,0 0-1,1 0 1,-1 0 0,0 0-1,0 0 1,1 0 0,14-3 20,13-13 6,-21 11-17,3-2 1,0-1-1,0 1 0,-1-2 1,-1 1-1,1-1 1,-1-1-1,12-19 1,-18 20-26,-10 11-2,-9 11-15,1 3 8,1 1 0,-23 33 0,38-51 24,0 1 0,0 0 1,0 0-1,0 0 1,0 0-1,0 0 0,0 0 1,0 0-1,1 0 1,-1 0-1,0 0 0,0 0 1,0 0-1,0 0 1,0 0-1,0 0 1,0 0-1,0 0 0,1 0 1,-1 0-1,0 0 1,0 0-1,0 0 0,0 0 1,0 1-1,0-1 1,0 0-1,0 0 0,1 0 1,-1 0-1,0 0 1,0 0-1,0 0 0,0 0 1,0 0-1,0 0 1,0 0-1,0 1 1,0-1-1,0 0 0,0 0 1,0 0-1,0 0 1,0 0-1,0 0 0,0 0 1,0 1-1,0-1 1,0 0-1,0 0 0,0 0 1,0 0-1,11-6 16,8-14-36,-1 0-1,-1-1 1,18-30 0,-36 50-148,-3 3 118,-6 5 9,-18 25-69,-44 66 1,70-94 217,3-4-30,11-8 18,13-17 17,-16 13-79,0-1 0,-1 1 0,12-29 0,-20 41-36,0 0 0,0 0 0,0 0 0,1 0 0,-1 0 0,0 0 0,0-1 0,0 1 0,0 0 0,0 0 0,0 0 0,0 0 0,0 0 0,0 0 1,0-1-1,0 1 0,0 0 0,0 0 0,0 0 0,0 0 0,0 0 0,0-1 0,0 1 0,0 0 0,0 0 0,0 0 0,0 0 0,0 0 0,0-1 0,0 1 0,0 0 0,0 0 0,0 0 0,0 0 0,0 0 0,0 0 0,0-1 0,0 1 1,0 0-1,0 0 0,-1 0 0,1 0 0,0 0 0,0 0 0,0 0 0,0 0 0,0 0 0,0-1 0,-1 1 0,1 0 0,0 0 0,-9 5-57,-10 10-23,8-4 5,2 1 1,0 1-1,-12 19 0,20-25-134,7-9-267,9-12-558,-13 12 982,-1 0 0,0 0 1,0 0-1,1 0 0,-1 0 1,-1 0-1,1-1 0,0 1 1,0 0-1,-1-1 1,0 1-1,1-4 0,-4-6-391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24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16347,'1'0'79,"-1"0"-1,1 0 0,-1 0 1,1 0-1,0 0 0,-1 0 0,1 0 1,-1 0-1,1 1 0,-1-1 0,1 0 1,-1 0-1,1 0 0,0 1 1,-1-1-1,1 0 0,-1 1 0,0-1 1,1 1-1,-1-1 0,1 0 0,-1 1 1,0-1-1,1 1 0,-1-1 0,0 1 1,1-1-1,-1 1 0,0-1 1,0 1-1,1-1 0,-1 1 0,0 0 1,0-1-1,0 1 0,0-1 0,0 1 1,0 0-1,0-1 0,0 2 0,-7 31 2241,6-29-2037,-1 0 0,1-1 0,1 1 0,-1 0 0,0 0 1,1-1-1,0 6 0,0-9-257,0 1-1,0-1 1,1 0 0,-1 1 0,0-1-1,0 1 1,0-1 0,1 0 0,-1 1 0,0-1-1,0 0 1,1 1 0,-1-1 0,0 0-1,1 1 1,-1-1 0,0 0 0,1 0-1,-1 1 1,1-1 0,-1 0 0,0 0 0,1 0-1,-1 0 1,1 0 0,-1 1 0,0-1-1,1 0 1,-1 0 0,1 0 0,-1 0 0,1 0-1,-1 0 1,1 0 0,-1-1 0,0 1-1,1 0 1,-1 0 0,1 0 0,-1 0-1,0 0 1,1-1 0,-1 1 0,1 0 0,-1 0-1,0-1 1,1 1 0,-1 0 0,0-1-1,2 0 42,0 0 0,-1 0 0,1 0 0,-1 0 0,0-1 0,1 1-1,-1 0 1,0-1 0,0 1 0,2-3 0,-2 2-15,-1 1 1,1 0-1,-1-1 1,1 1-1,-1 0 1,0-1-1,1 1 0,-1 0 1,0-1-1,0 1 1,0-1-1,0 1 1,0 0-1,0-1 1,-1 1-1,1-1 0,0 1 1,-1 0-1,1-1 1,-1 1-1,1 0 1,-1-1-1,0 1 0,0 0 1,1 0-1,-1 0 1,-1-2-1,2 4-45,1 0-1,-1-1 1,1 1-1,0-1 0,-1 0 1,1 1-1,0-1 1,-1 1-1,1-1 1,0 0-1,0 0 1,-1 1-1,1-1 1,0 0-1,0 0 1,0 0-1,-1 0 0,1 0 1,0 0-1,0 0 1,0 0-1,-1 0 1,1 0-1,0 0 1,0-1-1,0 1 1,1-1-1,0 0 15,1-1 0,0 0 1,-1 0-1,1 1 0,-1-1 0,0-1 1,4-3-1,0-3 79,0 1 1,0-1-1,-1 0 1,5-10-1,-8 13-4,1-1 0,-1 0-1,-1 1 1,1-1 0,-1 0 0,0 0-1,-1-8 1,0 14-71,1-1 0,-1 1 0,0-1 1,-1 0-1,1 1 0,0-1 0,0 1 0,-1-1 1,1 1-1,-1-1 0,1 1 0,-1-1 0,0 1 0,1 0 1,-1-1-1,0 1 0,0 0 0,0-1 0,0 1 1,0 0-1,0 0 0,-1 0 0,1 0 0,0 0 1,0 0-1,-1 0 0,1 1 0,-1-1 0,1 0 0,0 1 1,-1-1-1,1 1 0,-1-1 0,0 1 0,1 0 1,-3 0-1,1 0-9,0 0 1,1 1 0,-1-1 0,0 1-1,0 0 1,1 0 0,-1 0-1,0 0 1,1 1 0,-1-1-1,1 1 1,-4 2 0,4-3-22,1 0 0,0 0 0,0 0 0,0 0 0,0 0 1,0 0-1,0 0 0,0 0 0,0 0 0,0 1 0,1-1 0,-1 0 0,0 0 1,1 1-1,-1-1 0,1 1 0,-1-1 0,1 0 0,0 1 0,0-1 0,0 1 0,-1-1 1,1 1-1,1-1 0,-1 1 0,0 2 0,0-4-12,1 0 0,-1 0 0,0 1 0,0-1 0,0 0 0,0 1 0,0-1 0,1 0 0,-1 0 0,0 1 0,0-1 1,1 0-1,-1 0 0,0 0 0,0 1 0,1-1 0,-1 0 0,0 0 0,0 0 0,1 0 0,-1 0 0,0 0 0,1 1 0,-1-1 0,0 0 0,1 0 0,-1 0 0,0 0 0,1 0 0,-1 0 0,0 0 0,1 0 0,-1 0 0,0 0 0,0-1 0,1 1 0,-1 0 1,0 0-1,1 0 0,-1 0 0,0 0 0,0 0 0,1-1 0,-1 1 0,0 0 0,0 0 0,1-1 0,-1 1 0,0 0 0,11-14-1367,-10 12 1353,-1 0-1,0 0 1,0 0 0,0 0-1,-1 0 1,1 0 0,0 0-1,-1 0 1,1 0 0,-1 0-1,0 0 1,1 0 0,-1 1 0,0-1-1,0 0 1,0 0 0,0 1-1,-1-1 1,1 1 0,0-1-1,-1 1 1,1 0 0,-1-1-1,1 1 1,-3-1 0,-14-10-492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22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3855 18 13891,'67'-16'112,"-66"14"-88,-8 3-2,-39 8 16,-29 10 47,-77 30 1,-76 40 36,120-46-98,-346 165 164,352-158-138,-367 187 110,235-115-154,6 10-1,-221 170 1,31 41-20,364-296 12,-325 309 32,273-241 74,-120 168 1,193-234-49,-38 74 0,55-90-27,1 0 0,2 1 0,-14 58 0,23-72-13,0 0 0,2 0 0,0 0 0,1 0-1,1 0 1,1 0 0,6 35 0,-3-40-4,0 0 0,1 0 0,1-1 0,0 1 0,1-1 1,0-1-1,1 1 0,0-1 0,2-1 0,-1 1 0,13 10 0,0-1 8,1-2 1,1 0-1,38 23 1,86 41-129,22 14-174,48 75-118,-18-12 308,-146-125 225,104 54 0,-121-73-47,1-2 0,1-1 0,1-1 0,41 6 0,1-7 79,1-4-1,0-3 1,0-4-1,131-14 1,328-83 176,157-106-299,-552 146-26,276-151 1,106-130 36,-212 96-26,-11-18-5,-237 200-21,80-73-13,258-294 1,-346 350 11,-4-4 0,53-95 1,-80 119 11,-2-1-1,-3-2 1,-3 0 0,20-79 0,-34 104-6,-2-1 0,-1 0-1,-2-1 1,-1 1 0,-2-1 0,-2 1 0,-1-1 0,-11-52-1,7 60 3,-1 0-1,-2 1 1,0 1-1,-2 0 1,-1 0-1,-1 1 1,-1 1-1,-1 0 1,-1 1-1,-39-41 1,20 32 34,0 2 1,-2 1 0,-2 2-1,0 2 1,-1 2 0,-2 1-1,0 2 1,-73-22 0,-2 8 90,-3 5 1,-135-14 0,-224-4-1082,337 42 254,-197 21 1,142 9 222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32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1221 191 14163,'-4'-10'98,"0"0"0,-1 0 0,0 1-1,-1-1 1,0 1 0,0 0 0,-1 1 0,0 0-1,0 0 1,-1 0 0,0 1 0,-1 0 0,0 0 0,0 1-1,0 0 1,-16-6 0,8 3 13,0 2 1,-1 0-1,0 2 0,0-1 0,-1 2 1,1 1-1,-1 0 0,-36 0 1,39 4-40,-1 1 1,1 1-1,0 0 1,0 1-1,0 1 1,1 1-1,0 0 1,0 1-1,0 0 1,0 1-1,-18 15 1,-5 5 63,2 3-1,-55 58 1,29-19-73,3 3 0,3 2 0,3 2 0,4 3 0,4 2 0,3 1 0,-43 121 0,70-163-65,2 0 0,2 1 0,2 1 0,1 0 0,-3 77 0,12-101-2,0 0 1,1 0 0,1 0-1,0-1 1,2 1-1,11 29 1,-10-34 4,0 0-1,2-1 1,-1 0 0,2 0 0,0-1-1,0 0 1,1 0 0,1-1-1,15 13 1,-2-6 49,1-1 0,1-1-1,0-1 1,1-1 0,0-2 0,1-1 0,1-1-1,0-1 1,0-1 0,60 7 0,-35-10 57,1-3 1,0-1 0,-1-3-1,1-3 1,68-14 0,-43 1-1,-1-3 0,-1-3 1,-1-4-1,-2-3 0,136-78 1,-149 71-149,-2-4 0,-1-2 1,-3-2-1,-1-3 1,-3-2-1,84-106 1,-112 123-19,-1 0 0,-1-2 0,-2 0 0,-2-1 1,-1-2-1,-2 1 0,10-43 0,-19 60 23,-1-2 1,-2 1-1,0 0 0,-1-1 0,-1 0 1,-2 1-1,0-1 0,-1 1 0,-1-1 1,-1 1-1,-1 0 0,-1 0 0,-1 1 1,-14-30-1,10 32 12,0 0 1,-1 1 0,-2 0-1,0 1 1,0 0 0,-24-20-1,6 10 4,-1 2-1,-51-32 0,53 40-72,-1 1 0,0 1 0,-1 2-1,-1 1 1,0 2 0,-1 1 0,0 2 0,0 1-1,0 2 1,-56 0 0,43 5-91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3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116 114 18180,'-1'-2'345,"-13"-18"1498,13 19-1734,0 0 0,1 0-1,-1 0 1,0 1 0,1-1 0,-1 0-1,0 1 1,0-1 0,0 0 0,0 1 0,1-1-1,-1 1 1,0-1 0,0 1 0,0 0-1,0-1 1,0 1 0,0 0 0,-2 0-1,3 0-61,-1 0-1,1 1 0,-1-1 0,1 1 0,-1-1 0,1 1 0,0-1 0,-1 1 0,1-1 0,0 1 0,-1-1 0,1 1 0,0-1 0,0 1 0,-1-1 0,1 1 0,0 0 0,0-1 0,0 1 0,0-1 0,0 1 0,0 0 0,0-1 0,0 1 0,0-1 0,0 1 0,0 0 0,0-1 0,1 1 0,-1-1 1,0 1-1,1 0 0,5 21 163,-4-17-172,-1-2-25,0 0-1,0 0 0,1 0 1,-1 0-1,1 0 0,-1-1 1,1 1-1,0-1 0,0 1 1,0-1-1,0 0 0,0 1 1,3 1-1,-4-4 1,-1 0-1,0 0 1,1 0-1,-1-1 1,0 1 0,0 0-1,1 0 1,-1 0-1,0 0 1,1 0 0,-1 0-1,0-1 1,1 1 0,-1 0-1,0 0 1,0-1-1,1 1 1,-1 0 0,0 0-1,0-1 1,0 1 0,0 0-1,1 0 1,-1-1-1,0 1 1,0 0 0,0-1-1,0 1 1,0 0-1,0-1 1,0 1 0,0 0-1,0-1 1,0 1 0,0 0-1,0-1 1,0 1-1,0 0 1,0-1 0,0-17 360,-1 12-238,-1-1 0,1 1-1,-1 0 1,-1 0 0,1 0 0,-1 1-1,0-1 1,0 0 0,-1 1-1,-6-7 1,10 10-116,-1 1 1,0 0-1,0 0 1,0 0-1,0 0 1,0 0-1,0 0 0,-1 0 1,1 0-1,0 0 1,0 0-1,-1 1 1,1-1-1,-1 0 0,1 1 1,0-1-1,-1 1 1,1 0-1,-1 0 1,1-1-1,-1 1 1,1 0-1,-1 0 0,1 0 1,-1 0-1,1 1 1,-1-1-1,1 0 1,-1 1-1,1-1 0,0 1 1,-1-1-1,1 1 1,-1 0-1,1-1 1,0 1-1,0 0 0,-1 0 1,1 0-1,0 0 1,0 0-1,0 0 1,0 0-1,0 0 1,0 1-1,1-1 0,-1 0 1,0 2-1,-3 4-12,0-1 1,1 1-1,1 0 0,-1 0 0,1 0 0,0 0 1,0 0-1,1 1 0,0-1 0,0 0 0,1 1 1,1 9-1,-1-8-18,1-1 1,0 0 0,1 0-1,0 0 1,0 0 0,0 0 0,1 0-1,0 0 1,1-1 0,8 13-1,-11-18 10,0-1 0,0 1 0,0-1 0,1 1 0,-1-1 0,0 0 0,1 1-1,0-1 1,-1 0 0,1 0 0,-1 0 0,1 0 0,0 0 0,0-1 0,0 1 0,-1 0 0,1-1-1,0 0 1,0 1 0,0-1 0,4 0 0,-4 0 4,1-1 0,-1 1-1,0-1 1,0 0 0,0 0-1,1 0 1,-1 0 0,0 0 0,0 0-1,0 0 1,0-1 0,-1 1 0,1-1-1,0 0 1,-1 1 0,1-1-1,-1 0 1,3-3 0,0-2 32,0-1 0,0 0-1,0-1 1,-1 1 0,0-1 0,-1 1 0,0-1 0,0 0-1,-1 0 1,0 0 0,0 0 0,-1 0 0,-1 0 0,1 0 0,-3-11-1,3 19-26,0 0 1,-1-1-1,1 1 0,0 0 0,0 0 0,-1 0 0,1 0 0,0 0 1,-1 0-1,1 0 0,-1 0 0,0 0 0,1 0 0,-1 1 0,0-1 0,1 0 1,-1 0-1,0 0 0,0 1 0,0-1 0,0 1 0,0-1 0,-1 0 1,1 1-4,0 0 0,0 0 0,0 0 0,0 0 0,0 0 0,0 0 1,0 1-1,0-1 0,0 0 0,0 1 0,0-1 0,0 1 1,0-1-1,0 1 0,1-1 0,-1 1 0,0 0 0,0-1 0,0 2 1,-4 3-3,0 0 1,1 0 0,0 1 0,0-1-1,-5 12 1,-8 39-72,35-97 45,-2 0 1,19-79-1,-52 144 55,9-9-24,-5 11 11,1 0 1,-13 38-1,39-78 6,0-11-20,-11 17-7,1 1 1,1-1-1,-1 1 1,10-11-1,-14 18 3,0 0 0,0 0-1,0 0 1,0 0 0,0 0 0,0 0-1,0 0 1,1 0 0,-1 0 0,0 0 0,0 0-1,0 0 1,0 0 0,0 0 0,0 0-1,0 0 1,0 0 0,0 0 0,1 0-1,-1 0 1,0 0 0,0 0 0,0 0-1,0 0 1,0 0 0,0 0 0,0 0 0,0 0-1,0 0 1,1 0 0,-1 0 0,0 0-1,0 0 1,0 0 0,0 0 0,0 0-1,0 0 1,0 0 0,0 0 0,0 0 0,0 0-1,0 0 1,0 1 0,1-1 0,-1 0-1,0 0 1,0 0 0,0 0 0,0 0-1,0 0 1,0 0 0,0 0 0,0 0 0,0 1-1,0-1 1,0 0 0,0 0 0,0 0-1,0 0 1,0 0 0,0 0 0,1 13-14,-3 11-9,-7 1 32,2-21 27,6-4-34,1-1 1,-1 1-1,1 0 1,-1-1-1,1 1 1,-1-1-1,1 1 0,-1 0 1,1-1-1,-1 1 1,1-1-1,0 0 1,-1 1-1,1-1 0,0 1 1,-1-1-1,1 1 1,0-2-1,-2 19-778,1 0 1,1 17-1,6-14-68,-5-29 314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6:11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 13667,'1'0'1272,"-1"-1"-544,-1 2-136,-1 4-231,2 2 863,0 0-904,-10-7-24,0 1-88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6:1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3787 62 12211,'-12'-3'303,"1"-2"0,0 0 0,-19-11 1,22 12-266,1-1 0,0 1 1,-1 1-1,0-1 0,0 1 1,0 1-1,0 0 1,-1 0-1,1 0 0,-9 0 1,-3 3 50,1 0 1,-1 2 0,1 0 0,0 1 0,0 1 0,0 1-1,-33 15 1,-122 74 351,138-74-368,-310 173 79,-17-29-479,263-127 14,-179 96-1,111-32 74,3 8 0,-239 210 0,-23 77 511,69-29 204,247-249-286,-150 191 279,218-249-384,2 2 1,3 2-1,-40 95 1,69-137-82,0 1 1,2 0 0,0 0-1,2 1 1,0 0 0,2-1 0,1 1-1,1 1 1,1-1 0,1 0-1,2 0 1,0 0 0,1-1-1,2 1 1,0-1 0,2 0 0,12 26-1,5 1-18,2-1 0,3-1 0,38 47 0,122 125-85,-144-176 73,2-1-1,1-3 1,68 44 0,-77-60 23,1-2 1,1-2 0,1-1-1,1-3 1,56 16 0,-22-16 39,0-4 1,1-2 0,0-4-1,152-7 1,318-69 153,-194-3-230,-4-15 0,452-176 0,-446 117-8,-6-16 0,350-219 0,-459 228 186,-6-9-1,357-322 0,-478 373-5,201-251 1,-245 265-89,-4-4 0,-5-2 0,63-142 1,-102 192-7,-2-2 0,18-74 0,-33 103 5,-1 0 0,-1 0-1,-2-1 1,0 1 0,-2-1 0,-1 1 0,-6-37 0,6 53-17,-2 1 0,1 0 0,-1-1 0,-1 1 0,0 1 1,0-1-1,0 1 0,-1-1 0,0 1 0,-1 1 0,-9-11 0,6 9 8,-1 0 0,0 1 1,0 0-1,-1 1 0,0 1 1,0-1-1,-1 1 0,-14-4 1,-8-2 22,0 3 1,0 0-1,-1 2 1,0 2-1,-64-1 1,-187 18-558,-362 85-1627,412-49 1600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6:22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10994,'28'-103'5227,"-27"97"-3196,-1 8-1999,0 0 0,0 0 1,0 0-1,0 0 0,0-1 0,0 1 0,1 0 1,-1 0-1,1 0 0,-1-1 0,1 1 1,0 0-1,-1 0 0,1-1 0,0 1 1,0-1-1,1 1 0,-1-1 0,0 1 0,0-1 1,1 0-1,-1 0 0,0 1 0,1-1 1,-1 0-1,1 0 0,0 0 0,1 0 0,8 5-25,-1-1 0,23 8 0,1-1 110,-19-8 62,0 1-1,0 1 1,0 0 0,-1 1 0,0 1-1,0 0 1,-1 1 0,15 12-1,7 11 214,-15-11-172,2-2 1,38 27-1,-48-38-170,0 0 1,0 1 0,-1 0 0,0 1 0,0 0-1,-1 0 1,-1 1 0,0 1 0,0-1 0,11 22-1,2 12 157,28 47 185,-43-81-351,1-1 1,0-1-1,0 1 0,1-1 1,0 0-1,14 10 1,50 30 116,-46-32-68,-1 0 0,0 2-1,-2 1 1,28 28-1,13 31 135,-35-42-172,65 64-1,-36-50-35,-9-9-3,58 65 0,-57-47 12,41 44 17,-75-87-28,1 0 1,1-1-1,33 21 1,-22-18 2,56 45 0,-73-51-8,0 0 1,0 0-1,-1 1 1,-1 1-1,17 28 1,26 77 58,-39-83-21,38 67 0,-46-93-39,0 0 0,1 0 0,1-1-1,0 0 1,1 0 0,-1-1-1,2 0 1,-1-1 0,20 12 0,58 24 29,31 21-15,-105-56-19,-1 0-1,-1 1 1,1 1 0,-2 0 0,1 1 0,14 20-1,42 78 10,-55-84-7,2-1 0,0 0-1,2-1 1,1-1 0,37 37-1,38 16-5,20 17 11,-97-78-6,0 2-1,-1 0 0,0 1 0,16 28 1,43 102 36,-2-4-28,-61-125-10,1-1-1,1 0 1,0-1 0,1-1 0,24 21-1,-3-10 2,1-1 0,1-2-1,53 24 1,-44-24 0,80 56 1,-73-35 6,-3 2 0,47 56 0,-49-50 23,99 86 0,-144-136-31,120 101 133,-120-99-78,0 0-1,0 0 1,0 1-1,-1-1 1,0 1 0,0-1-1,-1 1 1,1 0-1,-1 0 1,0-1 0,-1 1-1,0 8 1,3 6-91,-3-18-94,0-1 1,1 1-1,-1 0 1,0 0-1,0-1 1,0 1 0,0 0-1,0-1 1,0 1-1,-1 0 1,1 0-1,-1-1 1,1 1-1,-1 0 1,1-1 0,-1 1-1,0-1 1,0 1-1,-1 1 1,1-2 44,-1 0 1,1 0-1,-1 0 0,1-1 1,-1 1-1,0 0 1,1-1-1,-1 1 0,0-1 1,1 1-1,-1-1 1,0 0-1,0 0 0,1 0 1,-1 0-1,0 0 1,0 0-1,-2-1 0,-24-5-695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6:28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12251,'12'20'982,"-5"-6"-424,1 0 1,1 0-1,18 22 1,-23-32-485,0-1 1,0 1 0,0-1 0,1 1 0,-1-1-1,1-1 1,0 1 0,-1-1 0,1 1 0,0-1 0,1-1-1,-1 1 1,0-1 0,0 0 0,8 1 0,-1-2 129,0 0 0,0-1 0,13-2 0,-14 1 6,0 1 1,-1 0-1,1 1 1,12 1-1,-20-1-147,0 1 1,1 0-1,-1 0 1,0 0-1,0 0 1,0 1-1,0-1 1,0 1-1,-1 0 1,1-1-1,4 5 1,25 29 504,-28-29-493,1 0-1,0 0 1,0-1 0,1 1-1,0-1 1,0 0-1,7 3 1,-4-4-16,0 0-1,1-1 1,0 0 0,-1-1-1,15 2 1,-13-2 65,1 0 1,0 1-1,17 7 1,3 5 292,46 31 1,14 8-115,-59-36-256,-1 2 0,-1 2 0,0 0 0,47 48 0,4 3 113,-55-54-19,52 30 0,-17-12-69,-15-8-40,1-3 1,2-2 0,0-2 0,65 19 0,-96-34-16,0 0 1,0 2 0,-1 0 0,27 17 0,59 54 63,-63-47-71,2-3-1,68 38 1,98 36-7,-196-98-1,12 7 5,-1 1 0,0 1 0,38 30 0,56 63 5,-81-71-11,1-2-1,82 57 0,7-19 8,-64-39 0,71 52 0,101 63 7,-199-128-14,-8-4-3,-1 2 0,-1 1 0,0 1 0,26 29 0,80 103-14,-67-75 13,-34-46 10,2-1 0,0-2-1,42 28 1,-38-29-1,0 1 0,53 55 0,-50-33 1,-1 3 0,-3 1 1,31 62-1,5 8 3,96 114-8,18-13 12,48 64-5,-90-76-14,7 10 2,-50-96 4,96 139 14,-90-89-11,120 185 0,-46-84-4,-27 16 0,-99-167-4,197 414 7,-237-514-3,166 325 7,-26 12 2,-113-244-16,133 332-25,-150-398 10,125 275-220,-29 12 87,-86-193-3,-6 2 0,13 212 0,-19-89-277,33 640-1126,-50-734 1472,44 271 0,-47-431 292,1 31 1,-4-51-195,0 0 0,0 0 0,-1 0 0,1 1 0,0-1 0,0 0 0,0 0 0,0 0 0,-1 0 0,1 0 0,0 0 0,0 0 0,0 0 0,-1 0 0,1 0 0,0 0 0,0 0 0,0 0 0,-1 0 0,1 0 0,0 0 0,0 0 0,0 0 0,-1 0 0,1 0 0,0 0 0,0 0 0,0-1 0,0 1 0,-1 0 0,1 0 0,0 0 0,0 0 0,0 0 0,0 0 0,0-1 0,-1 1 0,1 0 0,0 0 0,0 0 0,0-1 0,-7-8 121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02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4430 37 13547,'-91'-16'159,"0"4"1,0 4-1,-179 8 0,-273 63-1188,337-25 1209,-238 76 0,97 19 235,12 32-170,139-58-215,-214 156 1,271-160-32,4 7 1,-130 138 0,124-98 5,-166 231 1,246-294 43,4 3-1,4 2 1,3 3 0,-71 196 0,101-224-17,3 2 1,-13 101-1,24-118-17,3 0-1,2 0 0,3 0 1,7 53-1,-3-72-14,0 0 0,3 0 0,22 57 0,-23-70 0,2-1 0,0 0 0,1 0 0,1-1 0,1-1 0,0 0 0,19 17 0,-5-10 1,1-1 0,1-2 0,2-1 0,0-1-1,0-1 1,68 25 0,-18-14 4,151 32 0,191 1 9,7-37-4,-238-21-6,1-9-1,-1-8 1,-1-8-1,213-52 0,-143 3-21,-3-10 0,-3-12 0,296-152 0,-358 147-110,236-159-1,92-129-108,-400 283 230,-5-4 0,114-136 1,-221 231 8,130-158 107,-101 119-5,47-84 0,-69 104-57,-2 0 0,-1-1 0,-1-1 0,11-46 0,-18 54-20,-1 0 1,-1-1-1,-1 0 0,-1 1 1,-2-1-1,-6-47 0,1 43-29,-1 0 1,-2 1-1,-1 0 0,-1 0 1,-1 1-1,-2 1 0,-21-33 0,2 12-44,-2 1-1,-72-74 1,55 71 24,-3 2-1,-1 2 1,-3 3 0,-1 3 0,-2 2 0,-82-36 0,35 27-3,-2 5 1,-1 5 0,-121-22 0,107 35-77,-217-13-1,-130 41-2,194 19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6:23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16235,'0'-1'45,"0"-1"0,1 1 0,-1 0 0,0 1 0,1-1-1,-1 0 1,1 0 0,-1 0 0,1 0 0,-1 0-1,1 0 1,-1 0 0,1 1 0,0-1 0,0 0-1,-1 0 1,1 1 0,0-1 0,0 1 0,0-1 0,0 1-1,0-1 1,0 1 0,0-1 0,0 1 0,0 0-1,0 0 1,1-1 0,2 1-19,0 1-1,0-1 1,0 1 0,0-1-1,0 1 1,4 2 0,25 3-24,-26-6-2,1-1 1,-1 0-1,1-1 0,-1 1 1,0-1-1,0-1 0,0 0 1,8-3-1,5-6 8,25-17-1,-35 21 7,1 1-1,-1 0 1,2 0-1,-1 1 1,1 0-1,0 1 1,0 1 0,13-4-1,-22 8 6,0 0-1,-1-1 0,1 1 1,0 0-1,-1 0 0,1 1 1,0-1-1,0 1 0,-1-1 1,1 1-1,-1 0 0,1 0 1,0 0-1,-1 0 1,0 0-1,1 1 0,-1-1 1,0 1-1,0-1 0,1 1 1,-1 0-1,-1 0 0,1 0 1,0 0-1,0 0 0,1 4 1,4 5 81,-1 0 0,-1 1 0,0 0 1,5 18-1,-1-2 46,-5-18-95,0 0 29,0 1 0,0-1 0,1 0 0,12 17 1,-15-24-67,0-1 1,-1 0 0,1 0 0,0 0 0,0 0 0,1-1-1,-1 1 1,0-1 0,1 1 0,-1-1 0,1 0 0,-1 0 0,1 0-1,-1 0 1,1 0 0,0 0 0,-1-1 0,1 1 0,0-1 0,0 0-1,0 0 1,-1 0 0,1 0 0,0 0 0,3-2 0,5-1 11,-1 0 1,0-1-1,0 0 0,0-1 1,-1 0-1,0-1 1,0 0-1,0 0 1,8-8-1,72-74 181,-70 68-156,12-15 43,-23 24-54,1 1 0,0 0 0,0 1-1,1 0 1,1 0 0,-1 1 0,24-13-1,-33 21-33,0-1 0,0 0 0,1 1-1,-1-1 1,0 0 0,1 1 0,-1 0-1,1-1 1,-1 1 0,1 0 0,-1 0-1,0 0 1,1 0 0,-1 0 0,1 0-1,-1 0 1,1 0 0,-1 0 0,1 1-1,-1-1 1,0 1 0,1-1 0,-1 1-1,0 0 1,1-1 0,-1 1-1,0 0 1,0 0 0,0 0 0,0 0-1,1 0 1,-1 0 0,1 2 0,1 2-4,0 2 0,0-1 0,0 0 0,0 0 0,-1 1 1,1 7-1,3 5-41,-3-11-7,0 1 0,0-1-1,1 0 1,0 0-1,1 0 1,5 7 0,-7-12 13,-1 0 1,1-1-1,-1 1 1,1 0-1,0-1 1,0 1-1,0-1 1,1 0-1,-1 0 1,1 0-1,-1-1 1,1 1-1,-1-1 1,1 0-1,0 0 1,-1 0-1,6 0 1,-1-1 9,-1 0 0,1 0 0,-1-1 0,1-1 0,-1 1 0,0-1 0,1 0 0,10-5 0,4-4-60,32-19 0,47-38-183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38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1 270 20116,'16'0'1737,"19"-7"-1185,3-8-232,8-12 704,14-7-304,7-4-280,5 0-96,-3 3-320,-5 5-160,-12 6-336,-9 8-160,-15 10-384,-5 6-232,-17 5 808,-7 2-265,-14 0-55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52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277 257 19100,'1'0'186,"-1"-1"1,1 1-1,-1-1 1,1 0-1,-1 1 0,0-1 1,1 1-1,-1-1 0,0 0 1,1 1-1,-1-1 1,0 1-1,0-1 0,0 0 1,0 1-1,0-1 1,1 0-1,-1-1 0,-11-7 1651,8 7-1850,0-1 30,-1 1 0,0 1 0,0-1 0,0 0-1,0 1 1,0 0 0,0 0 0,0 0 0,0 1-1,0-1 1,0 1 0,-1 0 0,1 0 0,0 0 0,0 1-1,0-1 1,0 1 0,-1 0 0,1 0 0,0 1 0,0-1-1,1 1 1,-1 0 0,0 0 0,-6 5 0,5-4-13,1 0-1,0 0 1,0 0 0,-1 1 0,2 0 0,-1 0 0,0 0 0,1 0-1,0 0 1,0 1 0,0-1 0,1 1 0,-1 0 0,1 0 0,0 0 0,1 0-1,-1 0 1,1 1 0,-1 9 0,1-14-8,1 1 1,0 0-1,0-1 1,0 1-1,1-1 1,-1 1-1,0 0 0,1-1 1,-1 1-1,1-1 1,-1 1-1,1-1 0,0 1 1,-1-1-1,1 0 1,0 1-1,0-1 1,0 0-1,2 2 0,-2-2 0,0 0-1,1-1 0,-1 1 0,0-1 0,1 1 0,-1-1 1,0 1-1,1-1 0,-1 0 0,1 0 0,-1 0 1,0 0-1,1 0 0,-1 0 0,1 0 0,-1 0 1,3-1-1,2-1-10,-1 0 0,1 0 0,-1-1 0,1 0 0,-1 0 1,0 0-1,0 0 0,9-9 0,-6 4 32,0 0 0,-1-1 0,0 0 0,0-1 0,-1 1 0,0-1 0,0 0 0,-1-1 0,-1 1 0,0-1 0,0 0 0,-1 0 0,-1-1 0,0 1 0,0 0 0,0-13 0,-2 22-2,0 0 0,0 0 0,-1-1-1,1 1 1,0 0 0,-1 0-1,1 0 1,-1 0 0,0 0 0,0-1-1,0 1 1,0 1 0,0-1 0,-2-3-1,2 4-2,0 1-1,0-1 0,0 0 1,1 1-1,-1-1 1,0 1-1,0-1 0,0 1 1,0 0-1,0-1 1,0 1-1,0 0 0,0 0 1,0-1-1,0 1 1,0 0-1,-1 0 0,1 0 1,0 1-1,0-1 1,-1 0-1,-3 2 11,1-1 1,0 1-1,0 0 0,0 0 1,0 1-1,0-1 0,1 1 0,-1 0 1,1 0-1,0 0 0,0 0 1,-4 5-1,-1 3-16,1 0-1,0 0 1,0 1 0,1 0 0,1 0 0,0 1-1,1 0 1,0 0 0,1 0 0,0 0-1,1 0 1,1 0 0,0 1 0,1 14 0,0-26-12,0 1 1,0 0 0,1-1 0,-1 1 0,1 0-1,0-1 1,0 1 0,0-1 0,0 1 0,0-1-1,0 1 1,1-1 0,-1 0 0,4 4 0,-4-5 2,-1-1-1,1 1 1,0-1 0,0 1 0,-1-1-1,1 1 1,0-1 0,0 0 0,0 1 0,-1-1-1,1 0 1,0 0 0,0 0 0,0 0-1,0 0 1,0 0 0,-1 0 0,3 0 0,-1 0-2,-1-1 1,1 1 0,0-1-1,0 0 1,-1 0 0,1 0 0,-1 0-1,1 0 1,-1 0 0,1 0-1,-1 0 1,2-2 0,6-7-14,-1 0 0,-1-1-1,1 0 1,-1 0 0,-1-1 0,9-23 0,-1-2-1,8-41 1,-21 78 18,2-10 11,-1 1 0,0-1 0,0 0 0,0 0 1,-2 1-1,1-1 0,-1 0 0,-2-19 0,1 28-9,1 0 0,0 0 0,0 1 1,0-1-1,-1 0 0,1 1 0,0-1 1,-1 0-1,1 1 0,-1-1 0,1 0 1,-1 1-1,1-1 0,-1 1 0,1-1 1,-1 1-1,0-1 0,1 1 0,-1 0 0,1-1 1,-1 1-1,0 0 0,0-1 0,1 1 1,-1 0-1,0 0 0,0-1 0,-1 1 1,0 1 1,0-1-1,0 0 0,0 0 0,1 1 0,-1-1 1,0 1-1,0 0 0,0-1 0,-2 3 0,-4 2 6,1 0 0,0 0 0,-11 11 0,-1 3 0,0 1 1,-17 26-1,28-34-15,0 0 0,1 1 0,0-1 0,1 1 0,-8 27 0,13-37 0,0 1-1,0 0 1,1-1 0,-1 1-1,1 0 1,0 5 0,0-8 3,0 0 1,0 0 0,1-1 0,-1 1 0,0 0 0,0-1 0,0 1 0,1 0 0,-1 0 0,0-1 0,1 1 0,-1 0-1,1-1 1,-1 1 0,1-1 0,-1 1 0,1-1 0,-1 1 0,1-1 0,-1 1 0,1-1 0,0 1 0,-1-1 0,1 0-1,0 1 1,-1-1 0,1 0 0,0 1 0,-1-1 0,1 0 0,0 0 0,0 0 0,-1 0 0,1 0 0,0 0 0,0 0 0,-1 0-1,1 0 1,0 0 0,0 0 0,1-1 0,4-1-9,0 0 0,0 0 0,0-1 1,0 0-1,-1 0 0,1 0 0,-1-1 0,0 0 0,0 0 0,0 0 0,6-8 0,3-3-31,-2 0-1,18-27 0,-19 23 16,0 0-1,10-26 0,-18 39 20,-1-1 0,1 1-1,-1-1 1,-1 0 0,1 0-1,-1 0 1,0 0 0,-1 0-1,0 0 1,-1-13 0,1 18 7,-1 1 0,1 0 0,0-1 0,-1 1 0,1 0 0,-1-1 0,1 1 0,-1 0 0,0 0 0,0 0 0,1-1 0,-1 1 0,0 0 0,0 0 0,0 0 0,0 0 0,0 1 0,-1-1 0,1 0 0,0 0 0,0 1 0,-1-1 0,1 0 0,0 1 0,0-1 0,-1 1 1,1 0-1,-1-1 0,1 1 0,0 0 0,-1 0 0,1 0 0,-1 0 0,1 0 0,0 0 0,-1 0 0,1 1 0,-1-1 0,1 0 0,0 1 0,-2 0 0,-4 1 1,0 1-1,1 0 1,-1 0 0,0 1 0,1 0-1,-10 8 1,0 2-73,1 0-1,0 2 1,1 0-1,1 0 1,-19 33 0,-42 96-802,63-120 631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07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2036 81 12683,'-1'-1'63,"1"-1"0,0 0 0,0 0 0,-1 1 0,1-1 0,-1 0 0,0 1 0,1-1 0,-1 0 0,0 1 0,0-1 1,0 1-1,0-1 0,0 1 0,0 0 0,-1-1 0,1 1 0,0 0 0,-1 0 0,1 0 0,-1 0 0,1 0 0,-1 0 0,1 0 0,-1 1 1,0-1-1,-2 0 0,-7-2 138,0 0 0,0 0 1,-16 0-1,11 1 234,-407-25 2778,368 25-3095,4 1-39,1 2 1,-1 3-1,-52 10 1,74-8-66,1 1 0,1 1-1,0 2 1,0 1 0,1 0 0,-48 31 0,37-16-13,1 2 0,2 1-1,1 2 1,-52 63 0,-97 156-23,156-212 24,-5 9-10,2 1 1,2 1-1,2 2 0,2 0 1,3 2-1,-17 68 0,-107 346-98,110-381 62,-7 13-21,-49 187-1,82-248 55,2 1-1,1-1 1,2 1-1,2 1 1,2-1-1,1 0 1,2 0-1,2-1 1,1 1-1,2-1 1,2 0-1,2-1 1,1-1-1,1 0 1,24 39-1,24 36-9,79 122-13,-132-219 31,0-1-1,1 0 1,0 0 0,1-1-1,1-1 1,17 12-1,-19-16 1,0 0 1,1-1-1,0 0 0,0-1 0,0-1 0,1 0 1,-1 0-1,23 2 0,15 1 19,0-2 0,0-3 0,59-4 0,-85 0 19,-1-1 0,0-1 1,0-1-1,-1-1 0,1-2 0,-1 0 0,-1-1 1,1 0-1,21-16 0,44-36 95,119-110 0,-162 132-98,0 1 4,121-113 277,-139 124-135,-1-2 1,-1 0-1,37-63 1,-7-3 236,209-359 702,-212 372-1042,91-163 16,-127 214-56,-2-1 0,0 0 0,-3-1 0,-1 0 0,-1 0 0,4-43 0,-10 36 44,-1-1 0,-2 0 0,-8-46 0,-30-120 200,0-7-178,31 143-94,3 20-113,-2 0 1,-15-52-1,17 88-42,1 1 1,-2-1 0,0 1 0,0 1-1,-2-1 1,1 1 0,-2 0 0,0 1-1,0 0 1,-1 0 0,-16-13 0,11 13-55,-1 0 1,0 2 0,-1 0 0,0 0 0,-1 2 0,0 0 0,-26-7 0,-8 0-379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16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1498 15 13227,'-105'-10'692,"-1"6"-1,0 4 1,-180 24 0,249-17-585,-1 1 0,2 2 0,-1 2 0,1 2 0,1 1 0,1 1 0,0 2 0,1 2 0,1 0 0,-57 50 0,49-33-28,2 2 0,2 1 0,1 2 1,2 2-1,2 1 0,2 1 0,-25 56 0,21-34 40,2 1 0,-36 129 0,59-165-108,2-1-1,0 2 1,3-1 0,0 0-1,3 1 1,0-1 0,2 1 0,11 55-1,-7-65-17,0-1 0,2 1 0,1-2 0,0 1 0,2-2-1,0 1 1,2-1 0,0-1 0,22 25 0,-17-24-5,2-2 0,0 0 1,1-2-1,0 0 0,2-1 0,0-1 0,0-1 1,29 11-1,-14-10 8,2-1 0,-1-2 0,2-2 0,-1-2 0,1-1 0,0-2 0,1-2 0,64-4 0,62-10 44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32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 17404,'0'0'72,"2"-2"77,-1 0-1,0 0 0,1 0 1,-1 0-1,1 1 1,-1-1-1,1 1 1,0-1-1,3-2 0,-4 4-131,0 0 0,0 0-1,0 1 1,0-1 0,0 0-1,0 0 1,0 0 0,-1 1-1,1-1 1,0 0-1,0 1 1,0-1 0,-1 1-1,1-1 1,0 1 0,0-1-1,-1 1 1,1-1-1,0 1 1,-1 0 0,1 0-1,-1-1 1,1 1 0,-1 0-1,1 0 1,-1-1 0,0 1-1,1 1 1,7 13 252,0 1 1,-1 0-1,0 1 1,-2-1-1,0 1 1,5 27-1,-6-23 37,1-1-1,0 0 0,15 32 0,-14-44 232,-6-13-165,-5-15 37,3 15-414,-1 1 0,1-1-1,-1 1 1,0 0 0,-1 0 0,1 0 0,-1 0 0,0 0 0,-7-5 0,-1 1-164,0 1 0,-18-7 0,26 12 185,-28-15-289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0:11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630 1 18372,'-34'23'1528,"-24"22"-1152,-12 17-184,-12 14 1297,1 10-1185,2 3-240,4-3-16,14-9-88,9-6-120,26-26-352,15-13-281,12-32 649,8-20-144,4-35-112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0:11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17396,'-1'22'1880,"3"8"-1312,20 7-240,14 8 953,24 2-681,10 6-304,18 4-600,3 9 440,7 0-200,9 0-96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0:57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18412,'1'0'51,"-1"0"0,1 0 0,-1 0-1,1 0 1,0 0 0,-1 0 0,1 0 0,-1 0 0,1 1 0,-1-1-1,1 0 1,-1 0 0,1 0 0,-1 1 0,1-1 0,-1 0 0,1 1 0,-1-1-1,1 0 1,-1 1 0,1-1 0,-1 1 0,0-1 0,1 1 0,-1-1-1,0 1 1,1-1 0,-1 1 0,0-1 0,0 1 0,0-1 0,1 1-1,-1-1 1,0 1 0,0-1 0,0 1 0,0 0 0,0-1 0,0 1 0,0-1-1,0 1 1,0-1 0,0 1 0,-1 1 0,-5 30 607,6-31-583,-12 45 427,2 0 0,1 0 1,3 1-1,0 82 0,6-125-485,0-1 0,0 1 0,1-1 0,-1 1 0,1-1 0,0 0 0,0 1 0,0-1 0,0 0 0,1 0 0,-1 0 0,1 0 0,0 0 0,0 0 0,0 0 0,0-1 0,3 4 0,-3-5-8,0 0 0,0 0 0,1 0 0,-1 0 0,0 0 0,1 0-1,-1 0 1,0-1 0,1 1 0,-1-1 0,1 0 0,-1 1 0,0-1 0,1 0-1,-1-1 1,1 1 0,-1 0 0,1-1 0,-1 1 0,0-1 0,1 0 0,-1 0-1,0 0 1,4-2 0,5-3 14,0 0-1,0-1 0,0-1 0,-1 0 1,-1 0-1,13-13 0,49-64 89,-55 65-86,81-112 94,-94 128-116,-2 2-2,17-20 35,-17 21-34,-1 1-1,0 0 0,0 0 0,1-1 1,-1 1-1,0 0 0,1 0 1,-1-1-1,0 1 0,1 0 0,-1 0 1,0 0-1,1 0 0,-1 0 1,0-1-1,1 1 0,-1 0 0,0 0 1,1 0-1,-1 0 0,1 0 1,-1 0-1,0 0 0,1 0 0,-1 0 1,1 1-1,-1-1 0,0 0 1,1 0-1,-1 0 0,0 0 0,1 0 1,-1 1-1,0-1 0,1 0 0,-1 0 1,0 1-1,0-1 0,1 0 1,-1 0-1,0 1 0,0-1 0,1 0 1,-1 1-1,0-1 0,0 0 1,0 1-1,1-1 0,-1 0 0,0 1 1,0-1-1,0 0 0,0 1 1,0-1-1,0 1 0,0-1 0,0 0 1,0 1-1,1 8 26,0 1 1,0-1-1,-1 11 1,0-15-12,-1 0 1,1 1 0,0-1 0,1 1 0,-1-1 0,1 1 0,0-1 0,0 0 0,1 1 0,0-1 0,0 0-1,3 7 1,-4-12-10,0 1 0,0 0 0,0-1 0,0 1 1,-1 0-1,1-1 0,0 1 0,0-1 0,0 0 0,0 1 0,0-1 0,0 0 0,0 1 0,0-1 0,1 0 0,-1 0 0,0 0 0,0 0 0,0 0 0,0 0 0,0 0 0,0-1 0,0 1 0,0 0 0,0 0 0,0-1 0,0 1 0,0-1 0,1 0 0,28-18 106,-26 17-98,56-48 160,-37 30-53,40-27 0,-60 45-107,1 0 1,-1 0-1,1 0 1,0 0-1,0 1 1,0 0-1,0-1 1,5 1-1,-8 0-9,0 1 1,0 0-1,1 0 0,-1 1 0,0-1 1,0 0-1,0 0 0,1 0 0,-1 1 1,0-1-1,0 1 0,0-1 1,0 1-1,0-1 0,0 1 0,0 0 1,0-1-1,0 1 0,0 0 0,0 0 1,0 0-1,0-1 0,-1 1 0,1 0 1,0 0-1,-1 0 0,1 1 0,-1-1 1,1 0-1,-1 0 0,1 0 0,-1 0 1,1 2-1,0 5 26,1 0-1,-1 1 1,0-1-1,-1 0 1,0 1-1,-1 10 1,-10 57 150,2-23-80,7-35-193,0 1 0,1 0-1,2 19 1,-1-36 4,1-1 0,-1 1 0,0-1 0,0 1 0,0-1 0,1 0-1,-1 1 1,1-1 0,-1 1 0,1-1 0,-1 0 0,1 1 0,0-1 0,0 0 0,0 0 0,0 0 0,0 0 0,0 0 0,0 0-1,0 0 1,0 0 0,2 1 0,-2-2 39,0 0-1,0 0 0,0 0 0,0 0 1,0 0-1,0 0 0,0 0 1,0-1-1,0 1 0,0 0 1,0-1-1,0 1 0,0 0 1,-1-1-1,1 1 0,0-1 1,0 0-1,0 1 0,-1-1 0,1 0 1,0 1-1,0-1 0,-1 0 1,1 0-1,-1 0 0,1 0 1,-1 1-1,1-1 0,0-2 1,15-34-613,0-15-229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0:57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0 16948,'-6'1'272,"0"1"0,0-1 0,1 1-1,-1 0 1,0 1 0,0-1 0,1 1 0,0 0 0,-1 1 0,1-1 0,0 1 0,1 0 0,-1 0 0,1 1 0,0-1 0,0 1 0,0 0 0,1 0 0,-1 0 0,-4 12 0,-2 3 48,2 0 0,0 1 0,1 0 1,-6 34-1,10-36-134,0 1 0,-1 34 1,4-48-156,0-1-1,1 1 1,-1 0 0,1 0 0,0-1-1,0 1 1,1-1 0,-1 1 0,1-1-1,1 0 1,-1 1 0,1-1 0,6 9-1,-7-12-17,1 0-1,0 0 0,-1 0 0,1 0 0,0 0 0,0-1 1,1 1-1,-1-1 0,0 0 0,0 0 0,1 0 0,-1 0 1,1-1-1,-1 1 0,0-1 0,1 0 0,-1 0 1,1 0-1,-1-1 0,1 1 0,-1-1 0,0 1 0,5-3 1,4 0 18,0-2 0,0 1 1,0-2-1,-1 1 0,12-9 1,0-2 79,-1 0 1,-1-2-1,-1 0 1,32-38-1,-37 39 17,-2-1 0,-1 0 0,0-1-1,-1 0 1,-1 0 0,10-30 0,-18 46-92,-2 0 1,1 0-1,0 0 0,-1 0 1,1 0-1,-1 0 0,0 0 1,0-5-1,0 8-29,0 0-1,0-1 1,0 1-1,-1 0 0,1-1 1,0 1-1,0 0 1,0-1-1,0 1 1,0 0-1,0 0 1,-1-1-1,1 1 1,0 0-1,0 0 1,0-1-1,-1 1 1,1 0-1,0 0 1,0 0-1,-1-1 1,1 1-1,0 0 1,0 0-1,-1 0 1,1 0-1,0 0 0,-1-1 1,0 1 1,0 1 1,0-1-1,0 0 0,1 0 1,-1 1-1,0-1 0,0 0 0,0 1 1,0-1-1,1 1 0,-1-1 1,0 1-1,1-1 0,-1 1 1,-1 0-1,-4 6 23,0-1 1,0 1-1,1 0 0,-1 1 0,2-1 1,-6 11-1,-22 54 60,26-57-78,5-13-12,-4 9-38,1-1 1,0 1-1,0 0 1,1 1 0,0-1-1,1 0 1,0 1-1,0 18 1,2-29-1,0 0 1,0 1-1,1-1 0,-1 1 1,0-1-1,0 0 0,1 1 1,-1-1-1,1 0 1,-1 0-1,1 1 0,0-1 1,-1 0-1,1 0 0,0 0 1,0 0-1,0 0 0,0 0 1,0 0-1,0 0 1,0 0-1,0 0 0,2 1 1,-1-2-61,0 1-1,0-1 1,-1 0 0,1 1 0,0-1 0,0 0 0,0 0 0,0-1 0,0 1 0,-1 0 0,1-1 0,0 1-1,0-1 1,0 1 0,1-2 0,5-2-175,0 0 0,-1 0 0,1-1-1,-1 0 1,0 0 0,6-7 0,21-24-472,4-6-107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0:58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17460,'2'0'124,"-1"0"1,1 1-1,-1-1 1,1 0-1,-1 1 1,1-1 0,-1 1-1,0-1 1,1 1-1,-1 0 1,0-1-1,1 1 1,-1 0-1,0 0 1,0 0-1,0 0 1,0 0 0,0 0-1,0 0 1,0 0-1,0 1 1,0-1-1,0 0 1,-1 1-1,1-1 1,0 0-1,-1 1 1,1-1-1,-1 1 1,0-1 0,1 1-1,-1-1 1,0 3-1,0 5 279,0-1 0,-1 1 0,1 0 0,-5 15 0,4-16-99,-12 49 203,-2-1 1,-2-1-1,-2-1 0,-40 78 1,57-129-619,0 0 1,1 0-1,-1 0 1,0 0-1,0 0 1,-1 0 0,-2 3-1,4-6 61,1 0 0,0 0 1,0 0-1,-1 1 0,1-1 0,0 0 0,-1 0 0,1 0 0,-1 0 0,1 0 0,0 0 0,-1 1 1,1-1-1,0 0 0,-1 0 0,1 0 0,-1 0 0,1 0 0,0 0 0,-1-1 0,1 1 1,0 0-1,-1 0 0,1 0 0,-1 0 0,-9-15-1499,-7-46 56,7 20 538</inkml:trace>
  <inkml:trace contextRef="#ctx0" brushRef="#br0" timeOffset="1">1 175 17292,'3'-7'1976,"3"5"-984,2 5-376,5 10 1065,1 3-241,8 3-456,1 4-183,4 2-729,2 4-585,2 1 497,4-1-104,5-11-168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0:58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51 20116,'0'0'65,"1"0"0,-1 0 0,0 0 0,1 0-1,-1 0 1,0 0 0,1 0 0,-1 0 0,0 0-1,1 0 1,-1 0 0,0 0 0,1 0 0,-1 1-1,0-1 1,1 0 0,-1 0 0,0 0 0,0 1-1,1-1 1,-1 0 0,0 0 0,1 0 0,-1 1-1,0-1 1,0 0 0,0 1 0,1-1 0,-1 0-1,0 1 1,0-1 0,0 0 0,0 1 0,0-1-1,0 0 1,0 1 0,0-1 0,0 0 0,0 1-1,0-1 1,0 0 0,0 1 0,0-1 0,0 0 0,0 1-1,0-1 1,0 1 0,-9 21 612,3-10 238,-1 8-692,1-1-1,1 1 1,1 1 0,1-1 0,0 0 0,1 1 0,2 0 0,1 26-1,0-42-195,0-1-1,0 0 0,0 0 1,0 1-1,1-1 0,0 0 1,0 0-1,3 6 0,-3-8-10,-1-1-1,0 1 0,0-1 0,1 1 1,-1-1-1,1 0 0,-1 0 0,1 0 1,-1 0-1,1 0 0,0 0 0,0 0 1,-1 0-1,1-1 0,0 1 0,0 0 0,0-1 1,0 0-1,0 1 0,0-1 0,0 0 1,0 0-1,2-1 0,4 0 25,0-1 0,0 0 0,-1 0 0,1-1 0,0 0 0,-1-1 0,0 0 0,0 0 0,0 0 0,0-1-1,8-8 1,7-6 137,36-43-1,-26 21-29,-2-1-1,-2-1 0,33-70 1,-63 120-160,0 1-1,1 0 1,-2 12 0,1-2 0,-2 9-18,1 0-1,1 0 0,2 1 0,3 36 0,-2-55-34,1 0 0,0 0 1,1 0-1,0 0 1,0-1-1,1 1 1,5 9-1,-6-13-31,0 0-1,0-1 1,1 1-1,0-1 1,0 0-1,0 0 1,1 0 0,-1-1-1,1 0 1,0 1-1,-1-2 1,10 5-1,-12-6 76,1 0 0,-1-1 0,0 1 0,0-1 0,1 1 0,-1-1 0,0 0 0,1 0 0,-1 0 0,0 0 0,0 0 0,3-1 0,28-11-354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3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12 237 15955,'-12'17'1497,"14"-7"-801,11-4-200,18-9 720,9-8-104,16-12-215,6-3-97,7-7-224,-2-2-208,-5 1-512,-6 1-328,-16 7-552,-12 5 840,-20 8-264,-13 1-169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0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57 20484,'1'17'557,"0"1"0,-2 0 0,0-1 0,-1 1 0,-1-1 0,-7 28-1,-4 20 521,6-14-986,2 0 1,0 68-1,6-117-203,0 1 0,0-1 0,0 0 0,1 0 0,-1 0-1,1 0 1,-1 0 0,1-1 0,0 1 0,-1 0 0,1 0-1,0 0 1,0 0 0,3 2 0,-4-3 66,0-1 1,1 0 0,-1 0-1,0 0 1,0 0-1,1 0 1,-1 1 0,0-1-1,0 0 1,1 0-1,-1 0 1,0 0 0,0 0-1,1 0 1,-1 0-1,0 0 1,1 0 0,-1 0-1,0 0 1,0 0-1,1 0 1,-1 0 0,0 0-1,0 0 1,1-1-1,-1 1 1,0 0 0,0 0-1,1 0 1,-1 0-1,0 0 1,0-1 0,1 1-1,-1 0 1,9-20-1371,-3-17 242,-1 0 0,-1 0 1,-3-57-1,-1 53 736,-2-204 1635,11 298 3092,3 35-3102,-3-37-454,23 74 0,-26-106-636,1-1 1,1 0-1,0-1 0,1 0 1,1 0-1,0-1 0,16 18 1,-22-29-67,1 0 1,-1-1 0,1 0-1,0 0 1,1-1 0,-1 1-1,0-1 1,1 0-1,0-1 1,9 4 0,-12-5-8,0-1 0,0 1 0,0 0 0,0-1 0,0 0 0,-1 0 0,1 0 1,0 0-1,0 0 0,0 0 0,0-1 0,0 0 0,0 1 0,0-1 0,-1 0 1,1 0-1,0-1 0,-1 1 0,1 0 0,-1-1 0,1 0 0,-1 1 0,0-1 0,4-4 1,-1 0 34,-1 0 0,0 0 0,-1 0 0,1-1 0,-1 1 1,-1-1-1,1 1 0,-1-1 0,2-13 0,0-8 194,2-32-1,-6 47-178,3-57 150,-4-1-1,-17-121 0,19 198-560,0-1 1,1 0-1,-1 0 0,5 9 1,-6-12 293,1-1 0,0 0 1,0 0-1,-1 0 0,1 0 0,0 1 1,0-1-1,0 0 0,0 0 1,0-1-1,0 1 0,0 0 0,1 0 1,-1 0-1,0-1 0,0 1 0,1-1 1,-1 1-1,0-1 0,1 1 1,-1-1-1,0 0 0,2 1 0,16-2-601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00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19100,'6'47'1840,"-10"12"-1151,-3 0-297,9-1 752,6-2-216,4-11-552,6-9-304,3-13-672,1-8-400,-7-12 744,-6-3-208,-18-10-216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01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18140,'1'-4'193,"0"0"0,0 1 1,0-1-1,1 0 0,-1 1 0,1-1 0,0 1 1,0-1-1,0 1 0,1 0 0,-1 0 0,1 0 1,0 0-1,0 0 0,0 1 0,0-1 0,0 1 1,0 0-1,1 0 0,-1 0 0,1 0 1,4-1-1,10-4 317,-1 1 1,1 1 0,26-3 0,-35 6-194,21-4 44,-1 1-1,0 1 1,1 2 0,0 1-1,-1 2 1,55 7 0,-77-7-333,0 1 0,-1 0 0,1 0 1,0 0-1,-1 1 0,11 6 1,-15-8-26,0 1 0,1 0 0,-1-1 0,0 1 0,0 0 0,0 0 0,-1 1 0,1-1 0,0 0 0,-1 0 0,0 1 1,1-1-1,-1 1 0,0-1 0,0 1 0,0 0 0,-1-1 0,1 1 0,-1 0 0,1 3 0,-1 1 0,-1 0 0,1 0 0,-1 1 0,-1-1 0,0 0 0,0 0 0,0 0 0,-1-1-1,0 1 1,0 0 0,0-1 0,-5 7 0,-9 11 41,-32 35 0,40-48-24,-30 34-23,39-44-6,0-1 1,-1 0-1,1 1 0,0-1 0,0 0 1,0 1-1,-1-1 0,1 0 1,0 1-1,0-1 0,0 1 1,0-1-1,0 0 0,0 1 0,0-1 1,0 0-1,0 1 0,0-1 1,0 1-1,0-1 0,0 0 0,0 1 1,0-1-1,0 0 0,0 1 1,0-1-1,1 1 0,-1-1 1,0 0-1,0 1 0,0-1 0,1 0 1,-1 0-1,0 1 0,0-1 1,1 0-1,-1 0 0,0 1 1,1-1-1,-1 0 0,0 0 0,1 0 1,-1 1-1,0-1 0,1 0 1,-1 0-1,1 0 0,-1 0 1,0 0-1,1 0 0,-1 0 0,0 0 1,1 0-1,-1 0 0,1 0 1,-1 0-1,1 0 0,33 1-481,-24-1 339,10 1-237,-1 1-1,1 0 1,-1 2-1,28 8 1,-40-10 246,0 1 1,-1 0 0,1 0-1,-1 1 1,1 0 0,8 7-1,-12-8 96,0 0 0,0 0-1,0 0 1,-1 0 0,1 0 0,-1 1 0,0-1-1,0 1 1,0-1 0,-1 1 0,1 0-1,-1-1 1,1 6 0,-2-7 70,1 1-1,-1-1 1,0 1-1,0-1 1,0 1 0,0-1-1,0 1 1,-1-1-1,1 0 1,-1 1 0,0-1-1,1 1 1,-1-1-1,0 0 1,0 0 0,-2 3-1,0-1 74,0 0 0,0 0 0,-1-1 0,1 1 0,-1-1-1,0 0 1,-6 5 0,-3-1 246,-1 0 0,1 0-1,-1-2 1,-19 6 0,8-4 137,0-1-1,0-1 1,0-2-1,-31 1 1,41-4-535,0 0 1,0-1-1,0-1 0,0 0 0,0-1 1,0 0-1,1-2 0,-20-7 1,31 10-98,-1 0 0,1 1 1,0-2-1,0 1 0,0 0 1,0 0-1,-4-5 0,6 6 105,0 0 1,0-1-1,0 1 0,0-1 1,0 1-1,1 0 0,-1-1 1,1 1-1,-1-1 0,1 0 1,-1 1-1,1-1 0,0 1 1,-1-1-1,1 0 0,0 1 1,0-1-1,1 1 0,-1-1 1,0-2-1,9-15-715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01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16 17780,'-10'-13'1767,"3"11"-52,6 4-1481,0 0 0,0 0 0,0-1 0,0 2 0,0-1 0,1 0 0,-1 0 0,0 0 0,0 4 0,-1 2-74,-11 40 562,2 1-1,2 1 0,2 0 0,-1 63 1,8-109-695,0 0 1,0 0-1,1 0 1,-1 0 0,1 0-1,0 0 1,0 0-1,0 0 1,1 0 0,-1-1-1,1 1 1,0 0-1,0-1 1,5 6 0,-6-7-21,1-1 1,0 0-1,0 1 1,0-1 0,0 0-1,1 0 1,-1 0-1,0-1 1,0 1-1,1-1 1,-1 1 0,0-1-1,1 1 1,-1-1-1,0 0 1,1 0 0,-1 0-1,0-1 1,1 1-1,-1-1 1,0 1-1,0-1 1,1 0 0,-1 1-1,0-1 1,3-2-1,10-5 12,-1 1 0,0-2 0,-1 0 0,0 0 0,0-2 0,-1 1 0,15-18-1,71-94 91,-74 87-78,-16 22-30,1 0 1,0 0-1,14-13 0,-23 26-1,0 0-1,0 0 0,0-1 0,0 1 1,0 0-1,1 0 0,-1 0 0,0 0 1,0 0-1,0-1 0,0 1 0,0 0 1,0 0-1,1 0 0,-1 0 0,0 0 1,0 0-1,0 0 0,0 0 1,1 0-1,-1 0 0,0 0 0,0 0 1,0 0-1,0-1 0,1 1 0,-1 0 1,0 0-1,0 1 0,0-1 0,1 0 1,-1 0-1,0 0 0,0 0 0,0 0 1,0 0-1,1 0 0,-1 0 0,0 0 1,0 0-1,0 0 0,1 1 0,0 8-14,-3 12 1,-5 11 0,3-16 22,1 0 0,0 1 0,1 16-1,2-32-2,0-1 0,0 1 0,-1 0 1,1-1-1,1 1 0,-1 0 0,0-1 0,0 1 0,0 0 0,0-1 0,0 1 0,1 0 0,-1-1 0,0 1 0,0 0 0,1-1 0,-1 1 0,1-1 0,-1 1 0,0-1 0,1 1 0,-1-1 0,1 1 0,-1-1 0,1 1 0,-1-1 0,2 1 0,-1-1 4,1 0-1,-1 0 1,0 1-1,1-1 1,-1 0-1,0-1 1,0 1-1,1 0 1,-1 0-1,0 0 1,0-1-1,1 1 1,1-2-1,6-2 31,0-1-1,-1 0 1,9-7-1,-13 10-29,51-40 130,-36 26-125,1 1 1,0 1-1,2 0 0,-1 2 0,32-14 0,-51 25-19,0 0-1,1 1 1,-1-1 0,0 1-1,0-1 1,0 1-1,0 0 1,0-1 0,1 1-1,-1 0 1,0 1-1,0-1 1,0 0 0,0 1-1,0-1 1,0 1-1,1-1 1,-1 1 0,0 0-1,-1 0 1,3 1-1,-2 0 0,0 0-1,0 0 1,0 0-1,0 0 0,-1 1 1,1-1-1,-1 1 0,0-1 1,0 1-1,0-1 1,0 1-1,0-1 0,0 1 1,0 3-1,1 10-18,-1 0-1,-1 0 1,0 0-1,-4 23 1,4-33 19,-4 26-36,1-17-214,2 0 0,0 20 0,4-25-620,3-11 45,10-17 161,4-18 153,3-8-165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02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20532,'13'5'2425,"3"-3"-1625,9-8-392,8-4 1777,12-2-1417,2 0-384,6-1-760,-1-2-472,-8 5-2409,-8 3 2777,-15 6-440,-11 1-345</inkml:trace>
  <inkml:trace contextRef="#ctx0" brushRef="#br0" timeOffset="1">9 256 18516,'41'7'2000,"13"-8"-1191,3-9-361,6-1 1128,3 3-488,-3 1-1440,-7 1-2352,-17-4 2448,-5 0-409,-11-4-367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02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71 18828,'7'33'1217,"-2"0"0,2 60 0,-11 67 682,0-73-950,-6 81 74,-1 26 121,13-184-944,3-18-13,8-37-75,-2-1 0,6-51 0,-2 6-112,96-392-624,-109 474 593,0 1-15,1 0 0,0 0-1,7-15 1,-9 21 36,0 1-1,0-1 1,0 1-1,0 0 1,0-1-1,0 1 1,0 0-1,0 0 1,1-1 0,-1 1-1,0 0 1,1 1-1,-1-1 1,1 0-1,-1 0 1,1 0 0,-1 1-1,1-1 1,-1 1-1,1-1 1,0 1-1,-1 0 1,1 0-1,0 0 1,-1 0 0,4 0-1,-1 1-4,0 0 0,-1 1 0,1-1 0,0 1 0,0 0 0,-1 0 0,1 1 0,-1-1 0,0 1 0,0-1-1,0 1 1,0 0 0,0 0 0,-1 0 0,1 1 0,3 5 0,-1 0 0,1 0 0,-1 1 0,-1 0 0,0 0 0,3 12-1,-5-14 37,0 0-1,-1 1 0,0-1 0,-1 0 1,0 1-1,0-1 0,-1 1 0,0-1 0,-1 0 1,1 1-1,-2-1 0,1 0 0,-1 0 1,0 0-1,-1-1 0,0 1 0,0-1 1,-6 8-1,4-7 9,0-1 1,0 1-1,-1-1 0,0 0 1,0-1-1,-1 0 1,0 0-1,0-1 0,0 0 1,-1 0-1,1-1 1,-1 0-1,0 0 0,-1-1 1,-12 3-1,20-5-86,0-1 0,-1 0 0,1 1 0,0-1 0,0 0 0,-1 0 0,1 0-1,0 0 1,-1-1 0,1 1 0,0-1 0,0 1 0,0-1 0,-1 0 0,1 0 0,0 1 0,-3-4 0,4 3 6,0 0 0,0 0 1,0 0-1,1 0 1,-1 0-1,1-1 0,-1 1 1,0 0-1,1-1 0,0 1 1,-1 0-1,1-1 1,0 1-1,0 0 0,0-1 1,0 1-1,0-1 1,0 1-1,0 0 0,0-1 1,0 1-1,1 0 1,-1-1-1,1 1 0,-1 0 1,1-1-1,-1 1 1,1 0-1,0 0 0,1-2 1,18-24-457,11-1-172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03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5 19676,'4'-4'2089,"-4"9"-1289,-9 8-352,-8 17 1512,-6 8-759,-8 13-697,-4 5-200,-5 6-320,-1 1-88,3-6-176,3-7-120,6-14-353,3-10-311,8-19-2192,2-7 2631,6-21-319,1-15-272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03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18556,'22'25'2072,"2"0"-1391,6 1-273,2 3 1336,7-3-928,-1-2-256,2-3-744,-1-6-408,-4-11 560,-4-5-128,-2-17-152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03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 19132,'-10'34'2241,"-10"2"-1473,-13 1-280,-3 7 1944,-3 9-1735,-1 3-113,4-1-176,5-4-104,6-9-216,5-5-104,10-8-280,3-8-208,1-16-497,1-10-343,-2-16-328,-4-8 1104,-1-11-273,-3-4-223</inkml:trace>
  <inkml:trace contextRef="#ctx0" brushRef="#br0" timeOffset="1">1 150 19652,'7'4'2001,"7"9"-1169,6 3-320,13 4 1040,9 3-335,11 1-465,6-1-312,4-3-544,1-4-440,-1-6 488,-4-3-136,-10-6-120</inkml:trace>
  <inkml:trace contextRef="#ctx0" brushRef="#br0" timeOffset="2">945 66 21141,'8'22'2048,"-7"-1"-1528,-1 2-224,0 3 1465,7 3-1417,0 1-104,3 0-288,3-1-264,-4-3-697,-2-5-327,-5-7 1000,-7-2-248,-13-9-256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04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20524,'16'-4'1897,"15"4"-1321,6 0-248,13 0 832,6-1-712,7-4-400,2-2 136,-5-3-264,-5-3-96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39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1 514 14595,'0'0'72,"0"1"-1,0-1 1,0 0-1,0 0 1,0 1-1,0-1 1,0 0 0,0 1-1,0-1 1,0 0-1,0 0 1,0 1-1,0-1 1,0 0-1,0 1 1,0-1 0,1 0-1,-1 0 1,0 1-1,0-1 1,0 0-1,0 0 1,0 0-1,1 1 1,-1-1 0,0 0-1,0 0 1,0 0-1,1 1 1,-1-1-1,0 0 1,0 0-1,1 0 1,-1 0 0,0 0-1,0 1 1,1-1-1,-1 0 1,0 0-1,0 0 1,1 0-1,13-8 1889,21-29 43,-24 25-1436,29-30 85,-3-1 0,-1-2 0,-2-1 0,-2-2 0,50-101 0,-76 136-652,-1 0 0,-1-1 0,0 0 1,3-21-1,-5 31-165,2 9 62,1 7-61,6 42-559,-8-37 179,0 1 1,1-1-1,1 0 1,1 0-1,0 0 1,14 24-1,-6-20-135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04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67 17996,'-6'51'1100,"1"0"1,3 0 0,3 0-1,1 0 1,3 0 0,16 71-1,17 120-233,-32-313-151,-2-45-620,6-110-741,-4 157 15,19-87-1,-23 145 490,1-1 0,1 1-1,0-1 1,8-16 0,-11 26 112,0 0 0,0 1 1,1-1-1,-1 0 0,1 0 0,-1 1 1,1-1-1,-1 0 0,1 1 1,0 0-1,0-1 0,0 1 1,2-1-1,-3 1 19,1 1-1,-1 0 1,1-1-1,-1 1 1,1 0-1,-1 0 1,1 0-1,-1 0 1,1 0-1,-1 1 1,1-1-1,-1 0 1,1 1-1,-1-1 1,1 1-1,-1-1 1,0 1-1,1 0 1,-1-1-1,0 1 1,3 2 0,2 2 5,1 1 0,-1 0 0,0 0 1,-1 1-1,0 0 0,0 0 1,0 0-1,5 10 0,1 6 54,12 36-1,-19-50 2,-2 0-1,1 0 1,-1 0-1,-1 0 1,1 0-1,-2 1 1,1-1 0,-1 0-1,-1 0 1,-1 11-1,1-16-2,0 0-1,0 1 1,-1-1-1,1 0 1,-1 0-1,0 0 0,0-1 1,-1 1-1,1 0 1,-1-1-1,1 0 1,-1 1-1,0-1 1,-1 0-1,1 0 1,-1-1-1,1 1 1,-1-1-1,0 0 1,1 0-1,-1 0 1,0 0-1,-7 1 1,2 0-67,0 0 0,-1-1 0,1 0 0,-1-1 0,1 0 1,-1 0-1,1-1 0,-1-1 0,0 1 0,1-2 0,-1 1 1,1-1-1,0 0 0,-12-6 0,12 2-175,7 1-93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05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23061,'-2'5'340,"1"1"-1,0-1 1,0 0 0,0 0-1,1 0 1,0 1 0,0-1-1,1 7 1,-1-11-306,1 1 1,-1-1-1,1 1 1,0 0-1,0-1 1,-1 1-1,1-1 1,0 0-1,0 1 1,0-1-1,1 0 1,-1 0-1,0 0 1,0 1-1,1-1 1,-1-1-1,1 1 1,-1 0-1,0 0 1,1 0-1,0-1 1,-1 1-1,1-1 1,-1 1-1,1-1 1,0 0-1,-1 1 1,1-1-1,3 0 0,3 0-282,0 0 0,-1 0 0,1-1 0,0 0 0,0 0-1,0-1 1,0 0 0,-1 0 0,14-7 0,-7 3-475,-1-2 0,0 0-1,0 0 1,13-13 0,-13 13-1923,-13 8 2607,0 0 1,1 0 0,-1 0-1,0 0 1,0 0 0,0 0 0,0 0-1,1 0 1,-1 0 0,0 1-1,0-1 1,0 0 0,0 0 0,1 0-1,-1 0 1,0 0 0,0 0-1,0 0 1,0 0 0,0 0-1,1 0 1,-1 0 0,0 1 0,0-1-1,0 0 1,0 0 0,0 0-1,0 0 1,0 0 0,0 1 0,0-1-1,1 0 1,-1 0 0,0 0-1,0 0 1,0 0 0,0 1 0,0-1-1,0 0 1,-5 25 251,4-20 315,-12 45 951,-21 89 2826,30-117-3733,1 1 0,1 0 0,1-1 0,2 26 0,-1-47-578,0 0 0,-1 0 0,1 0 0,0-1 0,0 1 0,1 0 1,-1 0-1,0-1 0,0 1 0,0 0 0,0 0 0,1-1 0,-1 1 1,0 0-1,1 0 0,-1-1 0,0 1 0,1 0 0,-1-1 1,1 1-1,-1-1 0,1 1 0,-1-1 0,1 1 0,1 0 0,-1-1 2,0-1 0,0 1 0,0-1 0,0 1 0,0-1 0,0 0-1,0 1 1,0-1 0,-1 0 0,1 0 0,0 0 0,0 0 0,-1 0 0,1 0-1,0 0 1,-1 0 0,1 0 0,0-2 0,13-25-157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0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21805,'3'15'665,"2"1"1,0-1 0,0 0 0,2-1 0,-1 1-1,2-1 1,11 16 0,-15-25-649,1 1 0,0 0 0,0-1-1,1 0 1,0 0 0,-1-1 0,2 0 0,-1 0-1,0 0 1,1-1 0,-1 0 0,1 0 0,0 0 0,0-1-1,0 0 1,1-1 0,12 2 0,-13-2-264,1-1 0,-1-1-1,0 1 1,1-1 0,-1 0 0,0-1 0,1 1 0,-1-1 0,0-1 0,0 0 0,-1 0-1,1 0 1,0-1 0,-1 1 0,0-2 0,0 1 0,0-1 0,-1 0 0,1 0-1,-1 0 1,7-11 0,6-8-1220,-2-2 1,-1 0-1,-1 0 0,10-30 0,-16 38 123,2-1 1717,-10 19-336,0 0 1,0 0-1,0 0 0,0 0 0,0 0 0,0 0 1,0 0-1,0 1 0,0-1 0,0 0 1,0 0-1,1 0 0,-1 0 0,0 0 0,0 0 1,0 0-1,0 0 0,0 0 0,0 0 0,0 0 1,1 0-1,-1 0 0,0 0 0,0 0 0,0 0 1,0 0-1,0 0 0,0 0 0,0 0 0,1 0 1,-1 0-1,0 0 0,0 0 0,0 0 0,0 0 1,0 0-1,0 0 0,0 0 0,0 0 1,0-1-1,1 1 0,-1 0 0,0 0 0,0 0 1,0 0-1,0 0 0,0 0 0,0 0 0,0 0 1,0 0-1,0-1 0,0 1 0,0 0 0,0 0 1,0 0-1,0 0 0,0 0 0,0 11 1019,-7 27 1085,-2-2 0,-22 60 0,3-10-70,24-73-1767,-42 171 994,42-159-1425,0 0 1,2 0-1,1 1 1,1-1-1,4 35 1,4-12-167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06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0 578 19108,'80'-29'265,"1"3"1,121-21-1,172-7-2626,-318 47 2038,676-36-3128,3 59 4494,-349-4 782,667-41 1329,-4-63-2365,-361 28-729,-227 28-110,219-20-161,-5-25-14,-591 67 230,-28 4-449,1 2 0,91-1 0,-105 13 260,0 6-55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0:05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19292,'2'0'61,"0"0"0,-1 0-1,1 0 1,0 0 0,-1 0-1,1 0 1,-1 0 0,1 1-1,-1-1 1,1 1 0,0-1-1,-1 1 1,0 0 0,1 0 0,-1-1-1,1 1 1,-1 0 0,0 0-1,0 0 1,1 1 0,-1-1-1,0 0 1,0 0 0,0 1 0,0-1-1,0 0 1,-1 1 0,1-1-1,0 1 1,-1-1 0,1 1-1,-1-1 1,1 3 0,0 2 15,0-1-1,-1 1 1,1 0 0,-1-1 0,-1 1 0,1 0-1,-1-1 1,-2 12 0,-4 9 163,-77 306 1091,26 1-1141,55-296-137,4-24 24,4-29-15,12-68-163,-4-1 1,-3 0-1,-3-87 0,-6 166 92,0-34-126,0 0 0,-3 0 0,-1 0 0,-12-53 0,13 85 106,2 6 24,0 0 1,0 0 0,-1 0-1,1 1 1,-1-1-1,1 0 1,-1 0 0,0 1-1,0-1 1,0 0-1,0 1 1,0-1 0,0 1-1,0-1 1,0 1 0,-3-2-1,4 3 6,0 0-1,0 0 0,0-1 1,0 1-1,-1 0 1,1 0-1,0 0 0,0 0 1,0 0-1,-1 0 1,1 0-1,0 0 0,0 0 1,0 1-1,0-1 0,-1 0 1,1 0-1,0 0 1,0 0-1,0 0 0,-1 0 1,1 0-1,0 0 1,0 0-1,0 1 0,0-1 1,0 0-1,0 0 1,-1 0-1,1 0 0,0 0 1,0 1-1,0-1 1,0 0-1,0 0 0,0 0 1,0 0-1,0 1 1,0-1-1,0 0 0,0 0 1,0 0-1,0 1 0,0-1 1,0 0-1,0 0 1,0 0-1,0 1 0,0-1 1,0 0-1,0 0 1,0 13-10,1-8 8,0 0 0,0 0 0,1 1 0,0-1 1,0-1-1,0 1 0,0 0 0,1 0 0,0-1 0,0 1 0,0-1 1,0 0-1,1 0 0,-1 0 0,1-1 0,0 1 0,1-1 0,-1 0 1,0 0-1,1 0 0,0-1 0,-1 1 0,1-1 0,6 2 0,-1-1 21,1 0-1,-1 0 1,1-1 0,0 0-1,-1-1 1,1 0-1,0-1 1,0 0-1,0-1 1,-1 0-1,13-3 1,-10 0 43,-1-1 0,1 0 0,-1-1 0,0 0 0,0-1 0,0-1 0,-1 1 0,-1-2 1,1 0-1,-1 0 0,-1-1 0,1 0 0,-2 0 0,0-1 0,0 0 0,-1-1 0,0 0 0,-1 0 0,0 0 0,-1-1 0,6-19 1,-17 76-11,2 1 0,4 79 0,1-81-55,2 0 0,1 0 0,15 55 0,-14-79 15,0 0-1,2 0 0,0-1 0,1 0 0,1 0 0,1-1 0,0 0 0,1-1 0,22 25 1,2-12 115,-33-28-61,-1 0 0,1 0 1,0 1-1,0-1 0,0 0 1,-1 0-1,1-1 0,0 1 1,0 0-1,0-1 0,4 1 0,-14 5-60,-17 13-920,14-15 414,11-4 495,-1 0-1,1 1 1,0-1 0,0 0-1,0 0 1,0 0 0,0 0-1,-1 0 1,1 0 0,0 0-1,0 0 1,0 0 0,0 0-1,0 0 1,-1 0 0,1 0-1,0-1 1,0 1 0,0 0-1,0 0 1,0 0 0,0 0-1,-1 0 1,1 0 0,0 0-1,0 0 1,0 0 0,0 0-1,0-1 1,0 1 0,0 0-1,0 0 1,-1 0 0,1 0-1,0 0 1,0 0 0,0-1-1,0 1 1,0 0 0,0 0-1,0 0 1,0 0 0,0 0-1,0-1 1,3-15-371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0:0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18404,'17'-15'1896,"-2"11"-1216,-5 4-255,-7 19 927,-3 6-216,-7 17-472,-1 4-208,1 11-368,0 2-184,3-5-568,2-2-384,5-18 1568,6-9-696,2-30-136,1-10-144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0:06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13787,'-1'12'618,"0"0"-1,-1 0 1,0 0 0,-8 21-1,-2 10 1017,3 0-1224,2 1-1,2 0 0,2 1 0,1-1 0,3 1 1,7 47-1,-7-85-300,0 1 0,1 0 0,0-1-1,0 0 1,1 1 0,0-1 0,5 9 0,-7-14-71,0-1 1,0 0-1,0 1 1,0-1-1,0 1 1,0-1-1,1 0 1,-1 0-1,0 0 1,1 0-1,-1 0 1,1 0-1,-1 0 1,1-1-1,0 1 1,-1 0-1,1-1 1,0 1-1,-1-1 1,1 0-1,0 1 1,-1-1-1,1 0 1,0 0-1,0 0 1,-1 0-1,1-1 1,0 1-1,0 0 1,-1-1-1,1 1 1,0-1-1,-1 0 1,1 1-1,-1-1 1,4-2-1,11-8 235,1 0-1,-2-2 1,1 0 0,-2-1 0,0 0-1,20-27 1,-23 29-138,39-50 176,-2-2-1,-3-3 1,42-82-1,-80 137-385,-5 9-16,0-1 1,0 1-1,0-1 1,-1 0 0,1 0-1,-1 0 1,0 0-1,0 0 1,0 0 0,0 0-1,0-8 1,-1 12 60,0 0 0,0-1 0,0 1 0,0 0-1,0-1 1,0 1 0,0 0 0,0 0 0,0-1 0,-1 1 0,1 0 0,0-1 0,0 1 0,0 0 0,0 0 0,0-1 0,0 1 0,-1 0 0,1 0-1,0 0 1,0-1 0,0 1 0,-1 0 0,1 0 0,0 0 0,0-1 0,0 1 0,-1 0 0,1 0 0,0 0 0,-1 0 0,1 0 0,0-1-1,0 1 1,-1 0 0,1 0 0,-1 0 0,-11 6-383,-10 18-37,0 8-206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0:06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3 244 16972,'-1'6'341,"0"-1"0,1 1 0,0 0 0,0 0 0,1 8 0,-1-13-287,0 0-1,0 0 1,0 0 0,0 0-1,1 0 1,-1 0 0,0 0-1,1-1 1,-1 1 0,1 0-1,-1 0 1,1 0 0,-1-1-1,1 1 1,0 0 0,-1 0-1,1-1 1,0 1 0,-1-1-1,1 1 1,0 0 0,0-1-1,0 0 1,0 1 0,-1-1-1,1 1 1,0-1 0,0 0-1,0 0 1,0 1 0,0-1-1,0 0 1,0 0 0,0 0 0,0 0-1,0 0 1,0 0 0,0-1-1,0 1 1,0 0 0,-1 0-1,3-1 1,8-3 303,0-1 0,0 0-1,-1-1 1,0 0 0,0-1 0,14-11 0,10-7-69,-20 16-247,0 0 0,1 2 0,0-1 0,0 2 0,0 0-1,32-8 1,-42 13-41,0 0 0,0 0 0,0 1 0,0 0 0,0 0 0,0 0 0,0 0 0,0 1 0,0 0 0,0 0 0,0 0 0,0 0 0,-1 1 0,1 0 0,-1 0 0,1 0 0,-1 1 0,1-1 0,-1 1 0,0 0 0,0 0-1,-1 1 1,1-1 0,-1 1 0,1 0 0,-1 0 0,3 5 0,-2-1 6,1 1-1,-1 0 1,-1 0 0,0 0-1,0 1 1,-1-1 0,0 1-1,0-1 1,-1 1-1,-1 0 1,0 0 0,0-1-1,-2 14 1,0-14 83,2-10 65,5-17 112,13-35 228,-2-1-1,17-109 1,-31 141-389,0 1-1,-1-22 1,6 48-459,1 2-367,1 0 1,17 10-1,-17-14 450,1-1-1,-1 0 1,1 0 0,0-1 0,-1 0-1,1 0 1,0-1 0,0-1 0,14-2-1,23-3-723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0:0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 17556,'-26'16'844,"1"1"-1,1 1 1,0 2 0,-25 26 0,41-38-734,1 0 0,0 1 0,0 0 0,1 0 0,0 0 0,0 1 0,1 0 0,0 0 1,1 0-1,1 1 0,-1-1 0,1 1 0,1 0 0,-2 19 0,4-26-88,0 0 0,0-1 0,0 1 0,0 0 0,1 0 0,0 0 0,-1 0 1,1-1-1,1 1 0,-1 0 0,0-1 0,1 1 0,0-1 0,0 0 0,0 1 0,0-1 0,1 0 0,-1 0 0,1-1 0,-1 1 0,1 0 0,0-1 0,0 1 0,0-1 0,1 0 0,-1 0 0,1-1 0,-1 1 0,1-1 0,-1 1 0,1-1 0,4 1 0,-1-1 62,1 0 0,-1 0 0,1-1 1,-1 0-1,1 0 0,-1-1 0,1 0 0,-1 0 0,1-1 0,-1 0 0,0 0 0,1-1 0,-1 0 1,-1 0-1,10-6 0,-10 5 9,-1 0 0,1 0 0,-1-1 0,0 0 0,0 0 0,0-1 0,-1 1 1,0-1-1,0 0 0,0 0 0,-1 0 0,0-1 0,0 1 0,-1-1 0,1 0 0,-1 0 0,-1 0 0,0 1 1,0-2-1,1-6 0,-2 8-95,0 1 0,-1-1 0,1 1 0,-1-1 0,0 0 0,0 1 0,-1 0 0,0-1 0,0 1 0,0 0 0,0 0 0,-1 0 0,0 0 0,0 0 0,0 1 0,-1 0 0,0-1 0,1 1 0,-1 0 0,-1 1 0,1-1 0,0 1 0,-1 0 0,0 0 0,-9-5 0,6 5-160,0 0 0,-1 1 0,1 0 0,-1 0 0,1 1 0,-1 0 0,0 0 0,-10 1 0,-2 1-289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0:07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15811,'2'6'129,"-1"0"0,0 0-1,0 0 1,0 0-1,-1 0 1,1 0 0,-2 0-1,1 0 1,-1 0 0,0 0-1,0 0 1,-3 10-1,1-5 86,-81 478 381,72-372-574,5 0 1,10 146-1,45 217 86,9 214 446,-70-228 80,-23 0 95,-12 258 373,15 197 1074,32-878-2081,-1 90 224,3-107-329,1-1 1,1 0-1,7 27 0,-6-40-456,-3-19-211,-3-24 142,-2-2 192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42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 15315,'6'-12'1740,"-3"10"426,-2 27 382,-5 259-225,29-4-3527,-24-260 180,-1-20 1007,-1 0 0,1 0 0,0 0 0,0 0 0,0 0 0,0 0 1,0 1-1,0-1 0,0 0 0,0 0 0,0 0 0,0 0 1,0 0-1,0 0 0,0 0 0,0 0 0,0 0 0,-1 0 0,1 1 1,0-1-1,0 0 0,0 0 0,0 0 0,0 0 0,0 0 0,0 0 1,0 0-1,-1 0 0,1 0 0,0 0 0,0 0 0,0 0 1,0 0-1,0 0 0,0 0 0,0 0 0,-1 0 0,1 0 0,0 0 1,0 0-1,0 0 0,0 0 0,0 0 0,0 0 0,0 0 0,0-1 1,-1 1-1,1 0 0,0 0 0,0 0 0,0 0 0,0 0 0,0 0 1,0 0-1,0 0 0,0 0 0,0 0 0,0-1 0,0 1 1,0 0-1,-18-29-1013,0-8 284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0:08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1 375 16492,'5'-2'168,"-1"0"1,1 1 0,0 0 0,1 0 0,-1 0 0,0 0-1,0 1 1,5 0 0,20-2 73,985-82 2312,-494 86-2406,197-3-73,273-54 271,25-1 43,202-25-213,-913 58-48,-207 20-844,103 11 1,-185-8-396,-16 0 1093,0-1 0,0 1 0,0 0 0,0 0 0,0 0 0,0 0 0,0 0 0,0 0 0,1 0 0,-1 0 0,0 0 0,0 0 0,0 0 0,0 0 0,0 0 1,0-1-1,0 1 0,0 0 0,0 0 0,0 0 0,0 0 0,0 0 0,0 0 0,0 0 0,0 0 0,0-1 0,0 1 0,0 0 0,0 0 0,0 0 0,0 0 0,0 0 0,0 0 0,0 0 0,0 0 0,0-1 0,0 1 0,0 0 0,0 0 0,0 0 0,0 0 0,0 0 0,0 0 0,0 0 0,-1 0 1,1 0-1,0 0 0,0 0 0,0-1 0,0 1 0,0 0 0,0 0 0,0 0 0,0 0 0,0 0 0,-1 0 0,-23-14-1406,10 6 1223,-11-11-336,1-5 111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0:08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16652,'19'0'626,"0"2"1,0-1-1,0 2 1,-1 1-1,25 7 1,-5-1-170,-16-6-270,-11-2-125,0 0 0,0 0 0,-1 1 1,1 1-1,-1 0 0,0 0 1,0 1-1,15 9 0,-23-12-60,0 0 0,-1-1 0,1 1-1,-1 0 1,1 0 0,-1 0 0,0 0-1,0 0 1,0 0 0,0 0 0,0 0 0,0 0-1,0 0 1,-1 1 0,1-1 0,-1 3-1,0 0 7,0 0-1,0 0 0,0 0 0,-1-1 1,0 1-1,0 0 0,-3 7 1,-3 5 44,-1-1 0,0 1 0,-14 18 1,20-32-40,-40 58 368,-57 65 1,-59 49 171,135-151-543,20-21-22,-12 15-22,-2-1 1,0-1-1,-22 16 0,35-29-82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0:09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0 905 17316,'5'-21'542,"1"1"1,1 0 0,0 0-1,2 1 1,0 0 0,1 0-1,1 1 1,1 0 0,19-23-1,265-299 1038,-46 57-1285,-240 270-282,-6 7-6,1 1 0,-1-1 0,1 1 0,0 0-1,0 0 1,1 0 0,0 1 0,9-6 0,-15 10-6,1 0 0,0-1 0,-1 1 0,1 0 0,0 0 0,-1-1 0,1 1 0,0 0 0,-1 0 0,1 0 0,0 0 0,0 0 0,-1 0 0,1 0 0,0 0 0,0 0 0,-1 1 0,1-1 0,0 0 0,-1 0 0,1 1 0,0-1 0,-1 0 0,1 1 0,0-1 0,-1 0 0,1 1 0,-1-1 0,1 1 0,-1-1 0,1 1 0,-1-1 0,1 1 0,-1 0 0,0-1 0,1 1 0,-1 0 0,0-1 0,1 1 0,-1 0 0,0-1 0,1 2 0,0 5 5,1 0 1,-1 0 0,1 13-1,0-10 1,28 201-9,-18-153-502,30 91-1,-36-133 434,0-1 1,1 0-1,1 0 0,0-1 1,20 25-1,9-2-201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0:10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13019,'10'10'2056,"6"0"-1064,13 3-311,7 2 1823,8-2-1424,3-2-175,3-5-545,1-3-576,-4-9 320,0-3-120,-7-6-216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0:11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0 16948,'-27'56'1728,"-9"12"-1000,-1 6-296,-5 12 1281,2 2-913,4 5-304,5 0-392,14-8 56,1-12-40,23-25-152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10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55 12899,'-2'-3'654,"1"-1"0,-1 0 0,1 0-1,0 0 1,0 0 0,1 0 0,-1 0 0,1 0 0,0 0 0,0 0 0,0-7 0,19 21 1185,7 6-1654,190 119 358,-184-111-465,-1 1 1,-2 1 0,0 1 0,36 46-1,-20-18 220,2-3-1,100 89 1,-127-125-243,80 68 532,89 97-1,57 56-276,-84-87-105,-116-101-7,55 78 0,-5-6-82,-24-45-18,119 95-1,50 53 133,-204-184-199,71 78 29,155 133 1,-88-99 130,-133-110-55,71 89 0,-30-34-16,-5-5-59,-66-76-44,-1 1 0,-1 0 1,0 0-1,7 21 0,-2-3 5,1 0 0,2-2 1,1 0-1,27 36 1,-42-64-24,23 33-2,3-1 0,1-1 1,53 48-1,-69-71-1,1 2 0,-2 0 0,0 1 0,16 25 0,39 73-1,1 2 7,-67-112-12,0 0-1,0 0 1,1-1 0,-1 1-1,1-1 1,0 0 0,0 0-1,0 0 1,0-1 0,1 1-1,4 1 1,-7-1 19,1-1 1,-1 1-1,0 0 0,0 0 0,0 0 1,0 1-1,0-1 0,-1 0 0,1 1 1,-1-1-1,0 1 0,1 5 1,4 10 2,21 37-979,13 30-2094,-34-69 2286,-4-11 293,0-1 1,0 1-1,0-1 1,0 0 0,1 1-1,0-1 1,6 8-1,-8-12-210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13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20964,'3'5'1881,"4"5"-1617,2 2-496,1 0 1296,-13-1-1160,3-1-112,9-5-96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19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28 13907,'2'-17'1500,"0"6"-103,-2 21 311,-11 326 2105,-1 30-2935,14-279-638,4 0 0,20 104 1,3-34 182,99 426 1085,-108-496-1090,9 90 0,-17-90-177,26 94-1,-3-54-136,42 139 462,3-37-268,-53-163-276,48 87 1,-59-127-10,1-1 0,1-1 0,2-1-1,21 21 1,95 78 22,-84-78-28,75 80 1,-112-106-8,125 133-3,-121-133-2,1-2 0,0 0 0,2-1-1,0-1 1,44 22 0,17-2 12,-36-16 4,-1 2 1,-1 1 0,67 45-1,-90-50-10,9 7-15,0-1 1,2-2-1,58 27 1,105 17-4,-130-46 12,117 50 0,-118-35 5,2-4 0,1-2 0,86 21 0,84-5-28,17 4 4,-146-21 3,13 5-88,216 26 0,-332-57 106,203 24-53,-182-18 40,1 0 0,-2 2 1,1 1-1,-1 1 1,37 20-1,-52-23-32,-9-6 17,1 1 0,0 0 0,0 0 0,-1-1 0,1 0 0,0 1 0,0-1 0,1 0 0,-1-1 0,4 2 0,-18-1-1472,10-1 1221,-1 1-1,0-1 1,0 0 0,1 0 0,-1 0-1,0 0 1,1 0 0,-1 0 0,0-1-1,0 1 1,1 0 0,-3-2 0,-17-4-544,-15-3-241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21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18732,'11'-7'1960,"-2"7"-1279,1-1-345,-10 12 2384,-7 5-2128,4 10-480,0 4-32,3 9-88,6 1-64,4 3-112,1-2-64,3-2-280,1-2-160,-5-5-456,-2-1-169,-8-4 881,-5-5-248,-14 4-80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2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1 195 17860,'4'-1'1960,"16"-2"-992,9-3-287,17-7 1119,5-1-360,10-8-399,3 4-185,-1-2-256,-3 1-128,-14 3-320,-7 3-216,-15 6-528,-8 2-280,-10 2-2025,-13-3 2369,-5-3-376,-5-11-185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42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19 234 15387,'-4'-11'685,"0"-1"-1,1 1 1,-4-22-1,7 29-512,-1 0 1,1 1-1,0-1 0,1 0 0,-1 0 1,0 1-1,1-1 0,0 0 1,0 1-1,0-1 0,1 1 0,-1-1 1,1 1-1,0 0 0,-1 0 1,6-6-1,1 0 80,0 1 1,1 1-1,0 0 0,1 0 1,0 1-1,0 0 0,0 0 1,0 1-1,1 1 0,19-6 1,-6 3-34,1 1 0,0 2 0,49-4 1,-59 8-186,0 0 1,0 1-1,0 0 1,1 1 0,-1 1-1,22 7 1,-32-9-36,0 1 0,-1 0 0,1 0 0,-1 0 0,0 0 0,0 1 0,0-1 0,0 1 0,0 0 0,-1 1 0,1-1 0,-1 1 0,0-1 0,0 1 0,0 0 0,0 0 0,-1 0 0,0 1 0,1-1 0,-2 0 0,1 1 0,0 0 0,-1-1 0,1 9 0,-1-5-2,-1 1-1,0-1 1,-1 1-1,1-1 1,-2 1-1,1-1 1,-1 1-1,-1-1 1,-4 11-1,-6 9 40,-20 35-1,2-6 49,28-50-84,-8 14 59,1 0 0,1 1 1,-9 36-1,17-52-71,0 0 0,0 0 0,0 0 0,1 0 0,-1 0 1,2-1-1,-1 1 0,1 0 0,-1 0 0,2 0 0,-1 0 0,1 0 0,-1-1 0,2 1 0,-1-1 0,1 1 0,-1-1 1,2 0-1,5 8 0,-6-10-88,0 0 1,0 0-1,0-1 0,1 1 1,-1-1-1,1 1 1,0-1-1,-1 0 0,1-1 1,0 1-1,0-1 1,1 1-1,-1-1 1,0-1-1,0 1 0,1 0 1,-1-1-1,7 0 1,-4 0-8,0-1 1,-1 0 0,1 0 0,-1-1 0,1 1 0,-1-1-1,1-1 1,-1 1 0,0-1 0,0 0 0,7-6 0,22-21-526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22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19420,'4'-7'1849,"13"3"-1153,9-2-272,20-2 728,7-1-200,11-1-496,4-1-400,5-1-904,-2 1-160,-8 6 736,-8 5-240,-18 2-208</inkml:trace>
  <inkml:trace contextRef="#ctx0" brushRef="#br0" timeOffset="1">736 531 19428,'18'-14'832,"-1"0"0,-1 0-1,0-2 1,0 0 0,22-32-1,-11 14 54,13-16-210,-12 14-393,56-55 0,-84 92-284,0-1 1,0 0-1,0 0 1,0 1-1,0-1 1,0 0 0,0 0-1,0 1 1,0-1-1,0 0 1,0 0-1,0 0 1,0 1-1,1-1 1,-1 0 0,0 0-1,0 1 1,0-1-1,0 0 1,0 0-1,0 0 1,1 1 0,-1-1-1,0 0 1,0 0-1,0 0 1,1 0-1,-1 0 1,0 1-1,0-1 1,0 0 0,1 0-1,-1 0 1,0 0-1,0 0 1,1 0-1,-1 0 1,0 0-1,0 0 1,1 0 0,-1 0-1,0 0 1,0 0-1,1 0 1,-1 0-1,0 0 1,0 0-1,1 0 1,-1 0 0,0 0-1,0 0 1,0-1-1,1 1 1,-1 0-1,0 0 1,0 0 0,0 0-1,1-1 1,-1 1-1,0 0 1,0 0-1,0 0 1,0 0-1,0-1 1,1 1 0,-1 0-1,-3 20-49,2-18 47,-6 32-32,2 0 0,-2 61 0,7-76-39,1 1 0,0-1 0,2 0 0,0 0 0,1 0-1,11 28 1,4 9 3,-12-31-47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13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720 479 16644,'-10'19'1840,"0"-8"-1408,-3-14-784,0-7 3217,0-10-2441,-1-6-64,-1-1-240</inkml:trace>
  <inkml:trace contextRef="#ctx0" brushRef="#br0" timeOffset="0.08">89 227 18820,'-17'-23'912,"-4"-13"-1440,0-7 576,6-17-24,0-5-176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13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16283,'9'2'1105,"3"-4"-905,4-6-96,9 1 1928,-1 0-1776,0 4 200,1 3 104</inkml:trace>
  <inkml:trace contextRef="#ctx0" brushRef="#br0" timeOffset="1">560 575 21917,'-13'17'1272,"12"-5"-1472,-1-7-88,12-5-288,7-1 1472,3-1-976,-1 2-32,0 5-80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14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19540,'6'2'1280,"-1"-1"-1608,4-6 328,3-5 312,5-16-408</inkml:trace>
  <inkml:trace contextRef="#ctx0" brushRef="#br0" timeOffset="1">503 22 19148,'-8'46'1776,"-3"-11"-1399,4-18-377,3-10 672,4-16-536,1-16-48,7-26-112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42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 17148,'-12'3'1808,"1"3"-1272,5-4-224,5-2 792,6-1-495,1 0-73,4-1-360,-1-1-312,2 2-720,-2-2 768,2-1-145,2-1-119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42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15715,'3'26'1465,"-1"-10"-1001,-2-6-192,5-5 824,4-2-680,8-3-704,2 0 488,-2 5-168,0 3-128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42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343 226 13403,'0'0'59,"0"1"0,0-1 1,1 1-1,-1-1 0,0 0 0,0 1 1,1-1-1,-1 0 0,0 1 1,1-1-1,-1 0 0,0 1 0,1-1 1,-1 0-1,1 0 0,-1 1 0,0-1 1,1 0-1,-1 0 0,1 0 0,-1 0 1,1 1-1,-1-1 0,1 0 1,-1 0-1,1 0 0,-1 0 0,0 0 1,1 0-1,-1 0 0,1 0 0,-1-1 1,1 1-1,0 0 0,25-6 481,-3 0-547,-18 6-10,-1 0 1,1 1-1,0-1 0,-1 1 1,1 0-1,0 0 0,8 3 1,-9-2-407,1 0 1,0 1-1,-1 0 0,1 0 1,-1 0-1,0 1 1,0-1-1,0 1 1,-1 0-1,5 5 1,-2-1 53,-1 1 0,1 0 0,-2 0 0,7 16 0,3 18 5217,-13-51-1124,-1-11-3903,-3 0 179,-1-3-93</inkml:trace>
  <inkml:trace contextRef="#ctx0" brushRef="#br0" timeOffset="1">32 44 12739,'-6'-10'1304,"-1"3"-992,0 1 936,1-3 105,3 4-953,0-1-24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43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185 283 13451,'-9'11'1448,"2"-9"-824,4-2-240,2-2 489,-2-3-161,0-7-536,-1-1 2056,-6-8-1904,0-5 0,-7-4-16</inkml:trace>
  <inkml:trace contextRef="#ctx0" brushRef="#br0" timeOffset="1">0 25 14315,'1'-1'1664,"1"-1"-1111,-2-4-289,4 2 872,6 0-1144,2 0-1905,5 1 1833,4 3-336,4 1-328</inkml:trace>
  <inkml:trace contextRef="#ctx0" brushRef="#br0" timeOffset="2">204 406 13347,'0'35'1240,"7"-15"-792,3-6-168,3-10 416,2-1-424,3-3-23,0-3 15,1 5-136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1:43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11066,'11'20'1217,"-1"-6"-769,0-7-200,6-4 1288,3-3-1472,4-1 32,1-1-64,3 2-48</inkml:trace>
  <inkml:trace contextRef="#ctx0" brushRef="#br0" timeOffset="1">266 121 11899,'4'3'69,"-1"-1"0,1 1 0,0-1 0,0 0 0,1 0 0,-1 0 0,0-1 0,1 1 0,-1-1 0,1 0 0,-1 0 0,1-1 0,-1 1 0,1-1 0,-1 0 0,1-1 0,0 1 0,-1-1 0,5-1 0,39 1-409,-46 1 329,0 0 1,0 0-1,0 1 1,0-1 0,0 1-1,0-1 1,0 1-1,0 0 1,0 0-1,0 0 1,0 0 0,0 0-1,0 0 1,0 0-1,-1 1 1,1-1-1,-1 1 1,1-1 0,-1 1-1,1 0 1,-1-1-1,0 1 1,0 0-1,0 0 1,0 0 0,0 0-1,1 4 1,0 2 296,-1 1 0,0 0 0,0-1 0,-1 1 0,-1 13 0,0 1 1081,1-23-1319,0 0-1,0 0 1,0 0-1,0 0 1,0 1-1,0-1 1,0 0-1,0 0 1,0 0-1,0 1 1,0-1 0,0 0-1,0 0 1,0 0-1,0 1 1,0-1-1,0 0 1,0 0-1,0 0 1,0 0-1,1 1 1,-1-1 0,0 0-1,0 0 1,0 0-1,0 0 1,0 0-1,0 1 1,1-1-1,-1 0 1,0 0-1,0 0 1,0 0 0,0 0-1,1 0 1,-1 0-1,0 0 1,0 0-1,0 1 1,1-1-1,-1 0 1,0 0-1,0 0 1,10-6 834,-8 4-843,-1 0 0,1 0 0,-1 1 0,1-1 0,-1 0 0,0 0 0,0 0-1,1 0 1,0-4 0,-1-5 75,-2-1-93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2:06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2017 15067,'-3'10'5159,"15"-19"-4226,16-21-1150,176-181 1066,-71 78-601,201-191-95,-135 134-132,554-504 51,-639 599-303,158-100 0,-265 190 198,3-1-335,0-1 0,17-15 0,-25 21 299,0-1-1,0 0 1,-1 1 0,1-1-1,-1 0 1,0 0 0,1 0-1,-1 0 1,0-1 0,0 1-1,0 0 1,0 0-1,-1-1 1,1 1 0,-1 0-1,1-1 1,-1 1 0,0 0-1,0-1 1,0-3-1,-8-22-451,-7-2-103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43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88 18228,'9'4'618,"1"-1"0,-1 0 0,1 0 0,0-1-1,0 0 1,17 0 0,-25-1-572,0-1 0,1 0-1,-1 0 1,0 0 0,1-1 0,-1 1-1,0 0 1,1-1 0,-1 0-1,0 1 1,1-1 0,-1 0 0,0 0-1,0 0 1,0 0 0,0-1-1,0 1 1,0 0 0,0-1 0,-1 0-1,1 1 1,0-1 0,-1 0-1,0 0 1,1 0 0,-1 0-1,0 0 1,0 0 0,0 0 0,0 0-1,0 0 1,0-1 0,-1 1-1,1-4 1,-1 4-25,1 0-1,-1 0 1,-1 0-1,1 0 1,0 0-1,0 0 1,-1 0-1,1 0 1,-1 0-1,0 0 1,1 0-1,-1 0 0,0 1 1,0-1-1,0 0 1,0 0-1,-1 1 1,1-1-1,0 1 1,-1-1-1,1 1 1,-1 0-1,0-1 1,1 1-1,-1 0 1,0 0-1,0 0 1,1 0-1,-1 0 1,0 1-1,-3-2 1,-2 0 0,1 0 1,-1 1-1,1 0 1,-1 0-1,0 0 1,1 1 0,-1 0-1,-11 1 1,9 2-21,0-1 1,0 2 0,0-1-1,0 1 1,0 0 0,0 1-1,1 0 1,0 1 0,0-1-1,1 1 1,0 1 0,0 0-1,0 0 1,0 0-1,1 1 1,1-1 0,-8 13-1,6-7 6,-1 0 0,2 0-1,0 0 1,1 1 0,0 0-1,1 0 1,0 0-1,1 1 1,1-1 0,-1 29-1,3-39-4,0 1 0,0-1-1,1 0 1,-1 1 0,1-1 0,0 0-1,1 1 1,-1-1 0,1 0-1,-1 0 1,1 0 0,1 0 0,-1-1-1,0 1 1,1 0 0,0-1-1,0 0 1,0 0 0,0 0 0,0 0-1,1 0 1,-1 0 0,5 2-1,0-2-88,0 0 0,0 0 0,0-1 0,0 1 0,0-2 0,1 1 0,-1-1 0,1-1 0,-1 0 0,0 0 0,11-1 0,0-2-104,-1-1-1,1 0 1,-1-1-1,0-1 0,-1-1 1,0-1-1,0 0 1,17-11-1,20-15-341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2:06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60 163 14811,'-6'0'820,"1"0"-560,1-1 0,0 1 0,0 1 0,-1-1 0,1 0 0,0 1 0,0 0 0,-1 0 0,1 0 0,-5 3 0,8 0 633,8-2-455,11-1-348,1-1 0,-1-1 1,1-1-1,25-5 0,75-24 179,-101 26-263,148-45 52,72-19 70,-234 68-123,7-2 14,1 0 1,-1 1-1,0 0 0,20 1 1,-30 0-13,1 1 1,-1 0-1,1 1 1,0-1-1,-1 0 0,1 0 1,-1 1-1,1-1 1,-1 0-1,1 1 1,-1 0-1,1-1 1,-1 1-1,0 0 1,1 0-1,-1 0 1,0 0-1,1 0 1,-1 0-1,0 0 1,0 0-1,0 0 1,0 1-1,0-1 1,0 0-1,-1 1 1,1-1-1,0 1 1,-1-1-1,1 1 1,-1-1-1,1 1 1,-1-1-1,0 1 0,1-1 1,-1 1-1,0 0 1,0-1-1,0 1 1,0-1-1,-1 4 1,-4 16 62,0 0 1,-1 0 0,-2-1-1,0 0 1,-16 30-1,4-10 24,-28 61 132,-46 104-43,73-153-538,-28 107 1,41-114 225,7-22-73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2:15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53 12235,'0'-10'1122,"-1"1"0,0-1 0,-3-14 1,5 29-826,-1-1 0,0 0 0,-1 0 0,1 0 0,-3 8 0,0 7 38,1 63 485,4-1 0,16 106 0,-3-26-234,-7-80-249,2 0-1,29 102 1,-22-122-320,2-2 0,4 0 0,46 87 0,-53-112-8,-1 0 1,-2 1 0,9 41-1,23 58 2,25 3 100,-46-94 1,-2 1-1,19 52 1,-11 0 74,31 79 138,-51-152-242,1 0 0,1 0 0,1-1 0,1-1 1,22 26-1,64 70 311,90 99-48,-133-154-170,-37-38-59,1-1 0,1-1 0,1-1 0,50 36 0,103 42 69,-93-55-26,129 92 1,-23 11 2,-165-130-128,0-2 0,52 23 1,57 14 24,-89-35-47,14 2 18,1-2 0,111 17 0,-111-25-5,96 1 0,-129-10-22,0 1-1,-1 1 0,1 1 1,0 1-1,-1 1 0,43 15 0,-53-16 17,0 0 0,1-1 0,-1 0 0,30 0 0,-31-2-133,-1-1-1,1 2 1,-1 0 0,1 0 0,-1 2 0,0-1 0,15 8 0,-39-18-1064,3-1 811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2:17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113 210 16355,'0'0'194,"1"-1"-1,-1 1 0,1 0 0,0-1 0,-1 1 1,1 0-1,-1 0 0,1-1 0,0 1 0,-1 0 1,1 0-1,0 0 0,0 0 0,-1 0 0,1 0 1,0 0-1,-1 0 0,1 0 0,0 0 0,-1 0 1,1 0-1,0 1 0,-1-1 0,1 0 0,-1 0 1,2 1-1,-1 0-55,0-1 1,0 1 0,0-1-1,0 0 1,0 1 0,0-1-1,0 0 1,0 0 0,0 0-1,0 0 1,0 0 0,0 0 0,0 0-1,0 0 1,0 0 0,0-1-1,0 1 1,0 0 0,0-1-1,0 1 1,-1 0 0,2-1-1,0-1-56,-1 0 0,0 0-1,0 0 1,0 0 0,0 0-1,0 0 1,-1 0 0,1 0-1,0 0 1,-1-1 0,0 1-1,0 0 1,1 0 0,-1 0 0,0-1-1,-1 1 1,1 0 0,0 0-1,-1 0 1,1-1 0,-1 1-1,1 0 1,-1 0 0,0 0-1,0 0 1,-2-3 0,2 4-65,0-1 1,0 1 0,0-1-1,0 1 1,0-1 0,0 1-1,-1 0 1,1 0 0,0-1-1,-1 1 1,1 0 0,-1 0-1,0 0 1,1 1 0,-1-1-1,0 0 1,1 1 0,-1-1-1,0 1 1,0-1 0,1 1 0,-1 0-1,0 0 1,0 0 0,0 0-1,0 0 1,1 0 0,-1 0-1,0 0 1,0 1 0,0-1-1,-1 2 1,-4 2-6,1 0 1,0 0-1,0 1 0,1 0 1,-1 0-1,1 0 0,0 1 1,0 0-1,1 0 0,0 0 1,0 0-1,0 1 0,1-1 1,0 1-1,0 0 0,1 0 1,0 0-1,0 1 0,-1 9 1,3-16-14,-1 0 0,1 0 0,0 0 0,0 0 1,0 0-1,0-1 0,0 1 0,0 0 0,0 0 1,0 0-1,1 0 0,-1 0 0,0-1 0,0 1 1,1 0-1,-1 0 0,0 0 0,1-1 0,-1 1 1,1 0-1,-1 0 0,1-1 0,-1 1 0,1-1 1,0 1-1,-1 0 0,1-1 0,0 1 0,-1-1 1,1 1-1,0-1 0,0 0 0,0 1 0,-1-1 1,1 0-1,0 0 0,0 1 0,0-1 0,0 0 1,1 0-1,1 0-2,0-1 1,-1 1 0,1-1-1,0 0 1,0 0 0,-1 0-1,1 0 1,-1 0-1,1-1 1,-1 1 0,5-4-1,5-5 4,0 0-1,-1-1 0,0-1 1,13-18-1,-19 23 14,0 0 0,0-1-1,0 0 1,-1 0 0,-1 0 0,1-1 0,-1 1 0,-1-1-1,3-9 1,-5 17-11,0 1-1,0 0 1,0-1-1,0 1 0,1-1 1,-1 1-1,0-1 1,0 1-1,0-1 0,0 1 1,0-1-1,0 1 1,0-1-1,0 1 1,0 0-1,-1-1 0,1 1 1,0-1-1,0 1 1,0-1-1,0 1 0,-1 0 1,1-1-1,0 1 1,0-1-1,-1 1 1,1 0-1,0-1 0,-1 1 1,1 0-1,0-1 1,-2 1-1,2 0 2,-1 0-1,0 0 1,0 0-1,0 1 1,0-1-1,0 0 1,0 1 0,0-1-1,0 0 1,0 1-1,1-1 1,-1 1-1,0 0 1,-1 0-1,-25 27 60,16-12-46,0 0-1,1 0 1,1 1 0,1 0-1,0 1 1,-6 23-1,13-40-17,1 0 0,-1 0 0,1 0 0,0 0 0,0 0 0,-1 0 0,1 0 0,0 0 0,0 0-1,0 0 1,0 0 0,0 0 0,0 0 0,1 0 0,-1 0 0,0-1 0,0 1 0,1 1 0,-1-2-1,1 1 0,-1-1 1,1 0-1,-1 0 1,1 0-1,-1 0 0,1 0 1,-1 0-1,0-1 0,1 1 1,-1 0-1,1 0 0,-1 0 1,1 0-1,-1 0 0,0-1 1,1 1-1,-1 0 0,1 0 1,-1-1-1,0 1 1,1 0-1,-1-1 0,0 1 1,1-1-1,25-27-55,-21 21 41,5-6-67,0 0 1,-1-1 0,0-1-1,-1 1 1,12-32 0,-44 74-312,-14 25 378,36-53 31,1-7-7,3-7 2,13-31-15,-11 35-14,0 0 1,-1 0-1,0 0 0,0 0 1,-1-1-1,0 1 0,-1-1 1,0-13-1,-1 24 16,0-1 0,0 0-1,0 0 1,0 0 0,-1 1 0,1-1-1,0 0 1,0 0 0,-1 1-1,1-1 1,0 0 0,-1 0 0,1 1-1,0-1 1,-1 0 0,1 1 0,-1-1-1,1 0 1,-1 1 0,0-1 0,1 1-1,-1-1 1,1 1 0,-1 0-1,0-1 1,0 1 0,1-1 0,-2 1-1,1 0 0,-1 0 0,0 0 0,1 0 0,-1 0 1,1 0-1,-1 0 0,0 1 0,1-1 0,-1 1 0,1-1 0,-1 1 0,1-1 0,-2 2 0,-4 2-3,1 0 0,0 0 0,0 1 0,-9 9 0,3-1 2,0 0 0,-10 17 0,19-26 5,1-1 0,0 1 0,0 0 0,0 0-1,0 0 1,1 0 0,-1 0 0,1 0 0,0 0-1,0 0 1,1 0 0,-1 1 0,1-1 0,0 7-1,0-11 0,0 1 1,1 0-1,-1 0 0,0 0 0,1 0 0,-1-1 0,0 1 0,1 0 0,-1 0 0,1-1 1,-1 1-1,1 0 0,0-1 0,-1 1 0,1 0 0,0-1 0,-1 1 0,1-1 0,0 1 0,-1-1 1,1 0-1,0 1 0,0-1 0,0 0 0,0 1 0,-1-1 0,1 0 0,0 0 0,0 0 0,0 0 1,0 0-1,0 0 0,0 0 0,-1 0 0,1 0 0,0 0 0,0 0 0,0 0 0,0-1 0,0 1 1,-1 0-1,1-1 0,0 1 0,1-2 0,4 0-5,0-1 0,0 0 0,0-1 0,9-6 0,-1-2-7,-1-1 0,23-25 0,-31 31 12,1-1 0,-1 1 0,-1-1 0,1 0 0,-1 0 0,-1 0 0,6-16 0,-9 22 2,1 1 0,-1 0 0,0 0 0,1-1 0,-1 1 0,0 0 1,0-1-1,0 1 0,0 0 0,0-1 0,0 1 0,-1 0 0,1-1 0,0 1 0,-1 0 0,1 0 0,-1-2 0,0 2 0,1 1 0,-1-1 0,1 1 0,-1-1 0,0 1-1,1 0 1,-1-1 0,1 1 0,-1 0 0,0 0 0,1-1-1,-1 1 1,0 0 0,1 0 0,-1 0 0,0 0 0,1 0 0,-1 0-1,0 0 1,1 0 0,-1 0 0,0 0 0,-1 1 0,-2 0 1,0 0 0,0 1 1,0 0-1,0 0 0,0 0 0,1 0 1,-1 0-1,1 1 0,-5 3 1,-7 9 9,0 1-1,-16 22 1,26-30-10,0-1 0,0 0 0,1 1 0,0 0-1,0 0 1,1 0 0,0 1 0,-2 11 0,4-20-3,1 1 0,0-1 0,0 0 0,0 1 1,0-1-1,0 1 0,0-1 0,0 1 0,0-1 0,0 0 1,0 1-1,0-1 0,0 1 0,1-1 0,-1 1 0,0-1 1,0 0-1,0 1 0,0-1 0,1 0 0,-1 1 1,0-1-1,1 1 0,-1-1 0,0 0 0,0 0 0,1 1 1,-1-1-1,0 0 0,1 0 0,-1 1 0,1-1 0,-1 0 1,0 0-1,1 0 0,-1 1 0,1-1 0,-1 0 0,0 0 1,1 0-1,-1 0 0,1 0 0,-1 0 0,1 0 0,-1 0 1,0 0-1,1 0 0,-1 0 0,1 0 0,-1-1 0,1 1 1,-1 0-1,0 0 0,1 0 0,-1 0 0,0-1 1,1 1-1,-1 0 0,1 0 0,-1-1 0,28-14-31,-27 14 28,131-88-335,-258 142 405,113-47-59,-26 14-8,37-20-2,1 1 1,-1 0-1,1 1 1,-1-1-1,1 0 0,-1 0 1,1 1-1,0-1 0,0 0 1,0 1-1,0-1 0,0 1 1,0 0-1,0-1 0,1 1 1,-1 0-1,0-1 0,1 1 1,-1 2-1,1-3 0,0 0 0,1 0 1,-1-1-1,0 1 0,0 0 0,1 0 1,-1 0-1,0 0 0,1 0 0,-1-1 1,1 1-1,-1 0 0,1 0 0,-1-1 1,1 1-1,0-1 0,-1 1 0,1 0 1,0-1-1,0 1 0,-1-1 0,1 1 1,0-1-1,0 0 0,0 1 0,0-1 1,1 1-1,25 4-48,-19-5 39,0 0 0,0 0 0,0-1 0,0 0 0,0-1 0,0 0 0,-1 0 1,1-1-1,-1 0 0,1 0 0,-1 0 0,8-6 0,-12 7 20,0 0-1,0 0 1,0 0 0,0 0-1,-1 0 1,1-1 0,-1 1-1,1-1 1,-1 0-1,0 0 1,0 0 0,0 0-1,0 0 1,-1 0 0,1 0-1,-1-1 1,0 1 0,0-1-1,0 1 1,0-1 0,-1 1-1,1-1 1,-1 1 0,0-1-1,0 1 1,0-1 0,-1 0-1,1 1 1,-2-4 0,2 5 2,-1 0 1,1 0 0,-1 0-1,1 0 1,-1 1 0,0-1-1,0 0 1,0 0 0,0 1-1,0-1 1,0 1 0,-1-1-1,1 1 1,0-1 0,-1 1-1,1 0 1,-1 0 0,1 0-1,-1 0 1,0 0 0,1 0 0,-1 0-1,0 0 1,0 1 0,0-1-1,0 0 1,1 1 0,-1 0-1,0 0 1,0-1 0,0 1-1,0 0 1,0 0 0,0 1-1,0-1 1,0 0 0,0 1-1,0-1 1,-3 2 0,-1 0 4,1 1 1,-1-1-1,1 1 1,-1 1-1,1-1 1,0 1-1,0 0 1,1 0 0,-1 0-1,1 0 1,-6 8-1,-9 26-381,15-17-271,4-21 609,0 1 0,0 0 0,0-1 0,0 1 0,1 0 0,-1-1 0,0 1 0,0-1 0,1 1 0,-1-1 0,0 1 0,1-1 0,-1 1 0,0-1 0,1 1 0,-1-1 0,1 1 0,-1-1 0,1 1 0,-1-1 0,1 0 0,-1 1 0,1-1 0,-1 0 0,2 1 0,-1-1 12,0 0 1,0 0-1,0 1 0,0-1 0,0 0 0,0 0 1,1-1-1,-1 1 0,0 0 0,0 0 1,0 0-1,0-1 0,0 1 0,0-1 1,0 1-1,1-2 0,21-17-343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2:17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0 392 17004,'23'12'1944,"7"-18"-1000,0-14-344,12-12 1681,7-5-1113,15-9-448,8-3-160,8-1-376,-5 1-168,-9 11-480,-5 3-248,-18 15-568,-10 3 1224,-31 16-360,-8-2-152,-20 10 40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2:18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0 19940,'-1'2'205,"0"-1"1,-1 0-1,1 0 0,0 1 0,0-1 1,1 0-1,-1 1 0,0-1 0,0 1 1,1-1-1,-1 1 0,1-1 0,-1 1 1,1 0-1,0-1 0,-1 3 0,0 3 512,-25 67-234,-2-1-1,-4-1 0,-71 119 0,98-183-478,0-1-21,1 0 1,0 0-1,1 0 0,0 1 0,-4 12 1,7-19 9,-1 0 1,1 0-1,0 0 1,0 1-1,0-1 1,0 0-1,0 0 0,0 0 1,0 0-1,1 1 1,-1-1-1,0 0 1,1 0-1,-1 0 1,0 0-1,1 0 1,0 0-1,0 2 1,1-2-4,-1 0 0,1 0 0,-1 0 0,0 0-1,1 0 1,0 0 0,-1-1 0,1 1 0,-1-1 0,1 1 0,0-1 0,-1 1 0,1-1 0,0 0 0,0 0 0,2 0 0,26-2-68,0-1 0,-1-1 0,0-2 0,34-11 0,-2 1-44,-43 12-6,3 1-88,0-2 1,0-1-1,-1 0 1,1-2-1,-1 0 1,-1-1-1,23-15 1,2-7-148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2:18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24 16652,'-28'40'937,"2"2"0,-23 50 0,42-78-750,1 0 1,1 1-1,0 0 1,1 0-1,1 0 1,0 1-1,1-1 0,1 1 1,0 0-1,3 27 1,-2-40-145,0 0-1,1-1 1,-1 1 0,1-1 0,0 1 0,0 0 0,0-1 0,0 0 0,0 1 0,0-1 0,1 0 0,-1 1 0,1-1 0,-1 0 0,1 0-1,0 0 1,0 0 0,0-1 0,2 3 0,-2-3-15,0-1 0,1 1-1,-1 0 1,0-1 0,0 1 0,0-1-1,1 0 1,-1 1 0,0-1-1,1 0 1,-1-1 0,0 1 0,0 0-1,1-1 1,-1 1 0,0-1 0,0 0-1,0 1 1,0-1 0,0 0-1,0 0 1,3-2 0,4-3 30,-1-1-1,0 1 1,0-1-1,0 0 1,-1-1 0,0 0-1,0 0 1,10-18-1,-3 1 95,-1 0 1,10-28-1,-12 26 32,12-53 1,-20 68-170,-1 0-1,-1 1 1,0-1 0,0 0 0,-1 0-1,-1 1 1,-2-18 0,2 27-18,1 0 1,-1-1 0,0 1-1,0 0 1,1 0 0,-1 0-1,-1 0 1,1 0 0,0 0 0,0 0-1,-3-2 1,4 4-2,-1-1-1,0 1 1,1 0-1,-1-1 1,1 1-1,-1 0 1,0 0 0,1-1-1,-1 1 1,0 0-1,1 0 1,-1 0 0,0 0-1,1 0 1,-1 0-1,0 0 1,1 0 0,-1 0-1,0 0 1,0 0-1,1 1 1,-1-1-1,1 0 1,-1 0 0,0 1-1,1-1 1,-1 0-1,0 1 1,1-1 0,-1 0-1,1 1 1,-1-1-1,1 1 1,-1-1-1,1 1 1,0-1 0,-1 1-1,1 0 1,0-1-1,-1 1 1,1-1 0,-1 2-1,-2 4-130,0 0 0,0 1-1,0-1 1,0 1 0,1 0 0,0-1-1,1 1 1,0 0 0,-1 8 0,1-10-13,1 1 0,0-1 0,0 1 1,0 0-1,0-1 0,1 1 1,0-1-1,0 1 0,1-1 1,-1 0-1,1 0 0,3 7 0,-4-11 118,0 0 0,-1 0 0,1 0-1,0 0 1,0-1 0,-1 1 0,1 0-1,0 0 1,0 0 0,0-1 0,0 1-1,0 0 1,0-1 0,0 1 0,3 0-1,-3-1-20,1 0 0,-1 0-1,1 0 1,-1-1 0,1 1-1,-1 0 1,1-1 0,-1 1-1,1-1 1,-1 1 0,2-2-1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2:18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16331,'-3'49'1735,"0"-3"-526,1 0 1,7 66-1,4-57-713,3-1-1,2 0 1,3-1-1,30 68 1,-32-75-575,-13-39 120,-8-33 169,-5-30-108,1 0 0,4-1 0,1 0 0,3 0 0,3 0 1,15-111-1,-14 160-114,-1 1 0,1 0 0,1 0 0,-1 0 0,1 0 0,0 0 0,8-11 0,-10 16 10,0 1-1,0-1 1,0 1 0,1 0 0,-1-1 0,0 1-1,1 0 1,-1 0 0,1 0 0,-1 0 0,1 0-1,0 0 1,-1 0 0,1 1 0,0-1 0,0 1 0,-1-1-1,1 1 1,0-1 0,0 1 0,0 0 0,-1 0-1,1 0 1,0 0 0,0 0 0,0 1 0,0-1-1,-1 0 1,1 1 0,0-1 0,0 1 0,-1 0 0,1 0-1,0 0 1,2 1 0,-1 0 8,-1 0 0,1 0-1,0 0 1,-1 0 0,1 1 0,-1-1 0,1 1 0,-1 0-1,0-1 1,0 1 0,-1 0 0,1 0 0,-1 0 0,1 0-1,-1 1 1,0-1 0,0 0 0,0 1 0,-1-1 0,1 0-1,-1 1 1,1-1 0,-1 1 0,-1-1 0,1 0 0,0 1-1,-1-1 1,1 1 0,-1-1 0,0 0 0,0 0-1,-3 7 1,2-7-11,1 0-1,-1 1 0,0-1 1,0 0-1,0 0 1,0 0-1,0 0 0,-1-1 1,0 1-1,1-1 1,-1 1-1,0-1 0,0 0 1,0 0-1,0 0 1,0 0-1,-1-1 0,1 1 1,0-1-1,-1 0 1,1 0-1,-1 0 0,0-1 1,1 1-1,-1-1 1,0 0-1,1 0 0,-1 0 1,1 0-1,-8-2 1,9 2-28,1-1 1,-1 1-1,0-1 1,1 0-1,-1 1 0,1-1 1,0 0-1,-1 0 1,1 0-1,-1 0 1,1 0-1,0 0 1,0 0-1,0 0 1,0-1-1,0 1 1,0 0-1,0-1 1,0 1-1,0-1 1,0 1-1,1-1 1,-1 1-1,1-1 0,-1 1 1,1-1-1,0 0 1,0 1-1,-1-1 1,1 0-1,0 1 1,0-1-1,1 0 1,-1 1-1,0-3 1,6-17-351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2:19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20268,'5'44'1002,"3"28"1195,26 109 0,-27-159-2010,0 0 0,1 0 0,1-1 0,1 0 1,1 0-1,0-1 0,2-1 0,29 36 1,-42-55-187,0 0 0,0 0 0,1 0 0,-1 1 0,0-1 0,0 0 0,0 0 0,0 0 0,0 0 0,0 0 1,1 1-1,-1-1 0,0 0 0,0 0 0,0 0 0,1 0 0,-1 0 0,0 0 0,0 0 0,0 0 1,0 1-1,1-1 0,-1 0 0,0 0 0,0 0 0,1 0 0,-1 0 0,0 0 0,0 0 0,0 0 1,1 0-1,-1 0 0,0-1 0,0 1 0,0 0 0,1 0 0,-1 0 0,0 0 0,0 0 0,0 0 1,0 0-1,1 0 0,-1-1 0,0 1 0,0 0 0,0 0 0,0 0 0,1 0 0,-1-1 0,0 1 0,0 0 1,0 0-1,0 0 0,0 0 0,0-1 0,0 1 0,0 0 0,0 0 0,0 0 0,0-1 0,0 1 1,0 0-1,0 0 0,0 0 0,0-1 0,0 1 0,0-1 0,-2-6 12,0 0-1,0 0 0,-1 0 1,0 0-1,-1 1 0,-7-12 1,1 1-4,-9-20 16,12 22-29,0 1 1,-1 0 0,-1 0-1,-19-24 1,26 37-41,4 6 27,6 8 4,-2-7 5,0-1 1,1 1 0,-1-1 0,2-1 0,-1 1 0,0-1 0,1 0 0,0-1-1,0 1 1,0-2 0,0 1 0,0-1 0,0 0 0,1-1 0,-1 0-1,1-1 1,15 0 0,-9-1-23,-1 0 0,0-1 0,0-1 0,0 0 0,0-1 0,0 0 0,-1-1 0,0-1 0,23-13 0,-24 11-17,0-1-1,-1 0 0,0 0 0,16-19 0,-21 22 13,-1-1 0,0 0 0,0 0 0,0-1 0,-1 0 0,-1 1 0,1-1 0,-1 0 0,2-10 0,-6 23 111,-1 3 23,0 0-1,0 0 1,0 0 0,1 13-1,1-20-85,0 0 0,0 0-1,0 1 1,0-1 0,0 0-1,0 0 1,0 0-1,1 0 1,-1 0 0,0 0-1,1 0 1,-1 0 0,1 0-1,-1 0 1,1 0 0,0-1-1,-1 1 1,1 0-1,1 1 1,-1-2-4,0 1 0,1-1 0,-1 1 0,0-1 0,0 0 0,1 0 0,-1 0 0,0 0 0,1 0 0,-1 0-1,0 0 1,0 0 0,1 0 0,-1-1 0,0 1 0,0 0 0,1-1 0,-1 1 0,0-1 0,0 1 0,2-2 0,13-8-162,1-1 0,-2 0 1,1-1-1,22-24 0,-13 13-109,-17 15 206,5-4-171,1 0 1,-1 1-1,2 0 1,27-15 0,-39 24 207,1 1 1,-1-1-1,1 1 1,-1 0-1,1 0 1,0 0-1,-1 0 1,1 1-1,0-1 1,0 1-1,0 0 1,-1 0 0,1 1-1,0-1 1,0 1-1,-1-1 1,1 1-1,0 0 1,-1 1-1,1-1 1,-1 1-1,0-1 1,1 1-1,-1 0 1,0 0-1,0 1 1,0-1-1,4 5 1,4 4 97,-4-3-1,0-1 0,0-1 0,0 0 0,10 7 0,-15-12-59,0 0 0,1 1-1,-1-1 1,1 0 0,-1 0-1,1-1 1,-1 1 0,1 0-1,0-1 1,-1 1 0,1-1-1,0 0 1,-1 0 0,1 0-1,0-1 1,-1 1 0,1 0-1,0-1 1,4-1 0,-1-1-142,1-1 1,-1 1 0,0-1-1,-1 0 1,1-1 0,-1 1-1,0-1 1,0 0 0,0-1-1,-1 1 1,0-1 0,0 0-1,0 0 1,-1 0 0,1 0-1,1-8 1,2-2-199,-2 1-1,0-1 1,-2-1 0,1 1 0,1-30-1,-5-3-509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2:19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15667,'-7'0'1673,"1"2"-1169,6 1-216,3 2 744,4-3-1000,3 0 296,9 4-224,5 1-104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2:20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46 562 16363,'-6'8'764,"0"0"0,1 1 0,0-1 0,1 1-1,0 1 1,0-1 0,1 0 0,0 1-1,-2 11 1,5-20-709,0 0-1,0-1 1,-1 1 0,1 0-1,0 0 1,0 0 0,0 0-1,0 0 1,1 0 0,-1 0-1,0 0 1,0-1 0,0 1-1,1 0 1,-1 0 0,1 0-1,-1 0 1,0-1-1,1 1 1,-1 0 0,1 0-1,0-1 1,-1 1 0,1 0-1,-1-1 1,1 1 0,0-1-1,1 2 1,0-2-25,0 0 0,-1 1 0,1-1 0,0 0 0,0 0 0,-1 0 0,1 0 0,0 0 0,0-1 0,-1 1 0,1 0 0,0-1 0,2-1 0,4-1-70,0-1 0,0 1 0,-1-2 0,0 1 0,8-7 0,-3-1-62,-2 0 1,1 0-1,-2-1 1,0-1 0,0 0-1,-1 0 1,9-22 0,-14 33 180,1 9 123,2 16 338,-2-9-238,-3-9-263,1-1 0,0 1 0,0 0 0,0 0 0,0-1 0,1 1 0,-1-1 1,1 0-1,0 0 0,0 0 0,0 0 0,0-1 0,1 1 0,-1-1 0,1 1 1,0-1-1,-1 0 0,1-1 0,0 1 0,0-1 0,0 0 0,0 0 0,0 0 0,1 0 1,-1-1-1,0 1 0,0-1 0,0 0 0,1 0 0,-1-1 0,8-1 0,-1-1-52,0 1 0,-1-2-1,0 1 1,0-2-1,0 1 1,0-1 0,0-1-1,-1 0 1,0 0-1,0-1 1,9-9-1,-5 2-69,-1 0 0,-1-1 0,-1-1-1,0 0 1,-1 0 0,-1-1-1,0 0 1,-1 0 0,-1-1 0,4-18-1,-3 5-91,-1 0 0,-2-1-1,-1 1 1,-1-1-1,-3-34 1,0 51 132,-1 0-1,-1 0 1,0 1-1,-6-21 1,7 32 45,1-1 0,-1 1 0,1-1 0,-1 1 0,0 0 0,0 0 0,-1 0 0,1 0 0,-1 0 1,-2-2-1,4 4 8,-1 0 0,1 0 0,-1 0 0,1 0 0,-1 1 0,1-1 0,-1 0 0,1 1 0,-1-1 0,1 1 0,-1 0 0,0 0 0,1 0 0,-1 0 0,0 0-1,1 0 1,-1 0 0,0 0 0,1 0 0,-1 1 0,1-1 0,-1 1 0,-2 0 0,-1 2 48,-1 0 0,1 1-1,0 0 1,0-1-1,0 2 1,1-1-1,0 0 1,-1 1 0,1 0-1,1 0 1,-1 0-1,1 1 1,0-1-1,0 1 1,-3 8 0,-3 9 161,2 0 1,-9 38 0,12-41-132,1 0-1,1 0 1,0 0 0,2 1 0,0-1 0,3 21-1,-2-34-162,0 0-1,0-1 0,1 1 0,0 0 0,0-1 0,0 1 1,1-1-1,0 0 0,0 0 0,1 0 0,-1 0 0,1-1 1,0 1-1,1-1 0,0 0 0,-1 0 0,2-1 1,-1 1-1,0-1 0,1 0 0,8 4 0,-10-6-34,0-1-1,0 1 0,0-1 1,1 0-1,-1 0 1,1 0-1,-1 0 1,0-1-1,1 0 0,-1 0 1,1 0-1,-1-1 1,1 1-1,-1-1 1,1 0-1,-1 0 1,0 0-1,0-1 0,0 0 1,0 0-1,4-2 1,23-22-673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43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19 18092,'0'-1'73,"0"1"-1,0 0 1,0-1 0,1 1 0,-1 0-1,0-1 1,0 1 0,0 0 0,0-1-1,0 1 1,0 0 0,0-1 0,0 1-1,0 0 1,0-1 0,0 1-1,0-1 1,0 1 0,0 0 0,0-1-1,-1 1 1,1 0 0,0 0 0,0-1-1,0 1 1,0 0 0,-1-1 0,1 1-1,0 0 1,0 0 0,-1-1 0,1 1-1,0 0 1,-1-1 0,-15-4 1125,-19 3 206,18 4-1275,0 1 1,0 0-1,1 1 1,-1 1-1,1 0 1,0 1 0,0 1-1,1 0 1,0 2-1,0-1 1,1 2-1,-17 14 1,29-23-129,1 0-1,-1 1 1,1-1-1,0 0 1,-1 1 0,1-1-1,0 1 1,0 0 0,0-1-1,0 1 1,0 0-1,0 0 1,1-1 0,-1 1-1,0 3 1,1-4-5,0 0 0,1 1 1,-1-1-1,0 0 0,1 0 0,0 0 0,-1 0 1,1 0-1,-1 0 0,1-1 0,0 1 0,0 0 1,-1 0-1,1 0 0,0-1 0,0 1 0,0 0 1,0-1-1,0 1 0,0-1 0,0 1 1,0-1-1,0 1 0,0-1 0,0 0 0,0 0 1,1 1-1,1-1 0,91 17-399,-70-14 218,0 1 0,0 1 1,32 12-1,-53-16 167,-1 0-1,1 0 0,-1 0 0,1 0 0,-1 1 1,0-1-1,1 1 0,-1 0 0,0 0 0,0-1 0,0 1 1,0 0-1,-1 1 0,1-1 0,0 0 0,-1 1 1,2 2-1,-3-3 21,1 0 0,-1 0 0,0 0 0,1 0 0,-1 0 0,0 1 1,0-1-1,-1 0 0,1 0 0,0 0 0,-1 0 0,1 0 0,-1 0 0,0 0 0,0 0 1,0 0-1,0 0 0,0 0 0,0 0 0,0-1 0,0 1 0,-1 0 0,-1 1 0,-6 6 70,0-1-1,0 0 1,-1-1-1,0 0 1,-1 0-1,1-1 1,-1-1-1,0 0 1,-1 0-1,1-1 0,-1 0 1,0-1-1,0-1 1,0 1-1,0-2 1,-16 1-1,26-2-157,0 0 1,0-1-1,0 1 0,0 0 0,0-1 0,1 1 0,-1-1 0,0 1 0,0-1 1,1 0-1,-1 1 0,0-1 0,-1-2 0,2 3 27,0-1 0,1 0-1,-1 0 1,1 0 0,-1 1 0,1-1-1,-1 0 1,1 0 0,0 0 0,-1 0 0,1 0-1,0 0 1,0 0 0,-1 0 0,1 0-1,0 0 1,0 0 0,0 0 0,0 0-1,0 0 1,1 0 0,-1 0 0,0 0 0,0 0-1,1 1 1,-1-1 0,1-1 0,9-18-489,6-3-185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2:2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19020,'0'22'1146,"2"0"0,1 0 0,9 35 0,25 65 1198,-20-70-1688,10 37-139,27 81-352,-54-170-162,0 1-1,0-1 1,0 0 0,0 0 0,0 1 0,0-1 0,0 0-1,0 1 1,1-1 0,-1 0 0,0 0 0,0 1-1,0-1 1,0 0 0,0 0 0,0 1 0,0-1 0,1 0-1,-1 0 1,0 1 0,0-1 0,0 0 0,1 0 0,-1 0-1,0 0 1,0 1 0,0-1 0,1 0 0,-1 0-1,0 0 1,1 0 0,-1 0 0,0 0 0,0 1 0,1-1-1,-1 0 1,0 0 0,0 0 0,1 0 0,2-13 89,-3-26 52,-23-183 309,11 134-472,-1-146 0,13 226-13,0 0-1,1 0 1,0 0 0,4-14-1,-5 21 26,0 0 0,1 0 0,-1 0-1,0 0 1,1 0 0,-1 0 0,1 0 0,-1 1-1,1-1 1,-1 0 0,1 0 0,0 0 0,0 0-1,-1 1 1,1-1 0,0 0 0,0 1 0,0-1-1,0 1 1,-1-1 0,1 1 0,0-1 0,0 1 0,0-1-1,0 1 1,0 0 0,0 0 0,0 0 0,1-1-1,-1 1 1,0 0 0,0 0 0,0 0 0,0 1-1,0-1 1,0 0 0,0 0 0,0 0 0,0 1-1,0-1 1,0 1 0,0-1 0,0 1 0,1 0 0,5 3-47,-1 0 0,0 1 0,0-1 0,-1 1 0,1 1 1,-1-1-1,0 1 0,0 0 0,-1 0 0,0 0 1,4 7-1,-2-2-33,-1-1 1,0 1-1,-1 0 1,0 1 0,-1-1-1,3 16 1,-5-22 88,-1-1 0,0 0 0,0 0 0,0 0 0,0 0 0,-1 0 0,0 0 0,1 0 0,-1 0 0,-1 0 0,1 0 1,-1 0-1,1-1 0,-1 1 0,0 0 0,0-1 0,-1 0 0,1 1 0,-1-1 0,0 0 0,1 0 0,-1 0 0,-1-1 0,-5 5 1,2-3 56,0 0 0,0 0 0,0-1 0,-1 0 0,1-1 0,-1 1 0,0-2 0,1 1 0,-1-1-1,0 0 1,0 0 0,-8-1 0,14 0-94,1 0-1,-1 0 0,1 0 0,0 0 1,-1-1-1,1 1 0,-1 0 0,1-1 0,0 1 1,-1-1-1,1 1 0,0-1 0,-1 0 0,1 1 1,0-1-1,-2-2 0,2 3-37,1-1-1,0 0 0,-1 1 1,1-1-1,-1 0 1,1 0-1,0 0 0,0 1 1,0-1-1,-1 0 1,1 0-1,0 0 0,0 0 1,0 0-1,0 1 1,0-1-1,0 0 0,1 0 1,-1 0-1,0-1 1,3-4-241,0 0 1,0-1 0,0 2 0,1-1 0,6-8 0,17-19-466,7-2-169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2:21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31 198 20020,'-13'25'2617,"11"-21"-2352,0 0 0,0-1-1,0 1 1,0 0 0,1 0-1,-1 0 1,1 0 0,0 0-1,0 1 1,1-1 0,-1 5 0,1-9-249,0 1 1,0-1-1,0 0 1,0 0-1,0 1 1,0-1-1,0 0 1,0 0-1,0 1 1,0-1-1,1 0 1,-1 0-1,0 1 1,0-1-1,0 0 1,0 0-1,0 0 1,1 1-1,-1-1 1,0 0-1,0 0 1,0 0 0,1 1-1,-1-1 1,0 0-1,0 0 1,1 0-1,-1 0 1,0 0-1,0 0 1,1 0-1,-1 0 1,0 0-1,1 0 1,11-3 110,12-11-336,-23 13 207,47-41-506,-37 31 330,1 1 0,0 0 0,18-11 0,-28 20 171,-1 0 1,1 0-1,0 1 0,-1-1 0,1 0 1,0 1-1,-1 0 0,1-1 0,0 1 1,0 0-1,0 0 0,-1 0 0,1 0 1,0 0-1,0 0 0,-1 0 1,1 1-1,0-1 0,0 1 0,-1-1 1,1 1-1,0 0 0,-1 0 0,1-1 1,-1 1-1,1 0 0,-1 1 0,3 1 1,13 7-300,-15-10 202,0 1 0,0 0 0,0-1 0,0 0 0,0 0 0,0 1 0,0-1 0,0 0 0,0-1 0,0 1 0,0 0 0,0-1 0,0 1 0,0-1 0,0 1 0,0-1 0,-1 0 0,1 0 1,0 0-1,0 0 0,-1 0 0,1 0 0,2-2 0,5-5-602,-1 0 0,15-15 0,-22 22 663,11-14-507,0-1 1,19-33 0,-4-7-338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2:21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65 125 15363,'-9'17'584,"0"0"-1,0 1 1,2 0-1,0 0 0,-8 37 1,12-41-430,1 0 0,0 0 0,1 0 0,1 0 0,0 0 1,1 1-1,0-1 0,6 24 0,-5-31-215,0-1 1,1 0-1,-1 0 0,1 0 0,0-1 1,1 1-1,0-1 0,-1 1 1,2-1-1,-1 0 0,1-1 1,-1 1-1,1-1 0,0 0 0,1 0 1,11 6-1,-13-8-23,0 0-1,0-1 1,0 1 0,1-1-1,-1 0 1,1 0 0,-1-1-1,1 1 1,-1-1 0,1 0-1,-1 0 1,1 0 0,-1-1-1,1 1 1,-1-1-1,1 0 1,-1-1 0,0 1-1,0-1 1,1 0 0,-1 0-1,0 0 1,0 0 0,6-6-1,-2 1 7,-1-1 1,0 1-1,0-1 0,-1-1 0,0 1 0,-1-1 0,0 0 1,0 0-1,-1-1 0,0 0 0,3-9 0,2-13 103,-2-1-1,5-35 1,-5 23 702,-3-1-1,-1-84 0,-3 127-608,-1 0 1,1 0-1,0 0 0,-1 0 0,0 0 0,0 1 1,0-1-1,-2-3 0,3 6-93,0 0 0,0-1-1,0 1 1,0 0 0,0 0 0,-1-1 0,1 1-1,0 0 1,0 0 0,0 0 0,-1 0 0,1-1-1,0 1 1,0 0 0,0 0 0,-1 0 0,1 0-1,0 0 1,0 0 0,-1 0 0,1 0 0,0 0-1,-1 0 1,1 0 0,0 0 0,0 0 0,-1 0-1,1 0 1,-1 0 0,-8 10 746,5 0-526,0-1-1,0 1 0,1 1 0,1-1 1,-1 0-1,2 1 0,-1-1 0,1 21 0,1-6-33,2-1-1,7 42 0,-4-44-123,1 0-1,0-1 0,2 0 1,0 0-1,20 35 1,-21-45-76,0-1 0,0 0 0,1 0 0,0 0 0,1-1 0,0 0 1,0 0-1,1-1 0,0-1 0,1 0 0,18 10 0,-25-15-22,0-1-1,0 1 0,0-1 1,1 0-1,-1-1 0,0 1 1,1-1-1,4 0 1,-8 0 1,-1 0 0,1 0 0,0 0 0,-1 0 1,1 0-1,0 0 0,-1 0 0,1-1 1,-1 1-1,1 0 0,0 0 0,-1-1 1,1 1-1,-1 0 0,1-1 0,0 1 1,-1-1-1,1 1 0,-1-1 0,0 1 0,1-1 1,0 0-1,-1 0-9,0 0-1,0 0 1,0 0 0,0 0-1,0-1 1,0 1 0,0 0-1,0 0 1,-1 0 0,1 0-1,0 0 1,-1 0-1,1 0 1,0 0 0,-1 0-1,0 0 1,1 0 0,-1 1-1,-1-3 1,-10-11-140,-1-1-1,-1 2 1,0 0-1,-1 1 0,0 0 1,-1 1-1,-28-15 1,22 13 236,1 0-1,0-2 1,-28-25 0,49 39-69,-1 1 1,1 0 0,0 0 0,0 0 0,0 0 0,0 0 0,0 0 0,-1-1 0,1 1 0,0 0 0,0 0 0,0 0 0,0 0 0,0-1 0,0 1 0,-1 0 0,1 0 0,0 0-1,0-1 1,0 1 0,0 0 0,0 0 0,0 0 0,0-1 0,0 1 0,0 0 0,0 0 0,0-1 0,0 1 0,0 0 0,0 0 0,0 0 0,0-1 0,1 1 0,-1 0 0,0 0-1,0 0 1,0 0 0,0-1 0,0 1 0,12-4 251,24 3 33,-25 1-222,2 0-26,1-1 1,-1-1-1,0 0 0,1-1 0,-1 0 0,0-1 0,-1 0 0,1-1 0,-1 0 0,0-1 0,0-1 0,0 0 0,-1 0 0,18-17 1,0-10-24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2:31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19652,'14'-11'1945,"-2"-2"-1257,5 10-304,-10 14 1656,-1 11-1216,-2 8-415,3 3-113,2 9-160,-1 5-88,5 2-120,-3-1-112,-3 0-313,-4-4-231,-1-2-568,-4-5-232,-6-11 1032,-1-6-257,-14-15-159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2:32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50 866 16892,'5'5'1848,"22"-17"-928,12-3-304,21-7 825,6-4-185,10-5-264,2-1-120,-4 1-360,-4 2-288,-15 6-480,-11 3-248,-24 4-560,-10 2-248,-14 2-281,-10-1 1009,-15 2-344,-10 0-176</inkml:trace>
  <inkml:trace contextRef="#ctx0" brushRef="#br0" timeOffset="1">1 333 14307,'6'-14'2177,"11"-3"-1121,20-10-304,9-5 1784,21 0-1231,5-2-201,10 1-312,-1 2-272,0 2-856,-4 2-576,-14 5 792,-9 4-208,-19 2-168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2:32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0 21477,'-6'5'220,"-225"194"2332,196-162-2524,-48 63-1,83-101-31,0 1-1,0 0 1,0 0 0,0 0 0,0 0-1,0-1 1,0 1 0,0 0 0,0 0-1,0 0 1,0 0 0,0-1 0,0 1-1,0 0 1,0 0 0,0 0 0,0 0-1,0-1 1,0 1 0,0 0 0,0 0-1,0 0 1,0 0 0,-1 0 0,1-1 0,0 1-1,0 0 1,0 0 0,0 0 0,0 0-1,0 0 1,-1 0 0,1 0 0,0 0-1,0-1 1,0 1 0,0 0 0,0 0-1,-1 0 1,1 0 0,0 0 0,0 0-1,0 0 1,0 0 0,-1 0 0,1 0-1,0 0 1,0 0 0,0 0 0,0 0-1,-1 0 1,1 0 0,0 0 0,0 0-1,0 0 1,0 0 0,-1 1 0,1-1-1,0 0 1,0 0 0,0 0 0,0 0-1,0 0 1,-1 0 0,1 0 0,0 1 0,0-1-1,0 0 1,-1-15-201,11-40-639,25-81-1,-11 50 507,-22 77 351,-1 7 3,0 0-1,0 0 1,-1 0-1,1 0 1,-1 0-1,0 0 1,0 0-1,1 0 1,-1 0-1,-1 0 1,1-4-1,-10 18 440,5-3-403,2 0-1,-1 0 1,1 0 0,0 0 0,1 0-1,0 1 1,1-1 0,0 1 0,0 0-1,1-1 1,0 1 0,1-1 0,0 1-1,1 0 1,0-1 0,0 0 0,1 1-1,0-1 1,0 0 0,1-1 0,1 1-1,-1 0 1,1-1 0,1 0 0,0-1 0,0 1-1,0-1 1,1 0 0,0 0 0,0-1-1,1 0 1,-1 0 0,1-1 0,1 0-1,-1 0 1,17 5 0,-23-9-29,-1 0 1,1 0-1,0 0 0,0-1 0,0 1 1,0-1-1,0 1 0,0-1 1,0 0-1,0 0 0,0 0 1,0 0-1,0 0 0,0 0 1,0-1-1,-1 1 0,1-1 1,0 1-1,0-1 0,0 0 1,0 1-1,0-1 0,-1 0 1,1 0-1,0-1 0,-1 1 1,1 0-1,2-3 0,-3 2-4,0-1 1,1 0-1,-1 1 0,0-1 1,-1 0-1,1 1 0,0-1 1,-1 0-1,1 0 0,-1 0 1,0 0-1,0 1 0,0-1 1,0 0-1,-1 0 0,1 0 1,-1 0-1,0 1 0,-1-5 1,-1 1-49,0 0 0,0 0 0,0 1 0,-1-1 0,0 1 0,0 0 0,0 0 1,0 0-1,-1 1 0,0-1 0,0 1 0,0 1 0,-1-1 0,1 1 0,-1-1 0,0 1 0,0 1 0,0 0 1,0-1-1,-10-1 0,2 1-26,0 0 0,-1 1 0,1 0 1,0 1-1,-1 1 0,1 0 0,-1 1 0,-17 3 1,27-3 35,1 0 0,-1 1 0,0-1 0,0 1 1,1 0-1,0 0 0,-9 5 0,12-6 9,1 0 0,-1-1 0,0 1 0,0 0 0,0-1 0,1 1 0,-1 0 0,0 0 0,1 0 0,-1 0 0,1 0 0,-1 0 1,1 0-1,0 0 0,-1 0 0,1 0 0,0 0 0,-1 0 0,1 0 0,0 0 0,0 0 0,0 0 0,0 0 0,0 0 0,0 0 0,1 0 0,-1 0 0,0 0 0,0 0 0,1 0 0,-1 0 0,1 0 0,-1 0 0,0 0 0,1 0 0,0 0 0,-1 0 0,1 0 0,0-1 0,-1 1 0,3 1 0,1 3-36,2-1 0,-1 0-1,0 0 1,1-1 0,0 0-1,-1 0 1,1 0 0,1 0 0,10 2-1,-14-6 69,-5-6-3,-8-6 10,-16-6-5,13 10-22,0-1-1,-17-16 0,27 24-3,1-1-1,-1 0 0,1 1 0,0-1 0,0 0 1,0 0-1,0 0 0,1 0 0,-1-1 0,1 1 1,0 0-1,0-1 0,0 1 0,0 0 1,1-1-1,-1-6 0,1 9 5,1-1-1,-1 0 1,0 1 0,1-1 0,0 0-1,-1 1 1,1-1 0,0 1 0,0-1-1,0 1 1,0 0 0,0-1 0,0 1-1,0 0 1,0-1 0,0 1 0,1 0-1,-1 0 1,0 0 0,1 0-1,-1 1 1,1-1 0,0 0 0,-1 0-1,1 1 1,-1-1 0,4 0 0,3-1 13,0 1 1,1-1-1,0 1 1,10 1 0,22 1-103,-1 3 0,50 10 0,-28-4-465,-17-2 388,59 6-65,-26-12-40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2:34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15955,'-5'4'492,"0"1"-1,1-1 1,-1 1-1,1 0 1,-5 7-1,8-11-431,1-1 0,-1 1 0,1 0 1,-1-1-1,1 1 0,-1 0 0,1 0 0,0 0 0,-1-1 0,1 1 0,0 0 0,-1 0 0,1 0 0,0 0 0,0 0 0,0 0 0,0 0 0,0-1 0,0 1 1,0 0-1,0 0 0,0 0 0,1 0 0,-1 0 0,0 0 0,1-1 0,-1 1 0,0 0 0,1 0 0,-1 0 0,1-1 0,-1 1 0,1 0 0,0 0 0,-1-1 1,1 1-1,-1-1 0,1 1 0,0-1 0,0 1 0,-1-1 0,1 1 0,0-1 0,0 1 0,0-1 0,0 0 0,-1 0 0,2 1 0,4 0 112,0-1 0,1 0 0,-1 0 0,0 0 0,0-1-1,0 0 1,0 0 0,0 0 0,0-1 0,-1 0 0,1 0 0,0 0-1,-1-1 1,0 0 0,1 0 0,-1 0 0,0-1 0,0 0 0,-1 0-1,1 0 1,5-7 0,-10 11-165,0-1 0,0 1 0,1 0-1,-1 0 1,0 0 0,0 0 0,0-1 0,0 1-1,0 0 1,0 0 0,0 0 0,0-1 0,0 1 0,0 0-1,0 0 1,0 0 0,0-1 0,0 1 0,0 0-1,0 0 1,0 0 0,0 0 0,0-1 0,-1 1 0,1 0-1,0 0 1,0 0 0,0 0 0,0-1 0,0 1-1,0 0 1,0 0 0,-1 0 0,1 0 0,0 0 0,0 0-1,0-1 1,0 1 0,-1 0 0,1 0 0,0 0-1,0 0 1,0 0 0,0 0 0,-1 0 0,1 0 0,0 0-1,0 0 1,0 0 0,-1 0 0,1 0 0,0 0-1,0 0 1,0 0 0,-1 0 0,1 0 0,0 0-1,0 0 1,0 0 0,0 0 0,-1 0 0,1 1 0,0-1-1,0 0 1,0 0 0,0 0 0,0 0 0,-1 0-1,1 1 1,-14 4 190,7-2-165,1 0 1,0 1-1,0 0 0,0 1 1,1-1-1,-1 1 1,1 0-1,0 0 1,0 1-1,1 0 1,-8 11-1,12-16-32,0-1-1,-1 0 1,1 1 0,0-1-1,0 1 1,-1-1 0,1 1-1,0-1 1,0 1 0,0-1-1,0 0 1,0 1 0,0-1-1,0 1 1,0-1 0,0 1-1,0-1 1,0 1 0,0-1-1,0 1 1,0-1 0,0 1-1,0-1 1,0 1 0,1-1-1,-1 1 1,0-1 0,0 0-1,0 1 1,1-1 0,-1 1-1,0-1 1,1 0 0,-1 1-1,1-1 1,0 1 0,0-1 1,1 0-1,-1 0 0,0 0 0,1 0 1,-1 0-1,0 0 0,0 0 0,1-1 1,-1 1-1,0 0 0,3-2 1,33-17 26,-35 18-26,-1-1-1,1 1 1,-1-1 0,1 1 0,-1-1 0,1 1 0,-1-1-1,0 0 1,0 0 0,0 0 0,1-3 0,-2 5-3,0 0 0,0 0 0,0 0 1,0 0-1,0 0 0,0-1 0,0 1 1,0 0-1,0 0 0,0 0 0,0 0 0,0 0 1,0-1-1,0 1 0,0 0 0,0 0 0,0 0 1,0 0-1,0 0 0,0-1 0,0 1 0,0 0 1,0 0-1,0 0 0,0 0 0,-1 0 1,1 0-1,0-1 0,0 1 0,0 0 0,0 0 1,0 0-1,0 0 0,-1 0 0,1 0 0,0 0 1,0 0-1,0 0 0,0 0 0,0 0 0,-1 0 1,1 0-1,0 0 0,0 0 0,-15 5-165,9-1 9,0 0 0,1 0-1,-1 0 1,1 1 0,0-1-1,0 1 1,-4 6 0,7-8 81,1-1 0,-1 1 1,0-1-1,1 1 1,-1 0-1,1-1 0,0 1 1,-1 0-1,2 0 0,-1 0 1,0 0-1,1 0 1,-1 0-1,1 0 0,0 0 1,0 0-1,0 6 0,8 7-408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2:39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40 16436,'11'-16'1761,"-11"16"-1700,0-1 0,0 1 0,0-1 0,1 1 0,-1-1 0,0 1 0,0-1 0,0 1 0,0-1 0,0 1 0,0-1 0,0 1 0,-1-1 0,1 1 0,0-1 0,0 1 0,0 0 0,0-1 0,-1 1 0,1-1 0,-1 0 0,0 0 78,-1-1 1,0 1 0,0 0-1,0 0 1,0 0 0,0 0-1,0 0 1,0 1 0,0-1 0,0 1-1,0-1 1,0 1 0,0 0-1,-3 0 1,-6-1 21,1 0 0,-1 1 0,1 1-1,-1 0 1,1 0 0,-1 1 0,1 1 0,0-1 0,-17 8 0,13-4-96,0 2-1,1-1 1,-1 2 0,1 0 0,-22 20 0,13-6-32,0 0 1,2 2-1,1 0 1,1 1 0,-28 54-1,32-52 17,2 0 1,-12 37-1,20-51-35,1 1 1,0-1-1,1 1 1,0 0-1,1-1 0,1 25 1,0-36-13,0 0-1,1 0 1,-1-1 0,0 1-1,1 0 1,0 0 0,-1-1 0,1 1-1,0 0 1,1-1 0,-1 1-1,0-1 1,1 1 0,-1-1 0,1 1-1,0-1 1,0 0 0,0 0-1,0 0 1,0 0 0,0 0 0,1-1-1,-1 1 1,0-1 0,1 1-1,0-1 1,-1 0 0,1 0-1,0 0 1,-1 0 0,4 0 0,-1-1 11,-1 0 0,1 0 1,-1 0-1,1-1 1,-1 0-1,0 0 0,1 0 1,-1 0-1,0-1 0,0 1 1,0-1-1,0 0 1,0-1-1,0 1 0,0 0 1,-1-1-1,1 0 1,5-7-1,-2 3 58,-1-1 0,0-1 0,0 1 0,-1-1 0,0 0 0,-1-1 0,0 1 0,0-1 0,-1 1 0,0-1 0,-1 0 0,0 0 0,0 0 0,-1-1 0,-1 1 0,-1-19 0,1 26-46,-1 1-1,1 0 1,-1-1-1,0 1 0,0 0 1,0 0-1,0 0 1,0 0-1,0 0 1,0 0-1,-1 0 1,1 0-1,-1 0 0,1 1 1,-1-1-1,0 1 1,-3-3-1,4 3-15,1 1 0,-1 0 1,0-1-1,0 1 0,0 0 0,1 0 0,-1-1 0,0 1 0,0 0 0,0 0 0,0 0 0,0 0 1,1 0-1,-1 0 0,0 0 0,0 0 0,0 1 0,0-1 0,1 0 0,-2 1 0,1 0-5,-1 0 0,1-1 0,0 2 0,0-1 0,-1 0 0,1 0 0,0 0 0,0 0 0,0 1 0,1-1 0,-1 0 0,0 1-1,0-1 1,0 3 0,0-2-7,0 0 0,0 1-1,0-1 1,1 0 0,-1 0-1,1 0 1,-1 0 0,1 1-1,0-1 1,0 0-1,0 0 1,0 1 0,0-1-1,1 0 1,-1 0 0,1 0-1,-1 1 1,1-1 0,0 0-1,0 0 1,0 0 0,0 0-1,0 0 1,0 0 0,1-1-1,2 4 1,-2-3-4,1 1-1,0-1 1,1 0 0,-1-1-1,0 1 1,0 0 0,1-1 0,-1 0-1,1 0 1,0 0 0,-1 0-1,1 0 1,-1-1 0,1 0 0,6 0-1,6-1-29,1-1 0,-1 0-1,1-1 1,23-8 0,61-28-107,-87 34 126,-11 3 7,0 1 0,-1 0 1,1 0-1,0 0 0,0 0 0,0 0 1,0 1-1,0-1 0,0 1 0,4 0 1,-7 0 7,0 0 0,0 0 0,1 0 1,-1 0-1,0 1 0,0-1 0,0 0 0,1 0 1,-1 0-1,0 1 0,0-1 0,0 0 0,0 0 1,1 0-1,-1 1 0,0-1 0,0 0 1,0 0-1,0 1 0,0-1 0,0 0 0,0 0 1,0 1-1,0-1 0,0 0 0,0 0 1,0 1-1,0-1 0,0 0 0,0 1 0,0-1 1,0 0-1,0 1 0,-9 18-10,-6 7 9,-57 105 4,71-128-72,-1 1 0,1-1 0,0 0 0,0 1 0,0-1 0,0 1 0,0 4 0,1-7 43,0 0 1,0-1 0,0 1 0,1-1-1,-1 1 1,0 0 0,0-1 0,0 1-1,1 0 1,-1-1 0,0 1 0,0-1-1,1 1 1,-1-1 0,1 1 0,-1 0-1,0-1 1,1 0 0,-1 1 0,1-1-1,-1 1 1,1-1 0,-1 1 0,1-1-1,0 0 1,-1 0 0,1 1 0,-1-1-1,1 0 1,0 0 0,-1 0 0,1 1-1,0-1 1,-1 0 0,1 0 0,0 0-1,-1 0 1,1 0 0,0 0 0,-1 0-1,1-1 1,0 1 0,-1 0 0,1 0-1,-1 0 1,2-1 0,21-7-288,8-11-105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2:39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239 123 19196,'-14'24'672,"2"0"0,0 0 0,1 2 0,1-1 1,-11 52-1,10-21-1284,-5 102 1,15-141 296,1-9 27,0 0-1,0 0 1,-1-1-1,0 1 1,-1 0-1,1-1 1,-2 1-1,-4 13 1,6-21 220,1 1-1,0-1 1,0 1 0,-1-1 0,1 1 0,0-1 0,-1 1 0,1-1 0,-1 1-1,1-1 1,0 0 0,-1 1 0,1-1 0,-1 0 0,1 1 0,-1-1 0,1 0-1,-1 1 1,0-1 0,1 0 0,-1 0 0,1 0 0,-1 0 0,1 0-1,-1 1 1,0-1 0,1 0 0,-1 0 0,0-1 0,-1 1-28,1-1 0,0 1 0,0-1 0,0 0-1,0 1 1,0-1 0,-1 0 0,1 0 0,1 0 0,-1 0 0,0 0 0,-1-2 0,-3-4-243,1 0 1,0 0-1,-4-13 0,-7-24-79,2-1 0,-12-84 0,18 76 1433,3 0 0,4-68 0,0 112-713,1 0-1,0 0 1,0 1-1,1-1 1,0 0-1,1 1 0,0-1 1,0 1-1,6-9 1,-7 13-153,1 0 1,-1 1-1,1-1 0,0 1 1,0 0-1,1 0 1,-1 0-1,1 0 0,-1 0 1,1 1-1,0 0 1,0-1-1,0 2 0,0-1 1,0 0-1,1 1 1,-1 0-1,0 0 0,1 0 1,5 0-1,3 0 60,1 1-1,0 1 0,-1 0 1,1 0-1,-1 2 1,1 0-1,14 5 1,-3 1 67,0 0 0,41 24 1,-58-28-223,0-1 1,0 2 0,-1-1-1,0 1 1,0 0-1,0 0 1,8 11 0,-13-15-45,-1 0 1,1 0-1,-1 0 1,0 1-1,0-1 0,0 0 1,0 1-1,0-1 1,-1 0-1,1 1 1,-1-1-1,1 1 0,-1-1 1,0 1-1,0-1 1,0 1-1,0-1 1,-1 1-1,1-1 1,-1 1-1,1-1 0,-1 0 1,0 1-1,0-1 1,0 0-1,0 1 1,0-1-1,-1 0 0,1 0 1,-1 0-1,1 0 1,-3 2-1,-14 14 66,-1-1-1,-1-1 1,-34 22-1,37-28-28,0 2 0,1 0 0,0 1 0,1 0 0,1 1 0,-26 32 0,38-43-45,0-1 1,1 1-1,-1 0 1,0 0-1,1 0 1,0 0-1,0 1 1,0-1-1,0 0 0,1 0 1,-1 1-1,1-1 1,-1 0-1,1 1 1,1-1-1,-1 1 1,1 3-1,0-3-2,0-1 1,1 0-1,-1 0 1,1 0-1,0 1 0,0-2 1,0 1-1,0 0 1,0 0-1,1-1 0,-1 1 1,1-1-1,0 0 0,0 1 1,0-1-1,5 2 1,10 5-162,0-1 0,0-1 0,1-1 0,30 6 0,-30-8-106,0 1-1,0 0 1,0 2 0,30 15 0,-26-8-137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2:40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 19764,'-20'4'527,"0"2"-1,0 1 1,1 0 0,0 2-1,0 0 1,1 1 0,0 1-1,-28 22 1,44-32-514,0 1 0,0 0 1,0-1-1,1 1 0,-1 0 0,0 0 0,1 1 1,-1-1-1,-1 5 0,3-7-17,-1 1 0,1 0 0,0 0 0,0 0 0,0 0 0,0 0-1,0-1 1,0 1 0,0 0 0,0 0 0,0 0 0,0 0 0,1 0 0,-1-1 0,0 1 0,1 0 0,-1 0 0,0 0-1,1-1 1,-1 1 0,1 0 0,-1 0 0,1-1 0,0 1 0,-1-1 0,1 1 0,-1 0 0,1-1 0,0 1 0,0-1-1,-1 0 1,2 1 0,15 8-46,0-1 0,1 0 0,0-1 0,28 6 0,12 5 10,-28-7 45,56 29 0,-75-34-1,-1 1 0,1 0 0,-2 0 0,1 1 0,-1 0 0,0 1 0,-1 0 0,9 12 0,-14-17 10,-1 0-1,1 0 0,-1 0 0,0 0 1,0 0-1,-1 1 0,1-1 1,-1 1-1,0-1 0,0 1 1,-1-1-1,1 1 0,-1-1 1,0 1-1,0 0 0,-2 7 1,1-6 38,-1 1 0,0-1 0,-1 0 1,0 0-1,0 0 0,0 0 0,-1 0 1,1-1-1,-1 1 0,-7 6 0,-4 2 185,-1 0-1,0-1 0,-1 0 1,0-2-1,-1 0 0,-25 12 0,27-16 12,1-1 0,-18 5 0,27-9-275,1-1 0,-1 0 1,0 0-1,0 0 1,1-1-1,-1 0 1,0 0-1,0 0 0,-10-3 1,14 2-26,1 1 0,-1-1 1,1 0-1,-1 0 0,0 0 0,1 0 1,0 0-1,-1 0 0,1 0 0,0-1 1,-1 1-1,1 0 0,0-1 0,0 1 1,0-1-1,0 1 0,0-1 0,1 0 1,-1 1-1,0-1 0,1 0 0,-1 1 1,1-1-1,0 0 0,0 0 0,-1 0 0,1 1 1,0-1-1,0 0 0,1-3 0,1-25-440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44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 18852,'-7'0'362,"-1"-1"0,1 1 0,0 1 0,0 0 0,0 0 0,0 0 1,0 1-1,0 0 0,0 0 0,1 0 0,-1 1 0,-10 6 0,-8 6-314,-39 30 1,62-43-25,-2 1-29,-27 23 8,30-26-14,0 1 0,0 0 0,0 0 0,0-1 0,1 1 0,-1 0-1,0 0 1,0 0 0,1 0 0,-1 0 0,0 0 0,1 0 0,-1 0 0,1 1-1,0-1 1,-1 0 0,1 0 0,0 0 0,0 0 0,0 1 0,0-1 0,-1 0-1,2 0 1,-1 1 0,0 1 0,1-2-13,0 0 0,0 0 0,0 0 0,0 0 1,0 0-1,0-1 0,0 1 0,0 0 0,1-1 0,-1 1 0,0-1 0,0 1 0,1-1 0,-1 1 1,0-1-1,1 0 0,1 1 0,28 0-261,-24-1 190,63-4-579,-50 2 476,1 1-1,0 0 0,0 2 0,31 4 0,-51-5 194,1 0 0,-1 1 0,1-1-1,0 1 1,-1-1 0,1 1 0,-1 0 0,0 0-1,1 0 1,-1-1 0,1 1 0,1 2 0,-3-2 18,0-1 0,1 1 0,-1-1 0,1 1 0,-1-1 0,0 1 0,0 0 0,1-1 0,-1 1 0,0-1 0,0 1 0,0 0 0,0-1 0,0 1 0,0 0 0,0-1 0,0 1 0,0 0 0,0-1 0,0 1 0,0 1 0,-1 0 37,0 0 1,0-1 0,0 1-1,0 0 1,-1 0 0,1 0-1,0-1 1,-1 1 0,1-1 0,-1 1-1,0-1 1,1 0 0,-1 1-1,0-1 1,0 0 0,-3 1-1,-8 3 181,0 0 0,-1-1-1,0-1 1,0 0 0,0-1-1,-15 1 1,15-2-691,0-1 1,0-1-1,-18-2 0,32 3 445,0 0-1,-1 0 0,1 0 1,0 0-1,-1 0 1,1 0-1,0 0 0,0 0 1,-1 0-1,1 0 1,0 0-1,0 0 0,-1 0 1,1 0-1,0 0 1,0-1-1,-1 1 0,1 0 1,0 0-1,0 0 1,-1 0-1,1 0 0,0-1 1,0 1-1,0 0 0,-1 0 1,1 0-1,0-1 1,0 1-1,0 0 0,0 0 1,0 0-1,-1-1 1,1 1-1,0 0 0,0 0 1,0-1-1,0 1 1,0 0-1,0-1 0,0 1 1,0 0-1,0 0 1,0-1-1,0 1 0,0 0 1,0 0-1,0-1 0,0 1 1,0 0-1,0 0 1,0-1-1,1 1 0,6-8-576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3:51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51 15179,'-14'0'5291,"31"-9"-2219,-15 8-3077,14-7 411,1 1 0,0 2 0,0-1 0,1 2 0,-1 0 0,1 1 0,33 0 0,2 3-2071,69 9 1,-115-9 1253,-9-1-407,-16 0 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3:52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57 15299,'-5'26'1985,"10"-11"-873,11-5-416,11-8 1465,5-4-809,8-3-472,3-1-192,0-3-832,0-1-704,-9-11 728,-6-5-200,-8-4-168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3:53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17300,'-2'2'306,"1"1"0,0-1 1,0 1-1,0 0 1,1 0-1,-1-1 0,1 1 1,-1 3-1,-1 9 144,-13 40 1500,-10 96 0,20-98-1871,3 0-1,2 0 1,14 104-1,-3-96-366,-4-26-840,3 56 1,-10-90 1060,1 0-1,-1 0 1,0 0 0,0 0-1,0 0 1,0 0 0,0-1-1,-1 1 1,1 0 0,0 0-1,0 0 1,-1 0 0,1 0-1,0 0 1,-1-1 0,1 1-1,-1 0 1,1 0 0,-1-1 0,0 2-1,0-2 32,0 0 0,0 0 0,1 0 0,-1 0 0,0 0 0,1-1 0,-1 1-1,0 0 1,1-1 0,-1 1 0,0 0 0,1-1 0,-1 1 0,0-1 0,1 1 0,-1-1 0,1 1-1,-1-1 1,1 1 0,0-1 0,-1 0 0,1 1 0,-1-1 0,1 0 0,0 1 0,-1-1 0,1-1 0,-13-27-706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3:54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17300,'2'-6'233,"-1"0"0,2 0 0,-1 1 0,1-1 0,0 0 0,0 1 1,0 0-1,1-1 0,0 1 0,0 1 0,0-1 0,0 0 0,8-4 1,-5 3 26,1 1 0,0 0 0,0 1 0,1 0 0,0 0 0,-1 1 0,1 0 0,14-3 0,-9 4-101,1 0 0,-1 1 0,1 0 1,0 1-1,-1 0 0,1 2 0,-1-1 0,1 2 0,-1 0 0,0 1 0,21 8 0,-27-9-145,-1 1 0,0 0 0,0 1-1,0-1 1,-1 1 0,0 1 0,1-1-1,-2 1 1,1 0 0,-1 0 0,0 1-1,0-1 1,-1 1 0,0 0 0,0 1-1,3 7 1,-4-8-11,-2-1 0,1 0 0,-1 0 0,1 1 0,-2-1 0,1 1 0,-1-1 0,0 1 0,0-1 0,-1 1 0,0-1 0,0 1 0,0-1 0,-1 0 1,0 1-1,0-1 0,-1 0 0,1 0 0,-1-1 0,-6 10 0,1-6-51,0 1 0,-1-1 1,0-1-1,0 0 0,-1 0 1,0 0-1,0-1 0,-1-1 1,0 0-1,0-1 0,0 1 1,-1-2-1,0 0 0,0 0 1,-19 2-1,13-7-683,10-2 369,8 3 352,0 0-1,0 0 0,0 0 1,0-1-1,0 1 0,0 0 0,0 0 1,0 0-1,0-1 0,0 1 1,0 0-1,0 0 0,0 0 1,0 0-1,0-1 0,0 1 0,1 0 1,-1 0-1,0 0 0,0-1 1,0 1-1,0 0 0,0 0 1,0 0-1,0 0 0,1 0 1,-1-1-1,0 1 0,0 0 0,0 0 1,0 0-1,1 0 0,-1 0 1,0 0-1,0 0 0,1-1 1,13-7-445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3:55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80 142 18796,'-13'19'883,"1"1"1,1 1-1,1 0 1,1 0-1,-7 24 0,13-36-798,1 0 0,1 0 0,0 0 0,0 0 0,0 0 0,1 0-1,0 0 1,1 0 0,0 0 0,1-1 0,0 1 0,0 0-1,1 0 1,0-1 0,0 0 0,5 10 0,-7-17-79,-1 0 1,1-1-1,-1 1 0,0 0 1,1 0-1,0 0 0,-1 0 1,1 0-1,-1-1 0,1 1 1,0 0-1,0-1 0,-1 1 1,1 0-1,0-1 1,0 1-1,0-1 0,0 1 1,0-1-1,0 1 0,1-1 1,-1 0 8,0 0 0,0 0 0,-1-1 0,1 1 0,0 0 0,-1-1 0,1 1 0,0-1 0,-1 1 0,1 0 0,-1-1 0,1 0 0,-1 1 0,1-1 0,-1 1 0,1-1 0,-1 0 0,1 1 0,-1-1 0,0 0 0,1 0 0,2-6 90,-1 0 0,0 0 0,0 0 0,2-12 0,8-216 1143,-12 235-1249,0 0 0,0 0 0,0 0-1,0 0 1,0 0 0,1-1 0,-1 1 0,0 0 0,0 0 0,0 0 0,0 0 0,0 0-1,1 0 1,-1 0 0,0 0 0,0 0 0,0 0 0,1 0 0,-1 0 0,0 0 0,0 0-1,0 0 1,0 0 0,1 0 0,-1 0 0,0 0 0,0 0 0,0 0 0,0 0 0,1 0-1,-1 0 1,0 0 0,0 0 0,0 0 0,0 1 0,0-1 0,1 0 0,-1 0 0,0 0-1,0 0 1,0 0 0,0 0 0,0 1 0,0-1 0,0 0 0,0 0 0,1 0 0,-1 0-1,0 1 1,0-1 0,0 0 0,0 0 0,16 15-38,2 3-10,-12-15 43,0 0-1,0 0 1,1 0 0,-1-1-1,0 0 1,1 0 0,0-1-1,-1 0 1,1 0-1,0 0 1,-1-1 0,1 0-1,0 0 1,0-1 0,-1 0-1,1 0 1,0-1-1,-1 1 1,10-5 0,-7 3 22,0-1 1,0 0-1,-1-1 1,1 0-1,-1 0 1,0-1-1,0 0 0,-1 0 1,0-1-1,0 0 1,-1 0-1,12-16 1,-14 13 38,-8 12 9,-9 18-30,11-15-37,0 1 0,0 0 1,1 0-1,0 0 0,0 0 0,1 0 0,-1 0 0,2 9 0,-1-14 5,0 1-1,1-1 1,-1 1 0,0-1-1,1 1 1,0-1 0,-1 0-1,1 1 1,0-1 0,0 0-1,0 1 1,-1-1 0,1 0-1,1 0 1,-1 0 0,0 0-1,0 0 1,0 0 0,0 0-1,1 0 1,-1 0 0,0-1 0,1 1-1,-1-1 1,1 1 0,-1-1-1,1 1 1,-1-1 0,1 0-1,-1 1 1,1-1 0,-1 0-1,1 0 1,-1 0 0,1-1-1,-1 1 1,4-1 0,1 0 19,1-1 1,0 1 0,-1-1 0,0-1 0,0 1-1,0-1 1,0 0 0,0-1 0,0 0 0,-1 1-1,7-7 1,2-3 80,0 0 1,18-24-1,-40 50-103,-1 1 0,2 0 0,0 0 0,0 0 0,1 1-1,1 0 1,1 1 0,0-1 0,1 1 0,1-1 0,0 1 0,1 0 0,2 31 0,-1-43-53,1-1 1,0 0-1,0 0 0,0 0 1,0 0-1,0 0 0,1 0 1,3 5-1,-5-7 21,1-1-1,-1 0 1,0 1 0,1-1-1,-1 1 1,1-1 0,-1 1-1,1-1 1,-1 0 0,1 1-1,0-1 1,-1 0 0,1 0-1,-1 0 1,1 1 0,0-1-1,-1 0 1,1 0 0,-1 0-1,1 0 1,0 0 0,-1 0-1,1 0 1,0 0 0,-1 0-1,1 0 1,-1 0 0,1-1-1,0 1 1,-1 0 0,1 0-1,-1-1 1,1 1 0,0 0-1,-1-1 1,1 1 0,-1 0-1,1-1 1,-1 1 0,0-1-1,1 1 1,-1-1 0,1 1-1,-1-1 1,0 1 0,1-1-1,-1 1 1,0-1 0,1 0-1,3-7-479,1 0 0,-1 1 0,-1-1 0,0-1-1,0 1 1,0 0 0,2-16 0,6-66-2721,-9 64 2426,0 3 228,4-62-1005,-5 75 1773,-2 1 0,1-1 0,-1 1 0,-1-1 1,0 1-1,-4-14 0,6 23-91,0-1 0,-1 0 0,1 0 0,0 1 0,0-1 0,-1 0 0,1 1 0,0-1 0,-1 1 0,1-1 0,-1 0-1,1 1 1,-1-1 0,1 1 0,-1-1 0,1 1 0,-1-1 0,1 1 0,-1 0 0,0-1 0,1 1 0,-1 0 0,0-1 0,0 1 14,0 0 0,1 0 0,-1 1-1,0-1 1,1 0 0,-1 0 0,1 0 0,-1 1 0,1-1 0,-1 0 0,1 1 0,-1-1-1,1 1 1,-1-1 0,1 0 0,-1 1 0,1-1 0,0 1 0,-1-1 0,1 2 0,-2 0 145,0 1 1,1 0 0,0 0 0,0-1 0,0 1 0,0 0 0,0 0 0,0 0-1,1 5 1,0-7-276,0 0 0,0 1-1,0-1 1,0 1 0,1-1-1,-1 0 1,1 1 0,-1-1-1,1 0 1,0 1 0,-1-1-1,1 0 1,0 0-1,0 0 1,0 1 0,0-1-1,0 0 1,0 0 0,0 0-1,0-1 1,0 1 0,2 1-1,1 0-169,-1-1-1,1 0 0,-1 1 1,1-1-1,0-1 0,-1 1 0,1-1 1,6 1-1,3-1-586,0-1 1,0 0-1,-1-1 0,15-4 1,-20 4 427,15-2-16,-17 7 959,-9 8 819,-12 9 722,12-16-1717,1 0 1,-1 1-1,1-1 1,0 1-1,1-1 1,-4 7-1,6-10-399,0 0 0,0-1 0,0 1 0,0-1 0,0 1 0,0 0 0,0-1 1,0 1-1,1-1 0,-1 1 0,0-1 0,0 1 0,1-1 0,-1 1 0,0-1 0,0 1 0,1-1 0,-1 1 0,1-1 0,-1 1 0,0-1 0,1 1 0,-1-1 1,1 0-1,-1 1 0,1-1 0,-1 0 0,1 0 0,-1 1 0,1-1 0,0 0 0,-1 0 0,1 0 0,-1 0 0,1 1 0,-1-1 0,1 0 0,0 0 1,-1 0-1,1-1 0,32 4-267,-26-3 263,8 1-111,0 0 0,-1 1 1,1 1-1,-1 0 0,22 9 0,-33-11 96,1 0 1,-1 1-1,0 0 0,0 0 0,0 0 0,0 0 0,0 0 1,0 1-1,-1-1 0,1 1 0,-1 0 0,3 3 1,-4-3 35,0-1 1,0 1 0,0 0 0,0-1 0,0 1 0,-1 0-1,1-1 1,-1 1 0,0 0 0,0 0 0,0-1 0,0 1-1,0 0 1,-1 0 0,1-1 0,-1 1 0,0 0 0,-1 3-1,2-3-26,-1 0-1,0 0 0,-1-1 0,1 1 1,0 0-1,-1 0 0,0-1 0,1 1 1,-1-1-1,0 1 0,0-1 0,-1 0 1,1 1-1,0-1 0,-1-1 0,1 1 1,-1 0-1,0 0 0,1-1 0,-1 0 1,0 1-1,0-1 0,0 0 0,0-1 1,0 1-1,0 0 0,0-1 0,0 0 1,0 1-1,-1-1 0,1-1 0,0 1 1,0 0-1,0-1 0,0 1 0,0-1 1,0 0-1,0 0 0,0 0 0,0-1 0,1 1 1,-1-1-1,-4-2 0,-3-3-318,1-1-111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3:56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 18028,'-3'-4'2360,"2"3"-1431,2-4 1695,8 4-1504,4 1-175,4 0-441,2 0-240,3-2-552,4 0-448,-3-4 631,2 4-143,-7 2-88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3:57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32 19228,'-7'11'406,"1"1"-1,0 0 1,1 0-1,0 0 0,1 1 1,1-1-1,-4 18 1,1-3 91,-2 5-257,1 0 1,1 0-1,-2 64 0,8-93-209,0 1-1,0-1 0,1 0 1,-1 0-1,1 0 0,0 0 1,-1 0-1,1 0 0,1 0 0,-1 0 1,0 0-1,1-1 0,-1 1 1,1 0-1,0-1 0,0 0 1,2 3-1,-2-4-2,-1 0 0,1 0-1,-1 0 1,1-1 0,-1 1 0,1 0 0,0-1 0,-1 1 0,1-1 0,0 0 0,0 0-1,-1 0 1,1 0 0,0 0 0,0 0 0,-1 0 0,1 0 0,0-1 0,-1 1-1,1 0 1,0-1 0,-1 0 0,1 1 0,-1-1 0,1 0 0,-1 0 0,1 0 0,-1 0-1,1 0 1,-1 0 0,2-2 0,4-4 86,1 0-1,-1-1 0,0 0 1,0-1-1,-1 1 1,0-1-1,-1 0 1,5-12-1,3-9 226,13-41-1,-24 64-307,2-3 14,-1-1 0,0 0 1,0-1-1,1-22 0,-12 82-73,8-42 20,0 1 0,0 0 0,0 0 0,1 0 0,0 0 0,4 12 0,-4-17 8,-1 0-1,1 0 1,0 0 0,1-1 0,-1 1-1,0 0 1,0 0 0,1-1 0,-1 1 0,1-1-1,-1 0 1,1 1 0,0-1 0,0 0-1,-1 0 1,1 0 0,0 0 0,0 0-1,0 0 1,0-1 0,0 1 0,0-1-1,0 1 1,0-1 0,1 0 0,2 0-1,2 0 7,1-1-1,-1 0 0,0 0 0,0-1 1,0 0-1,0 0 0,0-1 0,0 1 0,0-1 1,-1-1-1,1 0 0,-1 0 0,0 0 0,7-7 1,2-1 20,-2-1 1,1-1-1,-2 0 1,15-21-1,-24 32-20,19-33 41,-21 34-44,0 1 0,0-1 0,0 0-1,-1 0 1,1 0 0,0 0 0,-1-1-1,0 1 1,1 0 0,-1 0 0,0 0 0,0 0-1,0 0 1,0 0 0,-1-4 0,1 6-3,-1-1 0,1 1 0,0-1 1,-1 1-1,1-1 0,-1 1 0,1-1 0,-1 1 1,1-1-1,-1 1 0,1-1 0,-1 1 1,1 0-1,-1-1 0,1 1 0,-1 0 1,0-1-1,1 1 0,-1 0 0,0 0 1,1 0-1,-1 0 0,0 0 0,1-1 1,-1 1-1,0 0 0,1 1 0,-1-1 1,0 0-1,1 0 0,-1 0 0,0 0 0,1 0 1,-1 1-1,0-1 0,1 0 0,-1 1 1,1-1-1,-1 0 0,0 1 0,-26 16 0,6 1 0,-29 31 0,41-39 0,1 0 0,0 1 0,1-1 0,0 1 0,-9 19 0,15-28-2,0 0 1,1 0-1,-1 0 1,0 0-1,1 0 1,-1 1-1,1-1 1,0 0-1,0 0 1,0 1-1,0-1 1,0 0-1,0 1 1,1-1-1,-1 0 1,1 0-1,0 0 0,-1 1 1,1-1-1,0 0 1,0 0-1,0 0 1,1 0-1,-1 0 1,0-1-1,1 1 1,-1 0-1,1-1 1,0 1-1,-1-1 1,1 1-1,0-1 1,3 2-1,6 3-16,0 0 0,1-1 0,0-1 0,23 7 0,-21-7 0,-11-3 15,23 7-18,-1-2-1,46 7 1,-69-13 33,-1 0 0,0 0 1,0 0-1,0 0 0,0 0 0,0 0 0,0-1 0,0 1 1,0 0-1,1-1 0,-1 1 0,0-1 0,0 1 0,0-1 1,-1 1-1,1-1 0,0 0 0,0 1 0,0-1 0,0 0 1,-1 0-1,1 0 0,0 0 0,-1 1 0,1-1 0,0 0 0,-1 0 1,1 0-1,-1 0 0,0-1 0,1 1 0,-1 0 0,0 0 1,0 0-1,0 0 0,1 0 0,-1-2 0,0-6 83,0 0-1,0 0 0,-3-17 1,1 13-28,-4-49 144,4-93 1,2 153-288,0 0 0,1 0 0,-1 0 0,0 1 0,1-1 1,-1 0-1,1 1 0,0-1 0,-1 0 0,1 1 0,0-1 0,0 1 1,0-1-1,0 1 0,0-1 0,0 1 0,1 0 0,-1 0 0,0-1 0,1 1 1,-1 0-1,1 0 0,-1 0 0,1 1 0,-1-1 0,4-1 0,10-7-116,-2 1-270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3:58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31 247 16580,'-1'0'147,"1"1"1,-1-1-1,1 1 0,0-1 1,-1 0-1,1 1 1,-1-1-1,1 1 1,0-1-1,-1 1 1,1-1-1,0 1 1,0-1-1,-1 1 1,1-1-1,0 1 1,0-1-1,0 1 1,0 0-1,0-1 1,0 1-1,0-1 1,0 1-1,0-1 1,0 2-1,-3 21 1693,-5 51 541,-5 78-580,12-120-1640,1 0 1,8 54-1,-7-81-157,-1-1-1,1 1 0,1-1 0,-1 0 1,1 0-1,-1 1 0,1-1 1,0 0-1,5 6 0,-6-9-2,0 0-1,0 0 0,0 0 1,0 0-1,1 0 1,-1 0-1,0 0 0,1 0 1,-1 0-1,1-1 1,-1 1-1,0-1 0,1 1 1,-1-1-1,1 1 1,-1-1-1,1 0 0,0 0 1,-1 0-1,1 0 1,-1 0-1,1 0 0,-1 0 1,1-1-1,-1 1 1,1 0-1,-1-1 1,1 1-1,-1-1 0,3-1 1,2-1 2,1-1-1,0 0 1,-1-1 0,0 1 0,0-1 0,0 0-1,0-1 1,5-7 0,38-55 42,-36 50-34,11-22 77,-43 116 238,16-62-302,-7 31 79,9-42-110,1 0 0,-1 1 0,1-1 0,0 0 0,0 0 0,1 0 0,-1 0 0,0 0 0,1 0 0,2 6 0,-3-8-13,0-1-1,1 1 1,-1-1-1,0 1 1,0-1-1,1 0 1,-1 1-1,0-1 1,1 0-1,-1 1 1,1-1-1,-1 0 1,1 1-1,-1-1 1,0 0-1,1 0 1,-1 1-1,1-1 1,-1 0-1,1 0 1,-1 0-1,1 0 1,0 0-1,-1 1 1,1-1-1,-1 0 1,1 0-1,-1 0 1,1-1-1,18-7-857,13-21-1030,0-9-621,-2-1-1,-2-2 1,43-80-1,-71 121 2560,0 0-1,0 0 1,-1 0-1,1 0 0,0 0 1,0 0-1,0 0 1,0 0-1,0 0 0,0 0 1,0 0-1,0 0 1,0 0-1,0 0 0,0 0 1,-1 0-1,1 0 1,0 0-1,0 0 0,0 0 1,0 0-1,0 0 1,0 0-1,0-1 0,0 1 1,0 0-1,0 0 1,0 0-1,0 0 0,0 0 1,0 0-1,0 0 1,0 0-1,0 0 0,0 0 1,0-1-1,0 1 1,0 0-1,0 0 0,0 0 1,0 0-1,0 0 1,0 0-1,0 0 0,0 0 1,0 0-1,0 0 1,0-1-1,0 1 0,0 0 1,0 0-1,0 0 1,0 0-1,0 0 1,1 0-1,-1 0 0,0 0 1,0 0-1,0 0 1,0 0-1,0 0 0,0 0 1,0 0-1,0 0 1,0 0-1,-8 6 798,-10 13 261,13-12-378,-27 39 2373,30-42-2904,0-1 0,0 0 0,0 0 0,1 1 0,-1-1 0,1 1 0,0-1 0,0 1 0,1-1 0,-1 1 0,1 0 0,0 4 0,0-8-166,0 1 0,0-1 0,0 1-1,0-1 1,0 1 0,0-1 0,1 1 0,-1-1 0,0 1 0,0-1 0,1 0 0,-1 1 0,0-1 0,1 0 0,-1 1 0,0-1-1,1 0 1,-1 1 0,0-1 0,1 0 0,-1 0 0,1 1 0,-1-1 0,1 0 0,-1 0 0,1 0 0,-1 1 0,1-1 0,-1 0-1,0 0 1,1 0 0,-1 0 0,1 0 0,-1 0 0,1 0 0,-1 0 0,1 0 0,-1-1 0,1 1 0,-1 0 0,1 0-1,-1 0 1,1 0 0,-1-1 0,1 1 0,-1 0 0,0 0 0,1-1 0,-1 1 0,1-1 0,21-16 29,-15 8-23,-1-1-1,0 0 0,-1 0 1,0-1-1,0 0 1,-1 1-1,-1-1 0,3-12 1,-8 35 24,0 1 0,1 0 0,1 15 0,0-21-16,0 0 0,1 1 1,-1-1-1,2 1 1,-1-1-1,1 0 1,0 0-1,4 9 0,-5-14-18,1 0 0,-1 0 0,0-1-1,0 1 1,1 0 0,-1-1 0,1 1 0,0 0-1,-1-1 1,1 0 0,0 1 0,0-1-1,0 0 1,0 0 0,0 0 0,0 0-1,0-1 1,0 1 0,0 0 0,0-1-1,3 1 1,0-1 1,-1 0-1,0-1 1,1 1-1,-1-1 1,0 0-1,1 0 1,-1 0-1,0 0 1,0-1-1,5-2 1,5-4 7,0-1 1,0 0 0,-1-1-1,21-20 1,-11 7 1,-1-1 0,-2-1 1,0-1-1,-2 0 1,0-2-1,-2 0 0,-2-1 1,0 0-1,19-62 0,-32 84-16,1 0 1,-1 0-1,0 0 0,0 0 0,-1 0 0,0 0 0,-1-8 1,1 14-4,0 0 0,0 0 1,-1 0-1,1 0 1,0 0-1,-1 0 1,1 0-1,0 0 0,-1 0 1,1 0-1,-1 0 1,0 1-1,1-1 0,-1 0 1,0 0-1,0 0 1,1 1-1,-1-1 0,0 0 1,0 1-1,-1-2 1,0 2-1,1 0 1,-1 0 0,0 0-1,0 0 1,1 0 0,-1 0-1,0 0 1,0 0-1,1 1 1,-1-1 0,0 0-1,1 1 1,-1 0 0,1-1-1,-1 1 1,0 0 0,1 0-1,-2 1 1,-4 2 1,1 1 1,0 0-1,0 1 1,1-1 0,-1 1-1,1 0 1,0 0-1,1 1 1,-1-1-1,1 1 1,1 0-1,-1 0 1,1 1-1,-3 9 1,0 2 4,2 0 0,0 0 0,1 1 0,-1 32 0,3-34-11,2 0 0,4 32 0,-4-43 1,1 0 0,0 0 1,0 0-1,0-1 0,1 1 0,0 0 0,0-1 0,1 0 0,6 10 0,-9-14 5,1-1 0,-1 1 0,0-1 0,1 0 0,-1 1 0,1-1 1,0 0-1,-1 0 0,1 0 0,0 0 0,0 0 0,-1-1 0,1 1 0,0-1 0,0 1 0,0-1 1,0 1-1,0-1 0,0 0 0,0 0 0,0 0 0,0 0 0,0 0 0,0-1 0,-1 1 0,1 0 0,0-1 1,0 1-1,0-1 0,0 0 0,2-1 0,5-3 21,0-1 0,-1 0 0,0 0 0,14-14 0,-19 17-17,41-40 77,-2-2 1,-2-1-1,-2-3 1,-3-1-1,-1-1 1,40-85-1,-69 125-77,-3 8-4,0 0 0,0 0 0,0 0-1,-1-1 1,0 1 0,0 0 0,0-1 0,0 1 0,0-1 0,-1 1 0,1-1 0,-1 1 0,0-1 0,0-6 0,-1 10-2,1-1 1,0 1-1,0-1 1,0 0-1,0 1 1,0-1-1,-1 1 1,1-1-1,0 1 1,-1-1-1,1 1 1,0-1-1,-1 1 1,1-1-1,0 1 1,-1-1-1,1 1 1,-1 0-1,1-1 1,-1 1-1,1-1 0,-1 1 1,1 0-1,-1 0 1,1-1-1,-1 1 1,0 0-1,1 0 1,-1 0-1,1 0 1,-1 0-1,0 0 1,1-1-1,-1 1 1,1 1-1,-1-1 1,0 0-1,1 0 1,-1 0-1,1 0 1,-1 0-1,0 0 1,1 1-1,-1-1 1,1 0-1,-1 1 1,1-1-1,-1 0 1,0 1-1,-3 2 4,0 0 0,1-1-1,-1 1 1,1 1 0,-6 6-1,0 2 4,1 1 1,0 0-1,0 0 0,1 1 0,1 0 0,1 0 0,0 1 0,0 0 0,2-1 0,0 1 0,0 1 0,2-1 1,0 27-1,2-16-46,1 0 1,1 0 0,2-1 0,0 1-1,2-1 1,1-1 0,14 33 0,-34-103-298,-6 6 335,-2 0-1,-1 1 1,-2 1 0,-37-47 0,60 85 0,-1 0-1,1 0 0,0 0 0,0 0 1,0 0-1,0 0 0,0 0 0,0 0 1,0 0-1,0 0 0,0 0 1,0 0-1,0-1 0,-1 1 0,1 0 1,0 0-1,0 0 0,0 0 1,0 0-1,0 0 0,0 0 0,0 0 1,0-1-1,0 1 0,0 0 0,0 0 1,0 0-1,0 0 0,0 0 1,0 0-1,0 0 0,0 0 0,0-1 1,0 1-1,0 0 0,0 0 0,0 0 1,0 0-1,0 0 0,0 0 1,0 0-1,0 0 0,1 0 0,-1-1 1,0 1-1,0 0 0,0 0 0,0 0 1,0 0-1,0 0 0,0 0 1,0 0-1,0 0 0,0 0 0,1 0 1,-1 0-1,0 0 0,0 0 1,0 0-1,0 0 0,0 0 0,0 0 1,11 1-303,10 7-561,68 30-1229,-48-25 1438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3:58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17132,'3'-1'2336,"3"-3"-1352,4-1-359,4 1 1487,5 1-856,1 2-232,6-1-607,-2 2-297,-1-1-1233,1-3 1049,2-1-208,-1-2-136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3:59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36 18580,'-8'15'3499,"0"-1"-1860,8-13-1619,0-1 1,0 1-1,0-1 1,0 0-1,0 1 1,1-1-1,-1 1 1,0-1-1,0 0 0,0 1 1,0-1-1,1 0 1,-1 1-1,0-1 1,0 0-1,1 1 1,-1-1-1,0 0 1,1 0-1,-1 1 0,0-1 1,1 0-1,-1 0 1,0 0-1,1 0 1,-1 1-1,0-1 1,1 0-1,-1 0 0,1 0 1,-1 0-1,0 0 1,1 0-1,-1 0 1,1 0-1,-1 0 1,0 0-1,1 0 0,0 0 1,7 0-29,0 0 1,0 0-1,0-1 1,0 0-1,0 0 0,14-5 1,49-21-548,-41 15 328,32-14-538,-62 26 762,0 0 0,0 0 1,1 0-1,-1 0 1,0 0-1,0 0 0,0 0 1,0 0-1,0 0 1,1 0-1,-1 0 0,0 0 1,0 0-1,0 0 1,0 0-1,0 0 1,1 1-1,-1-1 0,0 0 1,0 0-1,0 0 1,0 0-1,0 0 0,0 0 1,1 0-1,-1 0 1,0 0-1,0 0 0,0 1 1,0-1-1,0 0 1,0 0-1,0 0 1,0 0-1,0 0 0,0 1 1,0-1-1,0 0 1,1 0-1,-1 0 0,0 0 1,0 0-1,0 1 1,0-1-1,0 0 0,0 0 1,0 0-1,0 0 1,-1 0-1,1 1 0,0-1 1,0 0-1,0 0 1,0 0-1,0 0 1,0 0-1,0 0 0,0 1 1,0-1-1,0 0 1,0 0-1,0 0 0,-1 0 1,1 0-1,0 0 1,-6 11 21,6-11-25,-14 24-76,8-13-139,0-1-1,-1 0 1,0 0 0,-11 12 0,5-10-20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45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44 16412,'-9'1'258,"1"0"0,-1 0 0,0 1 0,1 0 0,-1 1 0,1-1 1,0 2-1,0-1 0,0 1 0,0 0 0,0 1 0,1 0 0,0 0 1,0 1-1,0 0 0,-11 13 0,14-14-155,-1 0-1,1 0 1,0 1 0,0 0-1,1 0 1,0 0 0,0 0-1,0 0 1,1 1-1,-1-1 1,2 1 0,-1 0-1,1-1 1,0 1 0,0 0-1,1 0 1,0 0 0,0 0-1,1-1 1,-1 1 0,2 0-1,1 8 1,-2-13-79,0 1 1,0 0-1,1 0 1,-1-1-1,1 1 0,-1-1 1,1 1-1,0-1 1,0 0-1,0 0 0,0 0 1,0 0-1,1 0 1,-1 0-1,1-1 1,-1 1-1,1-1 0,-1 1 1,1-1-1,0 0 1,0 0-1,0 0 0,-1-1 1,1 1-1,0-1 1,0 1-1,0-1 1,0 0-1,0 0 0,0 0 1,0-1-1,6-1 1,0 1 15,1-2 1,-1 0 0,1 0 0,-1 0-1,0-1 1,0-1 0,-1 0-1,15-10 1,-12 7 45,-2-1-1,1 0 0,-1-1 1,0 0-1,-1 0 0,-1-1 0,1 0 1,9-21-1,-14 27-39,-1 0 0,1 0 0,-1-1 0,-1 0 0,1 1 0,-1-1 0,0 0 0,0 0 0,-1 1-1,1-1 1,-1 0 0,-1 0 0,1 0 0,-1 0 0,0 1 0,0-1 0,-1 0 0,0 1 0,0-1 0,0 1 0,0 0 0,-4-6 0,5 9-36,-1 0 1,1 0-1,0 0 1,-1 0 0,1 1-1,-1-1 1,0 0 0,0 1-1,0-1 1,1 1-1,-1 0 1,-1-1 0,1 1-1,0 0 1,0 0-1,0 1 1,0-1 0,-1 0-1,1 1 1,0-1 0,-1 1-1,1 0 1,0 0-1,-1 0 1,1 0 0,0 0-1,-1 0 1,1 1-1,0-1 1,-1 1 0,1-1-1,0 1 1,-4 2-1,4-2-11,-1 1 0,0 0 0,1 0 0,0 0 0,-1 0 0,1 0-1,0 0 1,0 1 0,0-1 0,0 1 0,1-1 0,-1 1-1,1 0 1,-1-1 0,1 1 0,0 0 0,0 0 0,0 0-1,1 0 1,-1 0 0,1 0 0,-1 0 0,1 1 0,0-1-1,1 4 1,-1-5 1,0 0 0,1-1 0,-1 1 0,1 0 0,-1-1-1,1 1 1,0 0 0,-1-1 0,1 1 0,0-1 0,0 1-1,0-1 1,0 0 0,0 1 0,1-1 0,-1 0 0,0 0-1,1 0 1,1 2 0,0-2-2,1 1 0,-1 0 1,1-1-1,0 0 0,-1 1 0,1-1 0,0-1 1,5 1-1,2 0-23,-1-1-1,1 0 1,-1-1 0,1 0 0,17-4 0,-18 2-36,1 0 1,-1-1-1,0 0 0,0-1 1,0 0-1,-1 0 1,0-1-1,0-1 1,0 1-1,-1-1 1,0-1-1,-1 1 1,1-1-1,10-16 0,-22 30 44,0 1 0,0 0 0,1 0 0,0 0 0,0 0 0,1 0 0,-3 13 0,4-18 15,1 0 1,0 0 0,-1 1 0,1-1 0,0 0 0,0 0 0,1 0-1,-1 0 1,0 0 0,1 0 0,-1 0 0,1 0 0,0 0-1,-1 0 1,1 0 0,0 0 0,0-1 0,0 1 0,1 0 0,-1 0-1,0-1 1,1 1 0,-1-1 0,1 1 0,-1-1 0,1 0-1,-1 0 1,1 1 0,0-1 0,0 0 0,0-1 0,0 1 0,3 1-1,0-1-4,1 0-1,-1-1 1,0 1-1,1-1 0,-1 0 1,0-1-1,1 1 0,-1-1 1,0 0-1,0-1 0,1 1 1,-1-1-1,0 0 1,0 0-1,-1-1 0,1 1 1,0-1-1,-1 0 0,0 0 1,0-1-1,0 1 1,0-1-1,0 0 0,-1 0 1,1 0-1,-1 0 0,0-1 1,0 1-1,-1-1 1,0 0-1,1 0 0,1-8 1,-6 10 35,-4 6-12,-5 5 2,5-2-14,1 0 1,0 0-1,1 0 0,-1 1 1,1 0-1,1 0 0,-1 0 1,1 0-1,0 1 0,1-1 1,-3 14-1,5-21-2,0 1 0,-1 0-1,1 0 1,0 0 0,0 0 0,0 0-1,0 0 1,0-1 0,1 1 0,-1 0-1,0 0 1,0 0 0,1 0 0,-1 0-1,0-1 1,1 1 0,-1 0 0,1 0-1,-1-1 1,1 1 0,-1 0 0,1 0-1,-1-1 1,1 1 0,0 0 0,1 0 2,-1-1 1,1 1 0,0 0 0,-1-1 0,1 1 0,-1-1 0,1 0-1,0 0 1,-1 0 0,1 1 0,0-1 0,2-1 0,6 0 24,0-1 0,0-1 0,15-4 0,-21 5-22,87-32 106,-57 19-82,1 2 0,67-15-1,-98 27-32,-1 0-1,1 1 1,0-1-1,0 1 1,0 0-1,0 0 1,-1 1-1,1-1 1,0 1-1,0 0 1,3 1-1,-5-1 2,0 0-1,-1 0 1,1 0-1,-1 0 0,1 0 1,-1 1-1,0-1 1,1 0-1,-1 1 0,0-1 1,0 1-1,0-1 0,0 1 1,0 0-1,0-1 1,-1 1-1,1 0 0,0 0 1,-1-1-1,1 1 1,-1 0-1,0 0 0,0 0 1,0 2-1,-2 25 17,1-26 2,0 0-1,0 1 0,1-1 0,0 0 0,-1 1 1,1-1-1,1 0 0,-1 1 0,0-1 0,1 0 1,1 6-1,-1-8-9,-1-1 1,1 1 0,0-1-1,-1 1 1,1-1-1,0 1 1,-1-1-1,1 1 1,0-1-1,0 1 1,-1-1-1,1 0 1,0 0 0,0 1-1,0-1 1,0 0-1,-1 0 1,1 0-1,0 0 1,0 0-1,0 0 1,0 0 0,0 0-1,-1 0 1,1 0-1,0-1 1,0 1-1,0 0 1,-1-1-1,1 1 1,0 0 0,1-2-1,29-15 127,-27 15-104,4-3 11,-1 0 1,1-1-1,-1 0 0,0 0 1,-1-1-1,1 0 0,-1 0 1,9-15-1,-13 18-27,0 1 0,0-1 0,0 1-1,-1-1 1,1 1 0,-1-1 0,0 0 0,0 0 0,-1 0 0,1 0 0,-1 0 0,0 0 0,0 0 0,0 1 0,0-1-1,0 0 1,-1 0 0,0 0 0,0 0 0,0 0 0,-1 1 0,1-1 0,-3-4 0,4 8-31,0-1 0,0 1 0,0 0 0,0 0 0,0 0 0,-1 0 1,1 0-1,0 0 0,0 0 0,0 0 0,0 0 0,0-1 0,0 1 0,0 0 0,0 0 0,0 0 1,0 0-1,0 0 0,0 0 0,0 0 0,0 0 0,0 0 0,0-1 0,0 1 0,0 0 1,1 0-1,-1 0 0,0 0 0,0 0 0,0 0 0,0 0 0,0 0 0,0 0 0,0 0 0,0 0 1,0-1-1,0 1 0,0 0 0,0 0 0,0 0 0,1 0 0,-1 0 0,0 0 0,0 0 1,0 0-1,0 0 0,0 0 0,0 0 0,0 0 0,0 0 0,0 0 0,1 0 0,-1 0 1,10 0-728,10 4-695,-19-4 1296,14 3-665,0-1 0,22 0 0,-24-2 447,24 2-504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0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18468,'0'-1'132,"1"0"0,-1 0 0,0 1 0,1-1 0,-1 0 0,1 0 0,-1 0 0,1 0-1,-1 1 1,1-1 0,0 0 0,0 1 0,-1-1 0,1 1 0,0-1 0,0 0 0,-1 1 0,1 0 0,0-1 0,0 1 0,2-1 0,-3 1-31,1 1-1,-1-1 1,1 0 0,-1 1 0,1-1 0,-1 1 0,1-1-1,-1 1 1,1-1 0,-1 1 0,1-1 0,-1 1-1,0-1 1,1 1 0,-1 0 0,0-1 0,0 1 0,1 0-1,-1-1 1,0 1 0,0 0 0,0 0 0,2 9 460,-1-1 0,1 20 0,-3 25-122,0-11-251,6 62 0,-5-103-182,0 0-1,0 0 1,0-1-1,1 1 0,-1 0 1,0-1-1,1 1 1,-1 0-1,1-1 1,0 1-1,0-1 1,-1 1-1,1-1 0,0 1 1,0-1-1,0 0 1,0 1-1,1-1 1,-1 0-1,0 0 0,1 0 1,-1 0-1,2 1 1,-1-2-2,-1 0 1,1 0 0,0 0-1,0 0 1,0 0-1,-1 0 1,1-1 0,0 1-1,0 0 1,-1-1 0,1 0-1,0 1 1,-1-1-1,1 0 1,-1 0 0,1 0-1,-1 0 1,1 0-1,-1 0 1,1-1 0,1-1-1,17-17 30,-1-1 0,-1-1 0,18-26 0,39-74-42,-71 118-114,-4 15 68,-7 24 31,6-28 10,1-5 8,-2 7 14,0-1 1,1 1 0,0 0-1,1 0 1,0 12 0,0-20-3,1 0 0,-1 1 0,0-1 0,0 0-1,1 1 1,-1-1 0,1 0 0,0 0 0,-1 0 0,1 1 0,0-1 0,-1 0 0,1 0 0,0 0 0,0 0 0,0 0 0,0 0 0,1 0 0,0 0 2,-1 0 1,1-1-1,0 1 1,-1-1-1,1 0 1,0 1-1,0-1 0,-1 0 1,1 0-1,0 0 1,0 0-1,-1-1 1,1 1-1,0 0 1,0-1-1,-1 1 1,4-2-1,9-5 29,-1 0 1,0-1-1,0-1 0,0 0 0,-1 0 1,19-20-1,-11 10-2,20-24 28,-29 31-74,0 1 1,14-13-1,-25 24 9,1 0 0,-1-1 0,0 1 0,0 0 0,0 0 0,0 0 0,0 0 0,0 0 0,0 0 0,0 0 1,0 0-1,0 0 0,0 0 0,1 0 0,-1 0 0,0 0 0,0 0 0,0 0 0,0 0 0,0 0 0,0 0 0,0 0 0,0 0 0,1 0 0,-1 0 1,0 0-1,0 0 0,0 0 0,0 0 0,0 0 0,0 0 0,0 0 0,0 0 0,0 0 0,1 0 0,-1 0 0,0 0 0,0 0 0,0 0 0,0 0 0,0 0 1,0 0-1,0 0 0,0 0 0,0 0 0,0 1 0,0-1 0,0 0 0,0 0 0,1 0 0,-1 0 0,0 0 0,0 0 0,0 1 0,0 8-22,-4 9-6,-2 4-51,0-2-130,0 1-1,2 0 1,0 0 0,-2 40 0,6-61 181,0 1-1,0-1 1,0 1 0,0-1-1,0 0 1,0 1 0,0-1 0,0 0-1,0 1 1,0-1 0,0 1-1,0-1 1,0 0 0,0 1 0,0-1-1,0 0 1,1 1 0,-1-1-1,0 0 1,0 1 0,0-1 0,1 0-1,-1 1 1,0-1 0,0 0-1,1 1 1,-1-1 0,0 0 0,0 0-1,1 0 1,-1 1 0,0-1-1,1 0 1,0 0 0,11-11-448,0-12 5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00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21397,'0'0'1528,"3"5"-1288,2 0-104,6 2 344,2 1-616,4 0-1016,3-2 448,3-3 440,-1 0-217,2-3-183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0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16692,'0'1'186,"0"-1"1,0 1-1,0-1 1,0 1-1,-1-1 1,1 1-1,0 0 1,0-1 0,0 1-1,-1-1 1,1 1-1,0-1 1,-1 1-1,1-1 1,0 0 0,-1 1-1,1-1 1,-1 1-1,1-1 1,0 0-1,-1 1 1,1-1-1,-2 1 1,-18 17 1910,13-12-1187,5-4-749,-1 1 0,0-1-1,1 1 1,-1 0 0,1 0 0,0-1 0,0 2 0,-2 2 0,4-5-162,0-1 1,0 1-1,0-1 1,0 1-1,0-1 1,0 0-1,0 1 1,0-1-1,0 1 1,0-1-1,0 1 1,0-1-1,0 1 1,0-1-1,0 0 1,0 1-1,1-1 1,-1 1-1,0-1 1,0 0-1,0 1 1,1-1-1,-1 1 1,0-1-1,1 0 1,-1 1-1,2 0-38,-1 0-1,1 0 1,0-1-1,-1 1 1,1 0-1,0-1 1,-1 1 0,1-1-1,0 0 1,3 1-1,18 1-338,-7-1 88,1 1 1,26 7-1,-40-8 284,0 0-1,0-1 0,0 2 1,0-1-1,0 0 0,0 0 1,-1 1-1,1 0 0,0-1 1,-1 1-1,1 0 0,-1 0 1,0 0-1,0 1 0,0-1 0,0 1 1,0-1-1,0 1 0,-1-1 1,3 6-1,-4-5 57,0 0 0,1 0 0,-1 0 0,0 0 0,-1 0 0,1 0 0,-1 0 0,1 0 0,-1 0 0,0-1 0,0 1 0,0 0 0,0 0 0,-1 0 0,1-1 0,-1 1 0,1-1-1,-5 5 1,-3 4 355,0 0-1,-17 14 0,16-16-106,0-1 0,-1 0 1,0 0-1,-12 5 0,20-11-279,1 0-1,-1-1 1,0 0 0,0 1-1,0-1 1,0 0-1,0-1 1,0 1 0,0 0-1,0-1 1,0 0-1,0 0 1,0 0 0,0 0-1,-1 0 1,1 0-1,0-1 1,0 0 0,0 1-1,0-1 1,0 0-1,-5-3 1,7 3-55,0 0 1,0 0 0,0 0-1,0 0 1,0 0-1,0 0 1,1-1-1,-1 1 1,0 0-1,1 0 1,-1-1-1,1 1 1,-1 0-1,1-1 1,0 1-1,-1 0 1,1-1-1,0 1 1,0 0-1,0-3 1,7-28-223,4 3-75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9:42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15 13795,'1'-15'1323,"-6"25"-716,-8 27-299,5 26-166,3 0 0,4 103 1,2-77-106,15 292 4,0-2 10,-16-285-40,4 304 48,27-2 80,44 60 69,-11-84-97,15 342-28,-42 5-47,21 357-2,-5-138-28,-27-332-1,30 885 14,49 1121 42,-94-2397-68,18 453-89,-34 0 26,-6-477 64,-4 276-27,15-456 19,2 0 1,0-1-1,0 1 1,4 10-1,2 11-586,-9-17 377,-2-5 72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9:43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13523,'129'-2'1229,"21"2"-1031,8 15-92,115 6-7,58-33-22,0-22-24,-109 10-24,1705-76 94,-543 125 108,-1 52 167,-1159-59-345,818 64 254,0-26 109,176-25-26,-204-6-242,1843-7 60,-2370-24-176,1190-29 649,-1126 21-148,-2 36-252,-271 4-488,-276-26-892,-6-2 892,-2-1 11,5 0-158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9:43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13227,'0'-5'409,"6"-14"1180,-1 17-733,1 11 33,-4-5-769,11 23 766,19 30-1,-26-47-818,1-1 1,0 0-1,1-1 0,0 0 1,0 0-1,15 11 0,-10-10-47,0-2 0,1 1 0,-1-2 0,1 1 0,21 5 0,75 13 29,-22-6-12,-85-19-34,0 1 0,0 0 0,0 0 1,0 0-1,0 1 0,0-1 1,-1 1-1,5 3 0,-6-4 3,0-1 0,0 1 0,-1 0-1,1 0 1,0 0 0,-1 0 0,1 0 0,-1 0-1,1 0 1,-1 0 0,1 0 0,-1 1-1,0-1 1,0 0 0,0 0 0,0 0 0,1 0-1,-1 0 1,-1 1 0,1-1 0,0 0-1,0 0 1,0 0 0,-1 0 0,1 0 0,0 0-1,-1 0 1,0 2 0,-5 9 84,-1-1 0,-1 1 0,1-1 0,-2-1 1,0 1-1,-10 8 0,-9 12 135,-66 81 528,-140 219 0,227-320-959,-10 15-342,17-26 545,0 0 0,0 0 0,0 0 0,0 0-1,0 0 1,0 0 0,0 0 0,0 0 0,0 0 0,0 0 0,-1 0 0,1 0 0,0 1 0,0-1 0,0 0 0,0 0 0,0 0 0,0 0 0,0 0 0,0 0 0,-1 0 0,1 0 0,0 0 0,0-1 0,0 1 0,0 0 0,0 0 0,0 0 0,0 0 0,0 0 0,0 0 0,0 0 0,-1 0 0,1 0 0,0 0 0,0 0 0,0 0 0,0 0 0,0 0 0,0 0 0,0 0 0,0-1 0,0 1 0,0 0 0,0 0 0,0 0 0,0 0 0,0 0 0,0 0 0,0 0 0,0 0 0,0 0 0,0-1 0,0 1 0,0 0 0,0 0 0,0 0 0,0 0 0,0 0 0,0 0 0,0 0 0,0 0-1,1-19-127,5-23-190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9:4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0 979 14491,'13'-8'245,"-1"-1"0,0 1 0,-1-2 0,0 0 0,-1 0 0,0-1 0,14-19 0,52-93 323,-51 80-250,35-63 312,47-114-1,-81 157-239,-3 0 0,-3-2 0,17-93 0,-33 125-16,-5 25-159,-1 8-58,-3 11 78,1 9-129,0 0 0,1 0 1,1 0-1,1 0 0,3 29 1,2 1-142,12 53 0,-4-58-416,1-1 0,2 0 0,3 0 0,1-2 0,34 57 0,-47-88 286,0 0 1,0 0 0,-1 1 0,-1 0-1,4 16 1,-3 10-405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9:46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30 397 14299,'-25'13'972,"20"-6"-788,6-7-173,-1 1 0,1-1 0,-1 1 0,1-1 0,-1 0 1,1 1-1,-1-1 0,1 0 0,-1 0 0,1 1 0,0-1 0,-1 0 1,1 0-1,0 0 0,-1 0 0,1 0 0,0 0 0,-1 0 0,1 0 1,0 0-1,95-1 623,143-18 1,-211 16-563,358-48 201,336-24-236,20 89-38,-298 2-13,542-17 12,168 4 3,-610 14 1,286 8 6,1-23 2,7-22 12,410-7-26,324-21-34,-561-29 33,626-32 2,-855 87 1,233-8 2,-986 28 1,875-11 22,-719 24-18,-143-6 24,-1 2 0,55 16 0,-89-21 7,0 1 0,0 0 0,0 1 0,10 6 0,-16-10-33,0 1-1,0-1 1,0 1-1,0 0 1,-1-1-1,1 1 1,0 0-1,-1 0 1,1-1-1,0 1 1,-1 0-1,1 0 1,-1 0-1,1 0 1,-1 0-1,0 0 0,1 2 1,-1-2-15,0 0 0,-1-1 0,1 1 0,0 0 0,-1 0 0,1 0-1,-1-1 1,1 1 0,-1 0 0,1 0 0,-1-1 0,1 1 0,-1-1 0,0 1 0,1 0 0,-1-1 0,0 1 0,0-1 0,1 1-1,-1-1 1,0 0 0,0 1 0,0-1 0,1 0 0,-3 1 0,2-1 7,0 1-1,0-1 1,0 0 0,0 1 0,0-1-1,0 0 1,0 0 0,0 0 0,0 0-1,-1 0 1,1 0 0,0 0-1,0 0 1,0 0 0,0 0 0,0-1-1,0 1 1,0 0 0,-1-1-1,1 1 1,0-1 0,0 1 0,0-1-1,-1-1 1,-12-10-96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9:46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13491,'-14'29'1434,"10"-22"-1342,1 0 0,-1 0-1,1 1 1,0 0 0,-2 11-1,-1 19 46,2 0 0,1-1-1,3 1 1,6 67 0,36 152-73,-27-182-6,63 474 10,-27 4-41,-39-402-25,127 2336-161,-106 4 55,0-374-38,38-2-174,-61-1838 289,9 687 128,-5-164 411,74 623 697,-83-1373-1119,2 32 0,-15-95-950,0-24 1318,8 34-556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9:47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17572,'1'2'166,"0"0"1,0 1 0,0-1-1,0 0 1,0 0-1,0 1 1,-1-1 0,1 1-1,-1-1 1,1 3-1,2 10 49,17 53 601,41 94-1,-50-138-820,0-1 1,2 0-1,1-1 0,0-1 0,2 0 0,0-1 0,28 26 0,-37-39 5,1-1-1,-1-1 0,1 1 1,0-1-1,1-1 0,9 5 1,-14-8 7,0 1 0,1-1 0,-1 0 0,0 0-1,1 0 1,-1-1 0,1 1 0,-1-1 0,1 0 0,-1-1 0,1 1 0,-1-1 0,1 0 0,-1 0 0,5-1 0,-1-2 28,0 0 0,-1-1 0,1 1 0,-1-1 0,0-1 0,-1 1-1,1-1 1,-1 0 0,0-1 0,-1 0 0,7-8 0,7-14 64,21-45 0,-14 22-374,-3-2 0,-1 0-1,17-73 1,-24 53-19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45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21 16580,'-1'-2'123,"0"1"0,1 0 1,-1 0-1,0-1 1,0 1-1,0 0 1,0 0-1,0 0 1,0 0-1,0 0 1,0 0-1,0 0 0,-1 0 1,1 1-1,0-1 1,-1 0-1,1 1 1,0-1-1,-1 1 1,1-1-1,-1 1 0,1 0 1,-1-1-1,1 1 1,-1 0-1,1 0 1,-3 1-1,-45-1 1826,35 2-1569,0 1-1,1 0 1,0 0 0,0 2 0,0-1 0,0 2-1,-12 6 1,19-9-320,0 1 0,0-1 0,0 1 0,1 0 0,-1 1 0,1-1-1,0 1 1,0 0 0,1 1 0,-1-1 0,1 1 0,1 0 0,-1 0 0,1 0 0,-5 11 0,8-15-54,-1-1 0,1 1 0,-1 0 1,1-1-1,0 1 0,0 0 0,0 0 1,0 0-1,0-1 0,0 1 0,0 0 1,1 0-1,-1-1 0,1 1 0,-1 0 1,1 0-1,0-1 0,-1 1 0,1-1 1,2 4-1,-1-3-47,0 0-1,1 0 1,-1 0-1,1 0 1,-1 0 0,1-1-1,-1 1 1,1-1 0,0 0-1,0 0 1,3 1 0,7 2-441,0-2 1,0 0-1,0-1 0,20 0 1,-12-1-64,31-5-1,-14-1-207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9:48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218 120 17508,'11'-20'782,"-3"4"-371,0 2 1,1-1-1,1 1 1,18-21-1,-28 34-378,1 1 0,-1 0 0,0-1 0,0 1 0,1 0 0,-1 0 0,0-1 0,0 1 0,1 0 0,-1-1 1,0 1-1,1 0 0,-1 0 0,0 0 0,1-1 0,-1 1 0,0 0 0,1 0 0,-1 0 0,1 0 0,-1 0 0,0 0 0,1 0 0,-1 0 0,1 0 0,-1 0 0,0 0 0,1 0 0,-1 0 0,1 0 0,0 0 1,-1 1 25,0 0 1,1 0-1,-1-1 1,0 1 0,0 0-1,1 0 1,-1 0-1,0 0 1,0-1 0,0 1-1,0 0 1,0 0-1,0 0 1,-1 0 0,1 1-1,-8 32 324,-2-1-1,-1 0 0,-24 49 1,8-22-211,-174 418-130,188-451-1263,20-53-27,23-48-981,47-84 0,-49 102 1507,80-145-827,-73 143 1947,56-72-1,-87 126-240,-1-1 0,1 1 0,0 0 0,0 0-1,1 0 1,4-3 0,-9 7-125,1 0 1,-1-1-1,1 1 1,-1 0-1,1 0 1,-1 0-1,1-1 1,-1 1-1,1 0 0,-1 0 1,1 0-1,-1 0 1,1 0-1,-1 0 1,1 0-1,-1 0 1,1 0-1,-1 0 1,1 0-1,-1 1 1,1-1-1,-1 0 0,1 0 1,-1 0-1,1 1 1,0 0 26,0 0 1,0 0-1,0 0 0,-1 0 0,1 0 1,0 1-1,-1-1 0,1 0 1,-1 0-1,1 1 0,-1-1 1,0 0-1,1 0 0,-1 3 1,3 20 471,-2 0 0,0 1 0,-5 36 0,1-3-25,3 222 794,5-205-2274,23 126 1,-28-201 965,0 0-1,0 0 1,0 0 0,0 0 0,0 0 0,0 0 0,-1 0 0,1-1 0,0 1 0,0 0-1,0 0 1,0 0 0,0 0 0,0 0 0,0 0 0,0 0 0,0 0 0,0 0-1,-1 1 1,1-1 0,0 0 0,0 0 0,0 0 0,0 0 0,0 0 0,0 0 0,0 0-1,0 0 1,0 0 0,0 0 0,0 0 0,-1 0 0,1 0 0,0 0 0,0 0-1,0 0 1,0 0 0,0 1 0,0-1 0,0 0 0,0 0 0,0 0 0,0 0-1,0 0 1,0 0 0,0 0 0,0 0 0,0 0 0,0 0 0,0 1 0,0-1 0,0 0-1,0 0 1,0 0 0,0 0 0,0 0 0,0 0 0,0 0 0,0 0 0,0 0-1,0 0 1,0 1 0,0-1 0,0 0 0,0 0 0,1 0 0,-1 0 0,0 0 0,0 0-1,-8-6-156,7 5 73,-27-24-480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9:48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 18020,'26'-8'1912,"7"0"-1376,14-3-200,9-5 825,17-10-2938,6-14 1905,14-24-240,17-6-256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9:49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19588,'13'0'1416,"-4"17"-1119,-5 3-137,-1 14 408,1 6-256,-2 13-296,-2 5-96,0 2-216,-2-3-64,-2-4-297,0-5-239,-5-14 552,-4-8-128,-3-20 40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9:49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17636,'6'-7'289,"1"1"0,0 0-1,0 0 1,0 1 0,1 0 0,0 0 0,0 1 0,0 0 0,0 0 0,1 1-1,9-3 1,9-1 352,1 1 0,35-4 0,-33 7-21,46 1-1,-65 2-538,-1 1 0,0 0 0,0 1 0,0 0 0,0 1-1,-1-1 1,1 2 0,12 5 0,-20-8-77,0 0 0,0 1 0,0-1 0,0 0 0,0 1 0,0-1 0,0 1 0,0 0 0,-1-1-1,1 1 1,0 0 0,-1 0 0,0 0 0,1 0 0,-1 0 0,0 1 0,1 2 0,-2-3-1,1 0-1,-1 0 1,0 0 0,0 0-1,-1 0 1,1 0 0,0 0 0,0 0-1,-1 0 1,1 0 0,-1-1-1,0 1 1,0 0 0,0 0-1,0 0 1,-2 2 0,-4 6 11,-1-1 0,-1-1 0,1 1 0,-2-1 0,-14 10 0,14-11 6,9-7-18,0 1 0,0 0-1,0 0 1,0-1-1,1 1 1,-1 0 0,0 0-1,0 0 1,0 0-1,1 0 1,-1 0 0,0 0-1,1 0 1,-1 0-1,0 2 1,1-3-2,0 1 0,0-1 1,1 0-1,-1 1 0,0-1 0,0 1 0,0-1 1,0 0-1,1 1 0,-1-1 0,0 0 0,0 1 0,1-1 1,-1 0-1,0 1 0,0-1 0,1 0 0,-1 1 1,0-1-1,1 0 0,-1 0 0,1 0 0,-1 1 1,0-1-1,1 0 0,-1 0 0,0 0 0,2 0 1,5 2-7,0-1 1,1 0 0,14 0-1,-7-1-5,5 2-13,-1 1-1,0 0 0,0 1 1,0 1-1,0 1 1,-1 1-1,26 13 1,-38-17 11,0 0 0,-1 1-1,1 0 1,-1 0 0,1 0 0,-1 1 0,-1 0 0,1 0-1,-1 0 1,0 0 0,0 1 0,0 0 0,-1 0-1,0 0 1,0 0 0,0 0 0,-1 1 0,0-1 0,0 1-1,-1-1 1,0 1 0,0 0 0,0 0 0,-1 12 0,-1-10 41,-1-1 1,0 1-1,0-1 1,0 1-1,-1-1 1,-1 0 0,1 0-1,-1 0 1,-1 0-1,1-1 1,-1 1-1,-1-1 1,1-1 0,-1 1-1,0-1 1,-1 0-1,-12 10 1,2-4 148,0-1 0,-1 0 0,0-1 0,-1-1 0,0-1 0,-31 10 0,33-14-87,-1 0 0,0-1 0,0 0 0,0-1 0,0-2 0,0 0-1,-25-3 1,35 2-122,0 0-1,0-1 0,1 0 0,-1-1 1,1 0-1,0 0 0,0 0 1,-11-7-1,14 7 10,0-1 0,0 1-1,1 0 1,-1-1 0,1 0 0,0 1 0,0-1 0,0-1 0,1 1-1,-1 0 1,1-1 0,0 1 0,0-1 0,-1-7 0,-3-32-297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9:51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16860,'2'19'1760,"20"-1"-952,4 1-264,7-5 657,7 2-137,10-3-168,3 0-112,4-3-424,2-2-280,-9-6-456,-1-5-304,-9-10-584,-5-7 304,-13-16 535,-4-2-287,-5-8-120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9:51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18132,'0'33'2168,"-1"11"-1359,-11 18-233,-2 7 1032,-3 11-544,0 6-120,1 7-271,-1 2-289,1-11-808,2-8 1320,1-18-872,0-15 0,6-26-24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9:5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18076,'0'-1'59,"0"1"0,0 0 0,0 0 0,0 0 0,0-1 1,0 1-1,0 0 0,0 0 0,0 0 0,0-1 0,0 1 0,1 0 0,-1 0 0,0 0 1,0 0-1,0-1 0,0 1 0,0 0 0,0 0 0,0 0 0,0 0 0,0-1 1,1 1-1,-1 0 0,0 0 0,0 0 0,0 0 0,0 0 0,1 0 0,-1 0 0,0-1 1,0 1-1,0 0 0,0 0 0,1 0 0,-1 0 0,0 0 0,0 0 0,1 0 0,8 4 556,9 9-103,58 63 2372,114 88-2335,-170-149-580,-2-3-172,-1 1-1,0 1 1,-1 1 0,0 0 0,-2 0 0,21 28-1,-24-19-737,-10-23 914,-1-1-1,0 1 0,0 0 0,1 0 1,-1-1-1,0 1 0,0 0 0,0 0 1,0 0-1,0-1 0,0 1 0,0 0 0,0 0 1,0-1-1,0 1 0,-1 0 0,1 0 1,0-1-1,-1 1 0,1 0 0,0 0 1,-1-1-1,1 1 0,-1 0 0,1-1 0,-1 1 1,1-1-1,-1 1 0,1-1 0,-2 2 1,-11 0-569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9:53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0 481 16764,'12'-6'2280,"11"-6"-1264,18-9-232,8-6 1889,16-14-1329,8-3-255,10-6-369,-1-2-264,-9 4-920,-10 0 1336,-26 0-864,-11 3-96,-21 6-104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9:54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21 12595,'-6'-6'1128,"0"3"-984,5 2 64,2-1-224,1-1-184,3-2-72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9:55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23 15987,'-9'-9'2031,"-4"-4"173,9 13-896,3 8 410,8 25-1414,2 0 0,0 0 1,2-1-1,27 52 1,-20-42-107,54 105 254,-60-125-363,2-1 0,0-1-1,1 0 1,28 28 0,-38-43-82,0-1 1,0 1-1,0-2 0,1 1 0,-1 0 0,1-1 0,0 0 1,0 0-1,0-1 0,0 0 0,1 0 0,-1 0 0,1-1 1,-1 0-1,9 1 0,-9-2-134,-1-1 0,0 1-1,0-1 1,1 0 0,-1-1 0,0 1 0,0-1 0,0 0-1,0 0 1,-1-1 0,1 1 0,-1-1 0,1 0 0,-1-1-1,0 1 1,0-1 0,0 1 0,0-1 0,4-7 0,2-3-134,-1-1 0,0-1 1,10-25-1,7-21-447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1:13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13 367 13235,'-2'-5'87,"0"0"0,0 0-1,0-1 1,1 1 0,0 0 0,0-1 0,0 1 0,1-1 0,-1 1-1,1-1 1,1 1 0,-1-1 0,1 1 0,1-6 0,-2 11-87,0 0 1,0 0-1,0 0 1,0 0-1,0 0 1,0 0-1,0 0 1,0 0-1,1 0 1,-1 0-1,0 0 1,0 0-1,0 0 1,0 0-1,0 0 1,0 0-1,0 0 1,0 0-1,0 1 1,0-1-1,0 0 1,0 0-1,0 0 1,0 0-1,0 0 1,0 0 0,0 0-1,0 0 1,1 0-1,-1 0 1,0 0-1,0 0 1,0 0-1,0 0 1,0 0-1,0 0 1,0 0-1,0 0 1,0-1-1,0 1 1,0 0-1,0 0 1,0 0-1,0 0 1,0 0-1,0 0 1,0 0-1,0 0 1,0 0-1,1 0 1,-1 0-1,0 0 1,0 0-1,0 0 1,0 0-1,0 0 1,0 0-1,0 0 1,0 0-1,0 0 1,2 9 4,1 12-9,29 224-148,-3-32 66,-4 193 81,-5-61 33,15 421 16,-27 3 44,-4-172 60,-27 541 118,18-1053-233,-9 202 80,24-2-54,-8-263-60,1-1-1,2 1 1,0-1-1,15 39 1,-15-49-4,0 0-1,1-1 0,1 1 1,-1-1-1,2-1 1,-1 1-1,1-1 1,1 0-1,0-1 0,13 10 1,69 46-27,66 51 21,-101-72 9,95 58 1,-113-80-6,1-2-1,1-1 1,75 22 0,-53-25 2,1-3-1,0-2 0,85 1 0,193-15-11,-308 2 17,100-2 0,461-14 0,0 27 0,-417 0 0,507 21 5,0-41 0,554-155 17,-667 72 19,5 52 18,-418 43 32,-27 1 100,188-22 1,-286 14-166,0-1 1,-1-2-1,1-1 1,-2-2-1,0-1 1,0-2-1,31-19 1,-12 2 42,0-3 1,-3-2 0,48-47-1,-50 39-55,-1-3-1,-3-1 1,-2-2-1,-3-1 1,-1-2-1,-3-2 0,-3-1 1,-2-1-1,-2-1 1,-4-1-1,-1-1 1,12-77-1,-26 96-66,-2 1 1,-2-1-1,-2 1 0,-2-1 1,-1 1-1,-2-1 0,-19-67 1,-13-64-52,-26-93-308,52 231 346,-2 1 0,-1 1 0,-1 0 0,-2 0 0,-31-43 0,-19-2 38,51 62 74,1-2-1,1 1 1,0-2-1,1 1 0,-15-31 1,25 42-28,1-1 0,0 1 0,0-1 0,1 0 0,0 1 0,0-1 0,1 0 0,0 0 0,1 1 0,-1-1 0,1 0 0,1 1-1,-1-1 1,2 0 0,-1 1 0,1 0 0,3-8 0,6-9 34,0 1-1,2 1 1,29-37-1,-15 24-15,65-62-1,-74 80-38,-1 2 1,2 1 0,0 0-1,0 1 1,33-14-1,-48 24 0,1 1 0,0 0 0,-1 0-1,1 1 1,0 0 0,0 0 0,0 0 0,0 0-1,0 1 1,0 0 0,1 1 0,-1-1-1,0 1 1,0 0 0,-1 1 0,1-1 0,0 1-1,0 0 1,-1 1 0,1-1 0,-1 1-1,0 0 1,7 6 0,-4-4 1,-1-1 0,1 0-1,0 0 1,0-1 0,0 1 0,0-2-1,1 1 1,-1-1 0,1-1 0,0 1-1,0-2 1,-1 1 0,1-1 0,0 0-1,0-1 1,-1 0 0,1 0 0,11-4-1,-2-1 1,-2 0 0,1 0 0,-1-2 0,0 0 0,-1-1 0,0-1 0,0 0 0,18-17 0,1-4-2,-1-2-1,28-38 0,-30 34 24,-2-3 0,-2 0-1,-1-2 1,-2 0 0,24-63-1,-44 94 9,-1 1-1,0-1 0,-1 0 0,0 0 1,-1 0-1,0 0 0,-1 0 0,0 0 1,-1 0-1,0-1 0,-1 1 0,-4-16 1,-12-68 31,-5-122 0,-1-7-133,15 166 39,-3 0 1,-3 1-1,-32-85 1,34 113 24,-1 0 0,-1 1 1,-1 1-1,-1 0 0,-2 1 0,-1 1 1,0 1-1,-30-27 0,18 25 3,0 2 0,-1 0-1,-2 3 1,-57-28 0,-159-53-91,69 31-74,-154-98-521,53 23-70,169 99 544,-1 4 0,-2 6-1,-175-33 1,-176-27 406,5-27 64,69 14-292,291 88-54,-200-15-1,-394 54-62,246 3 121,-265-41-22,-134 5 36,209 59 390,-4 1 291,436-39-570,-228-24-1,335 9-110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46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5 121 16476,'-1'0'80,"1"0"1,0 0 0,-1 1 0,1-1 0,0 0 0,0 1 0,-1-1 0,1 0 0,0 0 0,0 1 0,0-1 0,-1 0 0,1 1 0,0-1 0,0 0 0,0 1 0,0-1 0,0 1 0,0-1 0,0 0 0,-1 1 0,1-1 0,0 0 0,0 1 0,0-1 0,1 1 0,-1-1 0,0 0 0,0 1 0,0-1 0,0 0 0,0 1 0,0-1 0,1 1-1,-1-1 1,0 0 0,0 1 0,17 7 1449,23-1-295,-19-5-940,0-2 0,-1 0 0,1-1 0,36-7 1,-46 6-261,1-1 0,-1 0 1,0-1-1,0 0 1,0-1-1,0 0 0,-1-1 1,0 0-1,17-13 0,-24 15-27,0 1 0,0 0 0,0-1 0,-1 1-1,1-1 1,-1 0 0,0 0 0,0 0-1,0 0 1,2-8 0,-4 11-7,0 0 1,1 0-1,-1 0 0,0-1 1,0 1-1,0 0 1,0 0-1,0 0 0,0 0 1,0 0-1,0 0 1,0 0-1,0-1 0,-1 1 1,1 0-1,0 0 1,-1 0-1,1 0 0,-1 0 1,1 0-1,-1 0 0,0 0 1,1 1-1,-1-1 1,0 0-1,1 0 0,-1 0 1,0 1-1,0-1 1,0 0-1,0 1 0,0-1 1,0 1-1,0-1 1,0 1-1,0-1 0,0 1 1,0 0-1,0-1 0,0 1 1,0 0-1,0 0 1,-1 0-1,1 0 0,0 0 1,-1 0-1,-5 1 2,0-1-1,0 1 1,0 1 0,0-1-1,1 1 1,-1 1 0,1-1-1,-1 1 1,1 0 0,0 0-1,-10 8 1,-1 1 34,2 1 1,-27 26-1,38-35-23,-2 1 15,0 1 0,1 0 0,-1 1 0,1-1 1,0 1-1,1 0 0,-1 1 0,2-1 0,-7 15 1,10-21-25,0-1 0,0 1 0,-1 0 0,1 0 0,0 0 0,0 0 0,0 0 0,0-1 0,0 1 0,0 0 0,0 0 0,0 0 0,1 0 0,-1 0 0,0-1 0,0 1 0,1 0 0,-1 0 0,0 0 0,1-1 0,-1 1 0,1 0 0,-1 0 0,1-1 0,-1 1 1,1 0-1,0-1 0,-1 1 0,1-1 0,0 1 0,0-1 0,-1 1 0,1-1 0,0 0 0,0 1 0,0-1 0,-1 0 0,1 1 0,0-1 0,0 0 0,0 0 0,0 0 0,0 0 0,-1 0 0,2 0 0,6 0-14,-1 0-1,0-1 1,0 1-1,10-4 1,16-5-160,0-1 1,42-20 0,-48 18-1,1 1-1,0 1 1,48-10 0,-74 20 167,1-1 0,-1 1 0,0 0-1,0-1 1,0 1 0,0 0 0,1 0 0,-1 1-1,0-1 1,0 0 0,0 1 0,0-1 0,0 1 0,0 0-1,3 1 1,-3 0 25,0 0 0,0 0-1,0 0 1,0 0 0,-1 1-1,1-1 1,-1 1 0,1-1-1,0 5 1,3 2 60,-3-5-49,0-1-1,0 1 1,1-1 0,-1 0 0,1 0 0,0 0 0,-1 0-1,1 0 1,1-1 0,-1 1 0,0-1 0,1 0 0,-1 0 0,1 0-1,-1-1 1,1 1 0,0-1 0,0 0 0,5 1 0,6 1-190,0-2 1,1 0-1,26-1 1,-15-1-662,49-3-1250,-58 4 1364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9:55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16307,'-6'22'2009,"1"11"-1241,-8 20-240,0 7 1537,-6 19-1089,4 7-264,-7 13-144,2 1-88,0-1-168,0-3-80,3-11-240,1-8-168,6-15-568,1-12-408,5-26 928,1-5-192,2-18-168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9:58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824 63 15787,'29'-54'2125,"-22"45"-1624,-9 17 769,-10 11-870,0 0 0,-2-1 0,0 0-1,-1-1 1,-24 21 0,30-29-275,-404 348 1539,282-251-1505,116-93-142,-22 17 25,-36 38-1,65-59-37,0 0-1,1 0 0,-1 1 1,2 0-1,-1 0 0,2 1 1,-1 0-1,1 0 0,-5 18 1,9-25-5,0 0 1,1-1 0,-1 1-1,1 0 1,0 0-1,0 0 1,0 0-1,0 0 1,1 0 0,-1 0-1,1 0 1,0 0-1,1 0 1,-1 0 0,1-1-1,-1 1 1,1-1-1,0 1 1,0-1-1,1 0 1,-1 1 0,1-1-1,-1-1 1,1 1-1,0 0 1,0-1 0,0 1-1,1-1 1,-1 0-1,5 3 1,6 1-4,-1 0 1,1-1-1,0 0 1,0-1-1,1 0 1,26 2-1,235 6-120,-18-2-570,-218-7 543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9:59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 0 17172,'-9'21'2059,"-50"87"-596,-94 128 0,130-201-1365,-38 54 20,-146 208-53,200-288-101,2-1-113,-1-1 0,-1 1 0,-13 12 0,20-20 129,0 0-1,0 0 1,0 0 0,-1 0 0,1 0-1,0 0 1,0 0 0,0 0-1,0 0 1,-1 0 0,1 0-1,0 0 1,0 0 0,0 0 0,0 0-1,-1 0 1,1 0 0,0 0-1,0 0 1,0 0 0,0 0-1,0 0 1,-1-1 0,1 1 0,0 0-1,0 0 1,0 0 0,0 0-1,0 0 1,0 0 0,0-1 0,-1 1-1,1 0 1,0 0 0,0 0-1,0 0 1,0 0 0,0-1-1,0 1 1,0 0 0,0 0 0,0 0-1,0 0 1,0-1 0,0 1-1,0 0 1,0 0 0,0 0-1,0 0 1,0-1 0,0 1 0,0 0-1,0 0 1,0 0 0,0 0-1,0 0 1,1-1 0,-1 1 0,1-15-426,14-81-429,-5 24 263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59:59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16107,'9'22'1481,"4"13"-809,6 2-192,11 9 568,8 1-176,8 1-39,4-1-177,1-6-1000,0 1 584,1-5-216,-9-11-96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11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91 14787,'6'-14'1257,"0"1"0,1 0-1,1 0 1,0 1 0,12-14-1,-29 60 1780,2-15-2656,-42 134 769,45-134-1143,0-1-1,1 1 1,1 0-1,0 0 1,2 0 0,2 25-1,-2-41-5,0 0-1,1-1 1,-1 1-1,1-1 1,0 1-1,-1 0 1,1-1-1,1 1 1,-1-1-1,0 0 1,1 1-1,-1-1 1,1 0-1,-1 0 1,1 0-1,0 0 1,0 0-1,0 0 1,0-1-1,0 1 1,1-1-1,1 2 1,0-1 2,0-1-1,0 0 1,0 0 0,-1-1 0,1 1 0,0-1 0,0 0-1,0 0 1,0 0 0,0 0 0,0-1 0,0 1-1,0-1 1,6-2 0,5-3 32,-1 0 0,-1 0-1,1-1 1,-1-1 0,0-1-1,-1 0 1,0 0 0,12-12 0,80-93 588,-99 108-584,92-124 1457,-95 134-1130,-3 8-234,-4 14-42,0-3 37,2-1 1,-2 45-1,4-62-170,1-1 0,1 1 0,-1-1 1,0 1-1,1-1 0,0 1 0,0-1 0,1 0 1,-1 1-1,1-1 0,0 0 0,0 0 0,0 0 1,0 0-1,1-1 0,0 1 0,0 0 0,0-1 1,0 0-1,0 0 0,5 3 0,-4-3-156,0-2-1,0 1 1,1 0 0,-1-1-1,0 0 1,1 0-1,0 0 1,-1-1-1,8 1 1,1-1-348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12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82 20964,'2'0'115,"-1"0"-1,1 0 0,-1 0 0,0 1 0,1-1 0,-1 1 0,0-1 0,1 1 0,-1-1 0,0 1 0,0 0 0,1-1 0,-1 1 0,0 0 0,0 0 0,0 0 0,0 0 0,0 0 0,0 0 0,0 0 0,0 0 0,-1 1 1,1-1-1,0 0 0,-1 0 0,1 1 0,-1-1 0,1 0 0,-1 1 0,1 2 0,2 6 315,-1 1 0,2 20 0,-4-29-348,4 81 394,-3 1 0,-13 102-1,11-182-492,-2 24-481,3-28 465,0 0-1,0 0 1,0 1-1,0-1 1,0 0-1,0 1 1,0-1-1,0 0 1,0 1-1,0-1 1,0 0-1,0 1 1,0-1-1,0 0 1,0 1-1,-1-1 1,1 0-1,0 0 1,0 1-1,0-1 0,-1 0 1,1 1-1,0-1 1,0 0-1,0 0 1,-1 0-1,1 1 1,0-1-1,0 0 1,-1 0-1,1 0 1,0 0-1,-1 1 1,1-1-1,0 0 1,-1 0-1,1 0 1,0 0-1,-1 0 1,1 0-1,0 0 1,-1 0-1,1 0 1,0 0-1,-1 0 1,1 0-1,0 0 1,0 0-1,-1 0 1,1-1-1,0 1 1,-1 0-1,1 0 1,0 0-1,-1 0 1,1-1-1,-13-14-1549,12 13 1456,-65-99-4305,-54-110 0,116 204 4590,-1-3 226,0 0 0,0-1-1,1 1 1,-4-16 0,8 24-230,-1 0 0,1-1 1,-1 1-1,1 0 0,0 0 1,0-1-1,0 1 0,0 0 1,1 0-1,-1-1 0,0 1 1,1 0-1,0 0 0,-1 0 1,1-1-1,0 1 0,0 0 1,0 0-1,1 1 0,-1-1 0,0 0 1,1 0-1,-1 0 0,1 1 1,-1-1-1,1 1 0,0-1 1,2 0-1,15-8 754,1 1 0,1 0 0,0 2-1,0 1 1,25-5 0,-12 3-289,2-2-167,0 2 1,0 2-1,1 1 1,50 0 0,-82 5-433,-1 0 0,1 0 1,0 1-1,0 0 1,-1 0-1,1 0 1,-1 1-1,1-1 1,6 4-1,-10-4-17,0 0-1,0 0 0,1 0 1,-1 0-1,0 0 0,0 0 1,0 0-1,0 1 1,0-1-1,0 0 0,-1 1 1,1-1-1,0 0 0,-1 1 1,1-1-1,-1 1 1,1-1-1,-1 1 0,0-1 1,0 1-1,1-1 0,-1 1 1,0 0-1,0-1 1,-1 1-1,1-1 0,0 1 1,0-1-1,-1 1 0,1-1 1,-2 3-1,-3 8 3,0-1 0,-1 0 0,-1 0 1,1 0-1,-2-1 0,-8 10 0,-23 34 23,38-53-31,1 0 0,0 0 1,-1 0-1,1 0 0,0 0 0,0 0 0,0 0 0,-1 0 0,1 0 0,0 0 0,0 0 0,1 0 1,-1 0-1,0 0 0,0 0 0,0-1 0,1 1 0,-1 0 0,0 0 0,1 0 0,-1 0 0,1 0 1,-1 0-1,1 0 0,-1-1 0,1 1 0,-1 0 0,1 0 0,0-1 0,0 1 0,-1 0 0,1-1 1,0 1-1,0-1 0,0 1 0,1 0 0,7 3-73,-1 1 1,1-1-1,10 3 1,0 1-79,-8-2 68,-1 0 0,0 1 0,0 1 0,-1-1 0,0 2 0,0-1 1,-1 1-1,0 0 0,-1 1 0,0 0 0,0 0 0,-1 1 0,-1-1 0,9 22 0,-12-26 92,0 1 0,0-1 0,0 1 0,-1 0 0,0-1 0,0 1 0,-1 0 0,1 0 0,-2 0 0,1-1 0,-1 1-1,0 0 1,0 0 0,-1-1 0,0 1 0,0-1 0,0 1 0,-1-1 0,0 0 0,-1 0 0,1 0 0,-1-1 0,0 1 0,0-1-1,-1 0 1,1 0 0,-10 7 0,0-2 170,0-1 0,-1 0 0,0-1 0,0-1-1,-1 0 1,0-1 0,0-1 0,0-1 0,-31 5 0,28-6 4,0-1 0,0-1 0,0-1 0,0-1 0,0 0 1,0-2-1,1 0 0,-29-9 0,39 10-185,0-2 1,0 1-1,1-1 0,-1 0 0,1-1 1,0 0-1,0 0 0,1-1 1,-1 1-1,-8-12 0,13 15-150,-1-1-1,1 0 0,0-1 0,0 1 0,0 0 1,1 0-1,-1-1 0,1 1 0,0-1 1,0 1-1,0-1 0,0 0 0,1 1 0,-1-1 1,1 0-1,0 0 0,0 1 0,0-1 1,1 0-1,-1 1 0,1-1 0,0 0 0,0 1 1,0-1-1,1 1 0,1-4 0,0 1-138,1 0-1,0 0 0,0 1 1,0-1-1,9-7 1,13-5-795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13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 16155,'-26'11'3320,"21"-4"-964,5-6-2198,1-1-1,-1 1 1,1-1 0,-1 1-1,1-1 1,-1 1-1,1-1 1,-1 0 0,1 1-1,0-1 1,-1 0 0,1 0-1,0 0 1,-1 1 0,1-1-1,0 0 1,-1 0-1,1 0 1,0 0 0,0 0-1,36 2 698,1-2 0,-1-1 0,56-10 0,-29 4-555,-12 0-367,-32 4-397,0 0 0,0 2 0,0 0 0,22 2 0,-41-1 410,-1 0 1,1 0 0,-1 0 0,1 0-1,-1-1 1,1 1 0,-1 0 0,1 1-1,-1-1 1,1 0 0,-1 0 0,0 0-1,1 0 1,-1 0 0,1 0 0,-1 1-1,1-1 1,-1 0 0,1 0 0,-1 1-1,0-1 1,1 0 0,-1 0 0,0 1-1,1-1 1,-1 1 0,0-1 0,1 0-1,-1 1 1,0-1 0,0 1 0,1-1-1,-1 0 1,0 1 0,0-1-1,0 1 1,1 0 0,-2 0-23,0 0 0,1 0 0,-1 0 0,0 0 0,0 0 0,1 0 0,-1 0 0,0 0 0,0-1 0,0 1 0,0 0 0,-2 0 0,-19 12-981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13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17596,'-8'7'2056,"11"0"-904,8-2-343,15-2 1255,8-2-320,11-1-415,8 0-233,3-3-304,3 0-280,-5 0-920,-4 3-704,-4 3 952,-7 3-184,-9 1-184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14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19524,'3'-8'751,"-2"2"-377,1 1 0,0-1-1,0 1 1,1 0 0,-1 0 0,5-6 0,-7 11-349,0 0 0,0 0 0,0 0 0,1-1 1,-1 1-1,0 0 0,0 0 0,0 0 0,0 0 1,0 0-1,0 0 0,1 0 0,-1 0 0,0 0 1,0 0-1,0 0 0,0 0 0,0 0 0,1 0 1,-1 0-1,0 0 0,0 0 0,0 0 0,0 0 1,0 0-1,0 0 0,1 0 0,-1 0 0,0 0 1,0 0-1,0 0 0,0 0 0,0 0 0,0 1 1,1-1-1,-1 0 0,0 0 0,0 0 0,0 0 1,0 0-1,0 0 0,0 0 0,0 0 0,0 1 1,0-1-1,0 0 0,0 0 0,0 0 0,1 0 1,-1 0-1,0 1 0,0-1 0,0 0 0,0 0 1,0 0-1,0 0 0,0 0 0,0 1 0,0-1 1,0 0-1,-1 0 0,1 0 0,0 0 0,2 13 650,-2 54 489,-2-42-1104,2 0 1,1 0 0,1 0 0,1-1-1,7 27 1,-9-48-42,0 1 0,1 0 0,-1-1 0,1 0 0,0 1 0,0-1 0,0 0 0,0 0 0,1 0 0,-1 0 0,1-1 0,-1 1 0,6 3 0,-6-5 3,0 1 0,1-1 1,-1 0-1,0 0 0,1 0 1,-1-1-1,1 1 0,-1 0 1,1-1-1,0 0 0,-1 1 1,1-1-1,-1 0 0,1-1 1,0 1-1,-1 0 1,1-1-1,-1 1 0,1-1 1,2-1-1,6-3 83,-1 0 0,-1-1-1,1 0 1,-1 0 0,0-1 0,0 0 0,-1-1 0,0 0-1,10-13 1,1-3 277,-1-1-1,17-33 0,-16 16 142,-20 85-31,1-35-485,0 1 0,0-1 0,1 1-1,0-1 1,1 0 0,0 0 0,0 0 0,7 15 0,-7-19-23,0 0 1,0 0 0,1 0-1,-1-1 1,1 1 0,0-1-1,0 0 1,0 0 0,1 0-1,-1 0 1,1-1 0,-1 1-1,1-1 1,0 0 0,0 0-1,0 0 1,0-1 0,0 1-1,5 0 1,4 0-202,-1-1 0,1 0 1,0-1-1,0 0 0,0-1 1,0 0-1,-1-1 0,1-1 0,23-8 1,-1-3-231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14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50 22253,'-11'0'2888,"18"2"-2320,19 3 977,5 1-145,16-3-392,6 0-191,15-3-265,5-2-56,3-5-264,-2 0-296,-3-3-1072,-4-4 1120,-7 4-161,-13 0-143,-14 1-112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46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16347,'30'4'1793,"0"4"-1241,1-4-560,2 0 992,5-2-648,-2-2-80,1-8-296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16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22 23989,'-3'-6'1624,"0"3"-1672,1-1-344,5 1-632,2-1 1048,6 2-248,2 2-256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16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 15315,'-7'4'1729,"9"-1"-1089,1-2-368,2-1 320,2-3 1040,8 0-1160,-1 2-55,2-2-345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17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17668,'0'7'1640,"18"-3"-968,6-1-224,18-3 721,6-3-297,14-4-216,2 2-64,4-4-200,-4 0-184,-8 8-472,-8 0-256,-20 5-600,-9 3-32,-21 9 799,-8 1-279,-13 2-200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17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15435,'20'3'2145,"6"1"-1145,17-4-304,8-3 1265,11 0-745,3 0-128,8 1-864,3 0-704,-8 2 584,-3 2-208,-8 0-256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17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28 18652,'2'-28'2813,"-16"62"-2133,1 1 0,2 0 0,-9 51 0,8-35-556,3-14-62,-29 135 133,33-136 15,0-1 0,2 68 0,2-101-172,1 0-1,1 0 0,-1 0 1,0 0-1,0 0 1,1 0-1,-1 0 1,1 0-1,0 0 1,-1 0-1,1 0 1,0-1-1,0 1 1,0 0-1,0-1 0,2 3 1,-1-3 6,-1 0 0,1-1 0,-1 1 1,1 0-1,-1-1 0,1 1 0,0-1 0,-1 1 0,1-1 1,0 0-1,0 1 0,-1-1 0,1 0 0,0 0 0,-1-1 1,1 1-1,0 0 0,0 0 0,-1-1 0,4 0 0,7-3 137,0-1-1,-1 0 0,1 0 0,-1-1 0,0-1 1,-1 0-1,12-9 0,68-66 757,-88 81-920,141-154 869,-116 121-1133,-1-2 0,37-69 0,-60 100-208,-1 1-1,0-1 1,0 0-1,2-9 1,-4 13 376,1 0-1,-1 1 1,0-1 0,0 0 0,0 0-1,0 1 1,0-1 0,0 0 0,0 0-1,0 1 1,0-1 0,0 0 0,-1 0-1,1 1 1,0-1 0,0 0 0,-1 1-1,1-1 1,0 0 0,-1 1 0,1-1-1,-1 0 1,1 1 0,0-1 0,-1 1-1,0-1 1,1 1 0,-1-1 0,1 1-1,-1-1 1,0 1 0,1 0 0,-1-1-1,0 1 1,1 0 0,-1-1 0,0 1-1,-1 0 1,-10-1-1089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18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20060,'-4'15'1921,"8"-1"-1353,6-1-216,7 0 608,3 0-288,5-1-1056,5 3-616,0-5 776,3 0-256,-2-3-144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18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18252,'-5'1'243,"0"-1"1,-1 0-1,1 1 1,0 0-1,0 0 1,0 1-1,0-1 1,0 1-1,0 0 1,1 0-1,-1 1 0,1-1 1,-1 1-1,1 0 1,-4 4-1,2-2-30,0 0 0,1 0 0,0 1 0,0 0 0,0 0-1,1 0 1,0 0 0,0 0 0,-5 14 0,8-19-183,1 0 1,-1 1-1,1-1 0,-1 0 1,1 1-1,0-1 0,-1 1 1,1-1-1,0 1 0,0-1 1,0 0-1,0 1 0,0-1 1,1 1-1,-1-1 0,0 0 1,1 1-1,-1-1 0,1 0 1,-1 1-1,1-1 0,0 0 1,-1 1-1,2 0 0,0 0 5,0-1 0,0 1 0,0-1-1,0 0 1,0 0 0,0 0 0,0 0 0,1 0-1,-1 0 1,0-1 0,0 1 0,1-1-1,2 1 1,9 0 106,-1-1-1,0 0 0,27-4 1,-10-2 130,46-16 0,14-2 56,-89 24-312,0 0-1,1 0 0,-1 0 0,0 0 0,0 0 0,1 0 0,-1 0 0,0 1 0,0-1 0,1 0 0,-1 1 0,0-1 0,0 1 1,0 0-1,0-1 0,0 1 0,0 0 0,0-1 0,0 1 0,0 0 0,0 0 0,0 0 0,-1 0 0,1 0 0,0 0 1,0 0-1,-1 0 0,1 0 0,-1 0 0,1 2 0,0-1 0,0 0 0,1 0 0,-1 0-1,1 0 1,-1 0 0,1 0 0,-1 0 0,1-1 0,0 1 0,0-1-1,2 2 1,3 0-1,-1-1 0,0 0 0,1 0-1,-1-1 1,1 0 0,0 0 0,0-1 0,-1 1-1,1-1 1,8-2 0,6 0-91,39-11-1,-42 7-574,0 0 0,24-13 0,-24 10-511,35-12 0,-28 15 645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19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179 397 19748,'-18'1'1351,"1"0"0,-35 7 0,43-6-999,0 0 1,1 1-1,-1 0 1,1 0 0,0 1-1,0 0 1,-13 9 0,21-13-358,-1 0 0,0 1 1,0-1-1,1 1 0,-1-1 1,0 1-1,1-1 1,-1 1-1,1-1 0,-1 1 1,1-1-1,-1 1 0,1 0 1,-1-1-1,1 1 0,-1 0 1,1 0-1,0-1 1,0 1-1,-1 0 0,1 0 1,0-1-1,0 1 0,0 0 1,0 0-1,0 0 0,0-1 1,0 1-1,0 0 1,0 0-1,0 0 0,0-1 1,0 1-1,1 0 0,-1 0 1,0-1-1,0 1 0,1 0 1,-1 0-1,1-1 1,-1 1-1,1 0 0,-1-1 1,1 1-1,-1-1 0,1 1 1,-1-1-1,1 1 0,0-1 1,-1 1-1,1-1 0,0 1 1,0-1-1,1 1 1,5 3-164,0-1 1,1 0-1,0 0 1,9 2-1,114 24-1316,-6-3 596,-119-24 875,-1-1 0,1 1 0,-1 0 1,0 1-1,8 3 0,-13-5 21,1-1 0,-1 0 0,1 1 0,-1-1 0,1 0 0,-1 1 1,1-1-1,-1 1 0,0-1 0,1 1 0,-1-1 0,0 1 0,1-1 0,-1 1 0,0 0 0,0-1 0,1 1 1,-1-1-1,0 1 0,0 0 0,0-1 0,0 2 0,0-1 15,-1 0-1,1 0 1,0 0 0,-1 0 0,0 0 0,1 0-1,-1 0 1,0 0 0,1-1 0,-1 1-1,0 0 1,0 0 0,0-1 0,1 1-1,-1 0 1,0-1 0,-2 2 0,-11 4 155,0 0 1,-1 0 0,1-1 0,-1-1-1,0 0 1,-1-1 0,1-1-1,0-1 1,-1 0 0,-21-1-1,32 0-261,0 0-1,0-1 0,1 1 0,-1-1 0,0 0 1,1-1-1,-1 1 0,1-1 0,-1 0 0,1 0 0,0 0 1,-1 0-1,1-1 0,1 1 0,-6-5 0,7 4 6,0 0 0,0 0 1,0 0-1,0-1 0,1 1 0,-1 0 0,1 0 0,0-1 0,0 1 0,0-1 0,0 0 0,1 1 0,0-1 0,-1 1 1,1-1-1,0 0 0,1 1 0,-1-1 0,1 1 0,0-1 0,1-5 0,15-45-631</inkml:trace>
  <inkml:trace contextRef="#ctx0" brushRef="#br0" timeOffset="1">380 0 18316,'-5'188'4768,"0"-81"-3475,12 136 1,-6-238-1295,-1 5-15,1-1-1,1 1 1,0-1-1,0 1 1,0-1-1,6 12 1,-8-21 12,0 1 1,0-1-1,0 1 1,1-1-1,-1 0 0,0 1 1,0-1-1,0 1 1,1-1-1,-1 0 1,0 1-1,0-1 1,1 0-1,-1 1 0,0-1 1,1 0-1,-1 0 1,0 1-1,1-1 1,-1 0-1,0 0 1,1 0-1,-1 1 0,1-1 1,-1 0-1,0 0 1,2 0-1,3-9-68,0-18-14,-7-2 165,0-1-1,-2 1 0,-1 0 0,-2 0 0,-19-53 0,17 54 214,9 27-277,-1 1 1,1 0 0,0-1 0,0 1-1,-1-1 1,1 1 0,0-1-1,0 1 1,0-1 0,0 1 0,0-1-1,0 1 1,0-1 0,0 1 0,0-1-1,0 1 1,0-1 0,0 1-1,0-1 1,1 1 0,-1 0 0,0-1-1,1 0 1,8 3 126,18 20-415,-21-17 52,2 1-65,0 0 1,0 0-1,1-1 1,0-1-1,0 1 1,1-2-1,-1 1 1,1-1-1,0-1 1,-1 1-1,20 0 1,18 2-487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19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3 16363,'-8'2'643,"0"-1"0,1 1 0,-1 1 0,1-1-1,-1 1 1,1 1 0,0-1 0,-8 6 0,2 0 133,0 1 1,0 0-1,-10 11 1,18-16-683,1-1 1,1 1 0,-1 0 0,0 0-1,1 0 1,0 1 0,1-1-1,-1 1 1,1 0 0,-3 9 0,5-14-90,-1 1 0,1-1 0,0 1 0,0-1 0,0 0 1,0 1-1,0-1 0,0 1 0,1-1 0,-1 1 0,0-1 1,1 0-1,-1 1 0,1-1 0,-1 0 0,1 1 1,0-1-1,-1 0 0,2 2 0,0-2-8,0 0 0,-1 1 0,1-1 0,0 0 0,0 0 0,0 0 0,0-1 0,0 1 0,0 0 1,0-1-1,0 1 0,0-1 0,0 0 0,0 0 0,0 0 0,0 0 0,3 0 0,4-1-26,0 0 1,0-1-1,0 0 1,0-1-1,0 1 0,-1-2 1,0 1-1,1-1 1,-1 0-1,-1-1 0,1 0 1,11-10-1,-1 0 22,0-2 0,-2 0 0,22-28 0,-41 49 77,0 1 0,1-1 0,0 1 0,0 0-1,1-1 1,-1 1 0,1 0 0,0 0 0,0 0 0,0 0 0,1 0 0,0 10 0,0-13-59,0 1 1,0 0-1,0-1 1,1 1-1,-1 0 1,1-1-1,0 1 1,-1-1-1,1 1 1,0-1-1,1 1 1,-1-1-1,0 1 0,1-1 1,-1 0-1,1 0 1,0 0-1,0 0 1,-1 0-1,1 0 1,1-1-1,-1 1 1,0 0-1,0-1 1,0 0-1,4 2 1,3-1-10,1 0 0,-1-1 1,1 0-1,0 0 0,0-1 1,-1-1-1,1 1 0,0-2 1,-1 1-1,1-1 0,-1-1 1,15-5-1,7-4-128,-1-2 1,38-22-1,-37 18 119,-1-2 0,-1 0 0,26-25 0,-57 47 60,-25 36 524,25-35-537,1 0 0,-1 0 0,1 0 0,0 0-1,0 0 1,0 0 0,0 0 0,0 1 0,0-1 0,1 0-1,0 6 1,0-8-30,0 0 0,0 0 0,0 0 0,0 0 0,1 0 0,-1 0 0,0-1-1,1 1 1,-1 0 0,1 0 0,-1 0 0,1-1 0,-1 1 0,1 0 0,-1 0 0,1-1 0,0 1-1,-1-1 1,1 1 0,0 0 0,0-1 0,1 1 0,0 0-5,0 0 0,0 0 0,1-1 0,-1 1 0,1-1 0,-1 0 0,0 1 0,5-1 0,4-1-57,0-1 0,21-4 0,-28 5 31,29-10-122,-26 8 72,2 0 0,-1 1 0,0 0 0,0 0 0,10 0 0,-17 2 65,-1 0 0,1 0 0,-1 0 1,1 0-1,-1 1 0,0-1 0,1 0 1,-1 0-1,1 1 0,-1-1 0,0 0 0,1 1 1,-1-1-1,0 0 0,1 1 0,-1-1 0,0 1 1,0-1-1,1 0 0,-1 1 0,0-1 0,0 1 1,0-1-1,1 1 0,-1-1 0,0 1 0,0-1 1,0 0-1,0 1 0,0-1 0,0 1 0,0-1 1,0 1-1,0-1 0,0 1 0,0-1 1,-1 1-1,1-1 0,0 1 0,0-1 0,-1 1 1,-6 24 13,6-23-19,-7 16-23,6-14-167,0 0 0,1 0 0,-1 0 0,1 1 0,-1-1-1,1 1 1,1-1 0,-2 9 0,2-13 147,0 0 0,1 0 0,-1 1 0,0-1 0,0 0 0,0 0 1,0 0-1,1 1 0,-1-1 0,0 0 0,0 0 0,0 0 0,1 0 0,-1 1 0,0-1 0,0 0 0,1 0 0,-1 0 0,0 0 0,0 0 0,1 0 1,-1 0-1,0 0 0,0 0 0,1 0 0,-1 0 0,0 0 0,1 0 0,-1 0 0,0 0 0,0 0 0,1 0 0,-1 0 0,0 0 0,0 0 0,1 0 1,-1 0-1,0 0 0,0-1 0,1 1 0,-1 0 0,0 0 0,0 0 0,1-1 0,11-6-400,5-6-428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20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19204,'2'3'260,"-1"1"-1,0-1 1,0 1 0,0 0-1,0 0 1,0 0 0,-1-1-1,0 1 1,0 0-1,0 0 1,-1 5 0,1 14 312,4 49 1666,27 133 1,39 68-3657,-66-264 915,1 6-375,-5-12-485,-6-6-1158,-28-34 851,8 10 738</inkml:trace>
  <inkml:trace contextRef="#ctx0" brushRef="#br0" timeOffset="1">29 399 18236,'-21'-17'1832,"13"8"-1048,10 8-247,19 4 999,11 1-248,14 5-440,4 2-224,9-2-640,2-5-528,5-7 576,-3-11-144,-8-16-160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47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18372,'3'12'506,"-1"-1"0,-1 1 0,0 0 1,-1-1-1,0 1 0,-1 0 0,-3 18 0,-1 19 262,5-36-660,-1-5-53,0-1-1,1 0 1,1 1 0,-1-1-1,1 0 1,2 8-1,-3-13-47,1-1 0,-1 1-1,1-1 1,0 1-1,0-1 1,-1 0 0,1 1-1,0-1 1,1 0 0,-1 1-1,0-1 1,0 0 0,0 0-1,1 0 1,-1 0 0,0 0-1,1 0 1,-1-1-1,1 1 1,-1 0 0,1-1-1,-1 1 1,1-1 0,0 0-1,-1 1 1,1-1 0,-1 0-1,1 0 1,0 0 0,-1 0-1,1 0 1,2-1-1,18-2 20,1-1 0,-1-1 0,22-8 0,-26 7-31,1 0-1,0 2 1,0 0-1,35-2 0,-51 6 1,1 0 0,-1 0 0,0 0 0,0 1-1,0-1 1,0 1 0,0 0 0,0 0 0,0 0 0,0 0-1,-1 0 1,1 1 0,0-1 0,-1 1 0,1 0-1,-1 0 1,4 3 0,-5-3 10,1 0 0,-1 0 0,0 0 0,0 0 0,0 0 0,0 0 0,0 1 0,0-1 0,-1 0 0,1 1 0,-1-1 0,1 0 0,-1 1 0,0-1 0,0 1 0,0-1 0,0 0 0,-1 1 0,1-1 0,-1 1 0,1-1 0,-1 0 0,-1 3 0,0 1 76,-1-1 0,0 0 0,0 1 0,0-1 0,-1 0 0,0 0 0,0-1 0,0 1 0,0-1 0,-1 0 0,1 0 0,-1 0 0,0-1 0,-1 0 0,1 0 0,0 0 0,-10 3 0,9-3 4,0-1 1,0 0 0,0-1 0,0 1-1,-1-1 1,1-1 0,-1 1 0,1-1-1,-1 0 1,1 0 0,-1-1 0,1 0-1,0 0 1,-1 0 0,1-1 0,-9-4-1,10 4-174,0-1 0,0 0 0,0-1 0,0 1-1,1-1 1,-1 0 0,1 0 0,-4-4 0,6 5-55,0 0 0,1 1 1,-1-1-1,0 0 1,1 0-1,-1 0 1,1 0-1,0 0 1,0 0-1,0 0 1,1-1-1,-1 1 1,1 0-1,-1 0 1,1-6-1,6-5-467,10 5-134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39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17 10386,'-17'-6'976,"-14"-4"-36,29 10-782,0 0 1,1 0-1,-1-1 1,0 1 0,1 0-1,-1 0 1,1 0-1,-1 1 1,0-1 0,1 0-1,-1 1 1,0-1-1,1 1 1,-1-1 0,-1 2-1,25 17 1218,-3-6-679,38 19-1,-48-28-422,1-1 0,0 1-1,0-2 1,0 1 0,0-1-1,17 0 1,-16 0-166,1 0 0,-1 0-1,0 1 1,-1 0 0,1 1-1,0 0 1,-1 1 0,11 7-1,78 53 83,-87-56-143,21 18 64,32 32-1,-42-36-64,2-1-1,0-1 0,34 21 1,-20-22-9,74 29 1,-78-36-3,0 2 1,-1 1-1,40 26 1,-6 7 57,-31-22-1,80 45-1,65 9-14,-107-50-44,139 80 1,93 107 30,-11 21 16,-95-75-67,135 116 2,-48-38-15,-102-84 35,272 298-1,-62 7-22,-79-89-13,32 73 8,376 557 102,-443-624-110,-202-259 3,81 164 0,-136-234-3,240 507 18,-49 20-1,-46 68-17,-22 6-13,-46-191 27,-39-167-10,-14 3 0,13 333-1,-34-238-62,-28-366 57,-1 0 1,-1 0-1,-1-1 0,-9 36 0,12-58-5,-4 11 79,3-11-34,0-8-36,2 3-108,-1 0-1,1 1 1,-1-1 0,1 0-1,0 0 1,0 1-1,-1-1 1,1 0 0,0 1-1,3-4 1,1-2 54,7-15-172,3-4-62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40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21917,'13'50'637,"-3"-1"1,-1 2-1,2 79 1,-7-83-457,3 62-448,-7 123-1,0-228 121,0 3 165,-1 1 0,0-1 0,-3 14 0,3-20-9,1 1 0,0-1 0,0 0 1,-1 0-1,1 0 0,-1 0 0,1 0 0,-1 0 0,0 0 1,1 0-1,-1 0 0,0 0 0,1 0 0,-1-1 1,0 1-1,0 0 0,0 0 0,0-1 0,0 1 1,0 0-1,0-1 0,0 1 0,0-1 0,0 0 1,0 1-1,0-1 0,-1 0 0,1 1 0,0-1 1,0 0-1,-3 0 0,-11-3-128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40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58 797 15035,'11'6'1681,"7"-3"-1049,7-6-128,8-3 712,10-8-232,9-4-48,4-5-135,3 0-113,-5-2-208,-4 4-128,-7 4-424,-7 1-312,-10 1-656,-9 3 864,-11-8-152,-8-5-145</inkml:trace>
  <inkml:trace contextRef="#ctx0" brushRef="#br0" timeOffset="1">16 246 16540,'-15'-12'1856,"17"-1"-1016,11-2-296,13-7 1513,6-2-1081,14-4-248,7 1-120,5 0-272,4 3-216,-9 2-632,-1 5-448,-19 10 792,-9 1-168,-21 5-112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41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18532,'10'23'1968,"3"0"-1375,-2 7-257,4 3 984,2 5-624,3 5-96,-1-1-448,-1-3-248,-5-6-496,-1-3-272,-11-7-368,-2-6 896,-15-9-233,-7-5-255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41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1 205 16315,'4'-12'394,"0"0"-1,2 0 0,-1 1 0,1 0 0,1 0 1,0 0-1,0 1 0,1-1 0,1 2 0,0 0 1,0 0-1,0 0 0,1 1 0,1 0 0,-1 1 1,1 1-1,0-1 0,1 2 0,0-1 0,0 2 1,0 0-1,0 0 0,15-2 0,-22 5-322,0 0 1,0 0-1,1 1 0,-1 0 0,0 0 1,1 0-1,-1 1 0,0 0 0,0 0 0,0 0 1,1 1-1,-1-1 0,-1 1 0,1 0 1,8 5-1,-10-4-54,0-1 1,0 1-1,0 0 0,0-1 1,-1 1-1,1 1 0,-1-1 1,0 0-1,1 1 0,-2-1 1,1 1-1,0 0 1,-1-1-1,1 1 0,-1 0 1,0 0-1,-1 0 0,1 0 1,-1 0-1,1 0 0,-1 4 1,-2 5 2,0 0 0,0 0 0,-2 0 1,1 0-1,-1-1 0,-1 0 0,0 0 0,-1 0 1,-1 0-1,1-1 0,-2 0 0,1-1 0,-13 13 1,18-20-19,1-2-2,0 0 0,0 0 0,0 1 0,0-1 0,0 0 0,0 0 0,-1 0 0,1-1 0,0 1 0,0 0 0,-1 0 0,1-1 0,-1 1 0,1-1 0,0 1 0,-3 0 0,4-1 0,0 0-1,-1 0 1,1 0 0,0 0-1,0-1 1,0 1 0,0 0-1,0 0 1,0 0 0,0 0-1,0 0 1,0 0-1,-1 0 1,1 0 0,0 0-1,0 0 1,0-1 0,0 1-1,0 0 1,0 0 0,0 0-1,0 0 1,0 0-1,0 0 1,0 0 0,0 0-1,0-1 1,0 1 0,0 0-1,0 0 1,0 0-1,0 0 1,0 0 0,0 0-1,0 0 1,0-1 0,0 1-1,0 0 1,0 0 0,0 0-1,0 0 1,0 0-1,0 0 1,1 0 0,-1 0-1,0 0 1,0-1 0,0 1-1,0 0 1,0 0-1,0 0 1,8-10-19,10-7-33,-6 9-14,0 0 0,0 1 1,1 0-1,-1 1 1,1 1-1,1 0 1,-1 0-1,1 2 1,18-4-1,-24 6 8,0 0 0,-1 0 0,1 0 0,0 1 0,0 1 0,-1-1 0,1 1 0,0 0 0,-1 1 0,1 0 0,-1 0 0,1 1 0,-1-1 0,0 2 0,0-1 0,0 1 0,-1 0 0,10 8 0,-12-8 44,0 0 0,0 1 1,-1 0-1,1 0 0,-1 0 1,0 0-1,-1 0 0,1 0 1,-1 1-1,0-1 0,-1 1 1,1 0-1,-1 0 0,0-1 1,0 1-1,-1 0 0,0 0 0,0 0 1,0 0-1,-1 0 0,0-1 1,-2 9-1,0-2 102,-1 1 1,0-1-1,-1 0 0,0 0 1,-1-1-1,0 1 0,-1-1 0,-1-1 1,-9 12-1,4-8 68,-1 0 0,0-2 0,-1 1 0,-1-2 0,0 0 0,0-1 0,-1 0 0,-28 10 0,21-11-66,0 0-1,-1-2 0,0-1 0,0-1 0,-50 3 0,71-8-7,-3 0-279,0 0-1,0 0 1,0 0-1,-7-2 1,13 2 163,0 0 0,1 0 1,-1 0-1,0 0 0,1-1 0,-1 1 1,1 0-1,-1 0 0,0 0 0,1-1 0,-1 1 1,1 0-1,-1-1 0,0 1 0,1-1 0,-1 1 1,1-1-1,0 1 0,-1-1 0,1 1 1,-1-1-1,1 1 0,0-1 0,-1 1 0,1-1 1,0 0-1,0 1 0,-1-1 0,1 1 0,0-1 1,0 0-1,0 1 0,0-1 0,0 0 1,0 1-1,0-1 0,0 0 0,0 1 0,0-1 1,0 0-1,0 1 0,0-1 0,1 0 0,-1 1 1,0-1-1,1 1 0,-1-1 0,0 1 1,1-1-1,-1 0 0,0 1 0,1-1 0,-1 1 1,1-1-1,10-13-504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42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69 17884,'8'-60'2502,"-8"52"-1882,-2 12 247,-3 17 241,-3 61-897,2 1 1,5-1-1,3 0 0,3 1 1,4-1-1,4-1 1,24 84-1,-21-107-86,31 72 1,-34-100-69,2-1 1,0 0-1,2-1 1,22 28 0,-30-46-39,-1 0 0,1-1 1,1 0-1,0 0 0,0-1 0,1 0 1,0-1-1,0 0 0,23 10 1,-24-14-130,0 1 0,0-2 0,0 1 0,0-1 1,1-1-1,-1 0 0,1 0 0,-1-1 0,1 0 1,-1-1-1,1 0 0,-1-1 0,11-3 0,-8 2-5,0-2-1,1 0 1,-2-1-1,1 0 1,20-14-1,6-14-324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43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21 323 16163,'-3'-6'439,"0"-1"-1,1 0 1,0 1-1,0-1 1,0-1-1,1 1 1,0 0-1,-1-10 1,-1-13 1912,20 113 973,-10-54-3223,2 0 1,1 0 0,1-1 0,24 45 0,-33-70-96,0 0 0,0 0 1,0 0-1,0 0 0,1 0 1,-1-1-1,1 0 0,0 1 1,3 1-1,-5-3 4,0 0 0,0-1 0,1 1 0,-1-1 0,0 1 0,1-1-1,-1 0 1,0 1 0,1-1 0,-1 0 0,1 0 0,-1 0 0,0 0 0,1 0 0,-1 0-1,1-1 1,-1 1 0,0 0 0,1-1 0,-1 1 0,0-1 0,1 1 0,-1-1 0,0 0 0,0 1-1,2-2 1,2-2 32,-1 0-1,0-1 0,0 1 0,0 0 1,0-1-1,-1 0 0,0 0 0,0 0 1,3-8-1,18-54 322,-21 59-313,8-31 199,-1 0 1,-3-1-1,-1 0 0,-2 0 1,-1-1-1,-4-47 1,1 81-201,-1 1 1,1-1 0,-1 0 0,-1 1 0,1-1 0,-1 1-1,-3-7 1,5 12-47,0 1-1,0 0 0,0 0 1,0 0-1,0 0 0,0 0 1,0-1-1,-1 1 0,1 0 1,0 0-1,0 0 0,0 0 1,0 0-1,0 0 0,0 0 0,0 0 1,0-1-1,-1 1 0,1 0 1,0 0-1,0 0 0,0 0 1,0 0-1,0 0 0,-1 0 1,1 0-1,0 0 0,0 0 1,0 0-1,0 0 0,0 0 1,-1 0-1,1 0 0,0 0 1,0 0-1,0 0 0,0 0 1,0 0-1,0 0 0,-1 0 1,1 0-1,0 0 0,0 1 1,0-1-1,0 0 0,0 0 0,0 0 1,-1 0-1,1 0 0,0 0 1,0 0-1,0 0 0,0 1 1,0-1-1,0 0 0,0 0 1,0 0-1,0 0 0,0 0 1,0 0-1,0 1 0,0-1 1,0 0-1,0 0 0,0 0 1,0 1-1,-3 12 62,3 20-37,2 0-1,2 1 0,1-1 0,1-1 1,12 36-1,-15-57-42,1 0 0,0 0 0,0-1 0,1 1-1,0-1 1,13 17 0,-17-24-65,1-1 0,0 0-1,-1 0 1,1-1 0,0 1 0,0 0-1,0-1 1,1 1 0,-1-1-1,0 1 1,0-1 0,1 0-1,-1 0 1,1 0 0,-1 0-1,1-1 1,-1 1 0,1-1 0,0 1-1,-1-1 1,1 0 0,0 0-1,-1 0 1,1 0 0,-1-1-1,1 1 1,0-1 0,-1 0 0,1 1-1,-1-1 1,1 0 0,-1 0-1,0-1 1,1 1 0,2-2-1,-1 0-100,0 0-1,0 0 1,0-1-1,-1 1 1,1-1-1,-1 0 1,1 0-1,-1 0 1,0 0-1,-1-1 1,1 1-1,-1-1 1,3-6-1,0-13-757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43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19212,'18'10'1913,"0"7"-1401,3 12-208,-1 5 1064,4 9-800,1 4-128,-1 3-208,-2-1-88,-5-6-176,-3-6-224,-5-9-664,-3-10-304,-6-11 960,-6-5-224,-7-9-193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4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0 198 18660,'4'-11'413,"0"0"1,1 1 0,0 0-1,1 0 1,0 0-1,0 1 1,1 0-1,1 0 1,-1 1-1,1 0 1,14-12-1,-9 11-20,-1 0 0,2 1 0,-1 0 0,1 1 0,0 0 0,0 1 0,30-8 0,-38 13-318,0 0 0,0 0 1,0 0-1,0 1 1,0-1-1,0 2 0,0-1 1,0 1-1,0-1 0,0 2 1,9 2-1,-12-3-60,0 0 1,0 1-1,0-1 0,-1 1 0,1 0 1,0 0-1,-1 0 0,1 0 0,-1 0 1,0 1-1,0-1 0,0 1 0,0-1 1,0 1-1,0 0 0,-1-1 0,1 1 0,-1 0 1,0 0-1,0 0 0,0 0 0,1 6 1,-1 1 6,-1 0 1,0 0-1,0 0 1,-1 0-1,0 0 1,-1 0-1,0 0 1,-1-1-1,0 1 0,0-1 1,-1 1-1,0-1 1,-11 16-1,15-25-31,0 0-1,0 1 1,0-1-1,0 0 0,0 1 1,0-1-1,0 0 0,0 0 1,1 1-1,-1-1 1,0 0-1,0 0 0,0 1 1,0-1-1,1 0 1,-1 0-1,0 1 0,0-1 1,0 0-1,1 0 0,-1 0 1,0 0-1,0 1 1,1-1-1,-1 0 0,0 0 1,0 0-1,1 0 0,-1 0 1,0 0-1,1 0 1,-1 0-1,0 0 0,0 0 1,1 0-1,-1 0 1,0 0-1,1 0 0,-1 0 1,0 0-1,0 0 0,1 0 1,-1 0-1,0 0 1,1-1-1,26 1-375,-3 0 41,-9 2 198,-1 1-1,0 0 0,0 2 0,0-1 0,0 2 0,-1-1 0,1 2 0,-2 0 1,21 14-1,-27-16 108,0 0 1,0 0-1,-1 0 1,0 1 0,0 0-1,0 0 1,-1 0-1,8 14 1,-10-15 53,0-1 0,-1 1-1,1-1 1,-1 1 0,0 0 0,0 0 0,-1 0 0,0 0 0,0 0 0,0 0 0,0-1 0,0 1-1,-1 0 1,0 0 0,-2 5 0,0-2 95,0 0 0,-1-1 1,0 1-1,-1-1 0,1 1 0,-1-1 0,-1-1 0,1 1 1,-1-1-1,-1 0 0,1 0 0,-1-1 0,0 0 0,0 0 0,0 0 1,-12 4-1,7-3 61,-1 0 0,0-1 1,0-1-1,0 0 0,-1-1 1,1 0-1,-1-1 1,0-1-1,-21 0 0,26-2-275,0 0 0,0 0 1,0-1-1,0 0 0,0-1 0,1 0 0,-13-6 0,17 8-52,1-1 1,-1 0-1,1 0 0,-1-1 0,1 1 1,0-1-1,0 0 0,0 1 0,1-1 1,-1 0-1,1-1 0,-1 1 0,1 0 1,0-1-1,0 1 0,1-1 0,-1 0 1,1 0-1,-2-4 0,3 6 80,0 0-1,0 0 0,0 1 1,0-1-1,0 0 1,0 0-1,0 0 1,1 0-1,0-2 1,8-17-966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44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2 356 18196,'-2'0'2128,"9"-6"-1087,11-7-385,22-11 1808,10-5-1007,10-9-537,3-4-176,6-4-232,-2 0-176,-7 8-464,-5 3-264,-24 12-696,-10 9-545,-16 12 1233,-5 8-296,-11 13-272</inkml:trace>
  <inkml:trace contextRef="#ctx0" brushRef="#br0" timeOffset="1">144 456 18012,'38'-4'2560,"4"-6"-1407,5-12-449,2-1 1632,4-5-943,-3-1-169,-8-1-760,-5 3-352,-13 2-1232,-5 8 1040,-3 7-232,-3 4-136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47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8 225 16075,'23'-3'868,"0"-1"0,0-1 0,-1-1 0,0-1 0,24-11-1,-36 14-619,1-2 0,-1 1 0,0-1 0,-1-1 0,1 0 0,-1 0 0,-1-1 0,1 0 1,-1 0-1,-1-1 0,0 0 0,7-11 0,-12 17-211,-1 0 1,1 0-1,-1-1 1,0 1-1,1 0 1,-2-1-1,1 1 1,0 0-1,-1-1 1,1 1-1,-1-1 1,-1-5-1,1 8-29,0-1 1,0 1-1,-1-1 0,1 1 1,-1 0-1,1-1 0,-1 1 0,0 0 1,1 0-1,-1-1 0,0 1 0,0 0 1,0 0-1,0 0 0,0 0 0,0 0 1,0 0-1,0 0 0,-1 0 1,1 1-1,0-1 0,0 0 0,-1 1 1,1-1-1,-1 1 0,1-1 0,0 1 1,-1 0-1,1-1 0,-1 1 0,-2 0 1,-4 0 2,0 1 1,0 0 0,0 0 0,0 1 0,0 0-1,0 0 1,0 1 0,0 0 0,1 0-1,0 0 1,-14 10 0,4-2 14,1 1 0,1 0 0,-26 27 0,29-26 18,1 0-1,-15 24 1,24-33-35,-1 1 1,0 0-1,1-1 1,0 1-1,0 0 1,0 1 0,1-1-1,0 0 1,0 0-1,0 1 1,0-1-1,1 7 1,0-11-25,0 1-1,1-1 1,-1 1 0,0 0 0,1-1-1,-1 1 1,1-1 0,0 1-1,-1-1 1,1 0 0,0 1 0,0-1-1,0 0 1,0 1 0,0-1 0,0 0-1,0 0 1,1 0 0,1 2 0,0-2-99,0 1 1,0-1-1,1 0 1,-1 1 0,0-1-1,1-1 1,-1 1-1,7 0 1,3-1-241,0 0-1,0-1 1,23-4 0,11-5-121,4-8-165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45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18916,'0'0'39,"0"0"0,0 0 0,0-1 0,0 1 0,0 0 0,1 0 0,-1 0 0,0-1 0,0 1 0,0 0 0,0 0 0,0 0 0,1 0 0,-1-1 0,0 1 0,0 0 0,0 0 0,0 0 0,1 0 0,-1 0 0,0 0 0,0 0 0,0-1 0,1 1 0,-1 0 0,0 0 0,0 0 0,1 0 0,-1 0 0,0 0 0,0 0 0,0 0 0,1 0 0,-1 0 0,0 0 0,0 0 0,0 0 0,1 0 0,-1 1 0,0-1 0,0 0 0,1 0 0,-1 0 1,0 0-1,0 0 0,0 0 0,0 0 0,1 1 0,-1-1 0,0 0 0,0 0 0,0 0 0,0 0 0,0 1 0,1-1 0,-1 0 0,0 0 0,0 0 0,0 1 0,0-1 0,0 0 0,0 1 0,4 18 237,-4-15-68,5 29 129,1-2 1,2 1-1,0-1 1,3 0-1,0-1 0,2 0 1,29 49-1,-39-74-314,0-1 0,1 1 0,0-1-1,-1 0 1,2 0 0,-1 0 0,0 0-1,1-1 1,0 0 0,9 5 0,-12-7 3,0 0 0,1 0 1,-1-1-1,1 1 0,-1-1 1,0 1-1,1-1 1,-1 0-1,1 0 0,-1 0 1,1-1-1,-1 1 0,0 0 1,1-1-1,-1 0 0,1 1 1,-1-1-1,0 0 0,0 0 1,0-1-1,1 1 0,-1 0 1,0-1-1,-1 1 0,1-1 1,0 1-1,2-3 0,2-4 90,1-1 0,-1 1 0,0-1 0,-1 0 0,0-1 0,-1 1-1,0-1 1,0 0 0,-1 0 0,0 0 0,2-18 0,0-9 516,0-73 1,-5 103-571,-3-77 518,2 75-502,0 0-1,0 1 0,-1-1 1,0 0-1,-1 0 1,-6-13-1,9 22-75,0 0 1,0 1 0,0-1-1,0 0 1,0 0-1,0 0 1,0 0-1,0 0 1,0 0-1,0 0 1,0 0-1,0 0 1,-1 1-1,1-1 1,0 0-1,0 0 1,0 0-1,0 0 1,0 0-1,0 0 1,0 0-1,0 0 1,0 0-1,-1 0 1,1 0-1,0 0 1,0 0 0,0 0-1,0 0 1,0 0-1,0 0 1,0 0-1,0 0 1,-1 0-1,1 0 1,0 0-1,0 0 1,0 0-1,0 0 1,0 0-1,0 0 1,0 0-1,0 0 1,-1 0-1,1 0 1,0 0-1,0 0 1,0 0-1,0 0 1,0 0-1,0-1 1,0 1-1,0 0 1,0 0 0,0 0-1,0 0 1,0 0-1,-1 0 1,0 11 27,3 9-20,0 0 1,1 0 0,2-1-1,6 23 1,-6-29-7,-1 0 0,2 0 1,0 0-1,0-1 0,1 0 0,17 22 0,-22-32-34,0 1 1,0-1-1,1 0 0,-1 0 0,1 0 0,0 0 0,-1 0 0,1 0 0,0-1 0,0 1 0,0-1 1,0 0-1,0 0 0,0 0 0,1 0 0,-1-1 0,0 1 0,5-1 0,-3 0-69,-1-1 1,0 0-1,1 0 0,-1 0 1,0 0-1,0 0 0,1-1 1,-1 0-1,0 0 0,-1 0 0,1-1 1,5-3-1,-3 1-38,-1 1 1,1-2-1,-1 1 1,0-1-1,0 0 0,-1 0 1,1 0-1,-1 0 1,-1-1-1,1 0 0,-1 0 1,0 0-1,-1 0 1,0 0-1,3-13 0,-7-8-603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46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1 366 18644,'1'-2'2376,"11"-5"-1391,9-13-273,11-7 1504,13-9-967,10-3-161,11-4-264,3 0-192,-2 6-632,-4 1-328,-14 8-1224,-6 5 1344,-19 8-256,-17 5-169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46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19452,'4'-2'262,"0"0"-1,1 0 1,-1 0-1,1 0 1,-1 1-1,1-1 1,0 1-1,-1 0 1,1 1-1,0-1 1,0 1-1,0 0 1,0 0-1,5 2 1,-1-1-3,-1 1 0,0 1 0,1 0 0,-1 0 0,-1 0 0,1 1 0,10 7 0,2 3-27,-2 0 0,0 1 0,-1 1 0,0 1 0,14 19 0,-8-4-137,-1 0 1,-2 1-1,0 2 1,-3 0-1,-1 0 0,-1 2 1,17 68-1,-16-35-85,-4 1 0,-2 0 0,0 99 0,-11-104-335,-2-1 0,-3 0-1,-3-1 1,-3 1 0,-22 69 0,4-46-65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59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0 592 19380,'2'9'1793,"10"-11"-1145,9-12-232,14-25 696,16-11-216,10-10-208,8-5-128,1 0-247,0 0-65,-7 11-176,-5 5-144,-14 16-465,-12 3-271,-14 5 664,-5 4-152,-7-8-104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4:59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18332,'7'0'318,"0"-1"-1,0 0 1,-1 0 0,1 0 0,-1-1 0,1 0-1,-1-1 1,0 1 0,0-1 0,0 0-1,0-1 1,7-5 0,9-3 725,144-71 1770,-138 71-2628,-1 2 0,2 1 0,-1 1 0,37-5 0,-56 11-167,0 2-1,0-1 0,0 1 0,0 0 0,0 1 0,0 0 0,0 1 0,16 4 0,-19-4-13,-1 1 0,0-1 0,0 1 0,0 0 0,0 0 0,0 0 0,-1 1 1,0 0-1,1 0 0,-1 0 0,-1 0 0,1 1 0,-1-1 0,6 11 0,-2-2-2,-2 1 0,1 1 0,-2-1-1,0 1 1,0 0 0,-2 0 0,0 0-1,0 0 1,-2 0 0,0 15 0,-4 23-7,-15 78 0,-11-2-487,26-114 422,-2 0 0,0 0 0,0-1 1,-2 0-1,0 0 0,-10 14 0,-1-8-92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00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19348,'20'0'1672,"0"27"-1135,5 13-217,0 23 632,-2 8-200,7 15-296,1 4-80,-3-1-384,-1-6-328,-5-20-696,-6-10-168,-6-21 904,-2-15-241,-9-20-199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00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38 408 17620,'-7'-13'430,"1"0"1,1 0-1,0 0 0,-5-21 1,8 26-301,1 0 0,0 1 1,1-1-1,-1 0 1,2 0-1,-1 0 0,1 1 1,0-1-1,1 0 0,2-7 1,0 3 149,1 1 0,1 0 1,0 0-1,0 0 0,1 1 0,1 0 1,-1 0-1,2 1 0,-1 0 1,1 1-1,15-12 0,-6 7 3,0 0 0,1 2 1,1 0-1,0 1 0,32-11 0,-41 17-212,0 1 0,0 0 0,1 0-1,-1 1 1,0 1 0,1 0 0,0 1-1,18 1 1,-26 0-63,0-1 0,-1 1-1,1 0 1,0 0 0,0 0 0,-1 1 0,1 0-1,-1-1 1,1 1 0,-1 0 0,0 0 0,0 1-1,1-1 1,-2 1 0,1 0 0,0-1 0,-1 1-1,1 1 1,-1-1 0,0 0 0,0 0 0,0 1-1,0-1 1,-1 1 0,1 0 0,-1-1 0,0 1-1,1 8 1,0 1 0,-1 1 1,0-1-1,-1 1 0,-1-1 0,0 1 0,-4 18 1,-26 83 35,4-17-91,26-76-13,1-21 57,0-1-1,1 0 1,-1 1-1,0-1 1,0 0-1,0 1 1,1-1-1,-1 1 1,0-1-1,0 0 1,1 0-1,-1 1 1,0-1-1,1 0 1,-1 1-1,0-1 1,1 0-1,-1 0 1,0 0-1,1 1 1,-1-1-1,0 0 1,1 0-1,-1 0 1,1 0-1,0 0 1,2 0-20,1-1 1,-1 1-1,0-1 1,1 0-1,-1 0 1,0-1-1,0 1 1,4-2-1,5-3-24,10-4-60,1 1 0,0 2 0,45-10 1,-60 16 92,0 0 1,-1 0 0,1 1 0,0 0-1,0 0 1,0 1 0,0 0 0,0 1 0,-1-1-1,1 1 1,-1 1 0,1 0 0,-1 0-1,0 0 1,14 9 0,-14-6 35,0 0 0,0 0 0,-1 0 0,0 1 0,0 0 0,0 0 0,-1 1 0,0 0 0,0 0 1,-1 0-1,0 0 0,-1 0 0,0 1 0,0 0 0,-1 0 0,0 0 0,0 0 0,-1 0 0,0 0 0,-1 0 0,0 0 0,0 0 0,-2 11 0,0-8 90,0-1-1,-1 1 1,0-1-1,0 0 0,-2 0 1,1 0-1,-1 0 1,-1-1-1,0 0 1,0 0-1,-1 0 1,0-1-1,-1 0 0,0 0 1,-1-1-1,1 0 1,-18 11-1,21-16-81,0 0 1,0 0-1,0-1 0,-1 1 1,1-1-1,-1-1 0,0 1 1,1-1-1,-1 0 0,0 0 1,0-1-1,0 0 0,0 0 1,1 0-1,-1 0 0,0-1 1,0 0-1,-10-4 0,10 3-174,0 0-1,1-1 0,-1 0 0,1 0 0,0 0 0,0-1 0,0 1 1,0-1-1,0 0 0,1-1 0,0 1 0,0-1 0,0 0 1,0 0-1,1 0 0,0-1 0,0 1 0,0-1 0,1 0 0,0 1 1,0-1-1,0 0 0,1 0 0,0 0 0,0-1 0,1 1 1,-1-8-1,4-14-777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00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1 365 17556,'92'-58'3692,"-66"44"-2742,-1-1 0,0-2-1,24-20 1,-42 30-849,-1 0 0,1 0 0,-1 0 0,0-1-1,-1 1 1,1-2 0,-2 1 0,1 0 0,-1-1 0,0 0-1,-1 0 1,0 0 0,3-16 0,-6 20-50,1 1 0,-1 0 1,0 0-1,0-1 0,-1 1 0,1 0 0,-1 0 0,0 0 1,0 0-1,0-1 0,0 1 0,-1 1 0,0-1 0,0 0 1,0 0-1,0 1 0,0-1 0,-4-3 0,5 5-25,-1 1 0,1 0 0,0 0 0,-1 0 0,0 0-1,1 0 1,-1 0 0,1 0 0,-1 0 0,0 0 0,0 1-1,1-1 1,-1 1 0,0-1 0,0 1 0,0 0 0,-2 0-1,1 0-4,0 1 0,1-1 0,-1 1 0,1 0 0,-1 0 0,1 0 0,-1 0 0,1 0 0,-1 0 0,1 1 0,0-1 0,0 1 0,0 0 0,0-1-1,-3 4 1,-2 4-4,0 1 0,0-1 0,1 1 1,0 0-1,0 0 0,2 1 0,-1-1 0,1 1 0,1 1 0,0-1 0,0 0 0,-1 18 0,2-9-23,1 0 1,0 0-1,2 0 1,0 1-1,2-1 1,6 27-1,-6-35-95,0-1 0,1 1 0,0-1 0,1 0 0,8 13 0,-11-21 8,-1-1 0,1 0 0,-1 1 0,1-1 0,0 0 0,0 0 0,0 0 0,0 0 0,0 0 1,0 0-1,1-1 0,-1 1 0,1-1 0,-1 1 0,1-1 0,-1 0 0,1 0 0,0 0 0,-1 0 0,1-1 0,0 1 0,0-1 0,0 0 0,0 0 0,-1 0 0,1 0 0,5-1 0,-3-1 4,0 0-1,0 0 1,0-1 0,0 0-1,-1 0 1,1 0-1,-1 0 1,0-1-1,0 0 1,0 0-1,0 0 1,0 0 0,5-10-1,22-38-770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01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99 316 17964,'0'-2'236,"-4"-25"1375,4 26-1582,0 1 1,0 0-1,0-1 1,0 1 0,0-1-1,0 1 1,0-1-1,0 1 1,0 0-1,-1-1 1,1 1 0,0 0-1,0-1 1,0 1-1,-1-1 1,1 1 0,0 0-1,0-1 1,-1 1-1,1 0 1,0 0-1,-1-1 1,1 1 0,0 0-1,-1 0 1,1 0-1,-1-1 1,1 1 0,0 0-1,-1 0 1,1 0-1,-1 0 1,1 0 0,-1 0-1,1 0 1,0 0-1,-1 0 1,1 0-1,-1 0 1,1 0 0,-1 0-1,1 0 1,0 0-1,-1 0 1,1 0 0,-1 0-1,1 1 1,0-1-1,-1 0 1,1 0 0,0 1-1,-1-1 1,1 0-1,-1 1 1,-4 3 284,1 1 0,-1 0 0,1 0 0,0 1 0,1-1 0,-1 1 0,1 0 0,0 0 0,-3 9 0,-18 61 429,21-67-687,1 0-26,0-4-36,0 0 0,1 0 1,0 0-1,0 1 0,1-1 1,-1 7-1,1-11-1,0 0 1,0 0-1,1-1 0,-1 1 1,0 0-1,1 0 0,-1 0 1,0 0-1,1 0 0,-1 0 1,1 0-1,0 0 0,-1-1 1,1 1-1,0 0 0,-1 0 1,1-1-1,0 1 0,0-1 1,-1 1-1,1 0 0,0-1 1,0 0-1,0 1 0,0-1 1,0 1-1,0-1 0,0 0 1,0 0-1,0 1 0,0-1 0,0 0 1,0 0-1,0 0 0,0 0 1,0 0-1,0-1 0,0 1 1,1 0-1,16-3-87,0 0-1,29-10 1,8-1-24,-20 7 47,39-2 0,-63 9 53,1-1 0,0 2-1,0-1 1,-1 2 0,1-1 0,-1 2 0,15 4 0,-23-6 27,0 0 0,-1 0 0,1 1 0,-1-1 0,1 1 0,-1 0 0,1-1 0,-1 1 0,0 0 0,0 0 0,0 1 0,0-1-1,0 0 1,-1 1 0,1-1 0,-1 1 0,1-1 0,-1 1 0,0 0 0,0 0 0,0 0 0,-1-1 0,1 1 0,-1 0 0,1 0 0,-1 0 0,0 0 0,0 0 0,0 0 0,0 0 0,-1 0 0,-1 5 0,-1 4 99,0 0 0,-1 0-1,0-1 1,-1 1 0,0-1 0,-12 17 0,8-14 46,-1-1 0,0 0 1,-1 0-1,0-1 1,-21 16-1,28-25-158,0 1 0,-1-2 0,0 1 0,1 0 0,-1-1 0,0 0 0,0 0-1,0 0 1,-8 1 0,10-3-64,1 0-1,-1 0 1,0 0-1,0 0 0,0 0 1,0-1-1,0 1 1,0-1-1,0 0 1,1 0-1,-1 0 0,0 0 1,1 0-1,-1 0 1,1-1-1,-1 1 1,1-1-1,-3-2 0,0-2-67,0 1 0,1-1 0,0 0 0,0 0-1,0 0 1,1-1 0,0 1 0,0-1-1,1 0 1,0 1 0,0-1 0,1 0 0,-1 0-1,1-13 1,-1-30-645</inkml:trace>
  <inkml:trace contextRef="#ctx0" brushRef="#br0" timeOffset="1">563 0 21517,'-11'12'335,"0"0"0,0 1 0,1 0 0,1 0 1,1 1-1,0 0 0,0 1 0,1-1 0,-9 32 0,11-28-241,1-1 0,0 1 0,2 1-1,0-1 1,1 0 0,0 0 0,2 1-1,4 28 1,-4-40-80,1 0-1,0-1 0,0 1 1,1-1-1,-1 1 1,2-1-1,-1 0 0,1 0 1,-1 0-1,2-1 0,-1 1 1,1-1-1,6 6 1,-8-8-22,0-1 1,0 0-1,0 0 1,0 0-1,0 0 0,0-1 1,1 1-1,-1-1 1,1 0-1,-1 0 1,1 0-1,-1 0 1,1 0-1,0-1 1,-1 0-1,1 0 1,0 0-1,-1 0 0,1 0 1,0-1-1,-1 0 1,1 0-1,-1 0 1,1 0-1,-1 0 1,6-3-1,-1-1-150,-1 0 0,-1 0 0,1 0 0,-1-1 0,1 0 0,-2 0 0,1 0 0,-1-1 0,0 0 0,0 0 1,-1 0-1,0-1 0,4-8 0,2-9-218,-1-1 1,10-46-1,-6 2-321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02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19212,'-3'76'1854,"8"115"0,24 72 162,-25-235-1809,18 111 729,-19-124-786,1 0 0,1 0 0,0 0 0,1-1 0,1 1 1,12 19-1,-18-32-122,0 0 0,0-1 0,1 1 0,-1 0 0,1 0 1,0-1-1,0 1 0,-1-1 0,1 1 0,0-1 0,0 0 0,0 1 1,0-1-1,1 0 0,-1-1 0,3 2 0,-3-2-6,0 0 0,0 0 0,0 0-1,-1 0 1,1 0 0,0 0 0,0-1 0,0 1-1,0-1 1,0 1 0,0-1 0,-1 0 0,1 0-1,0 0 1,2-1 0,3-4 21,0 0 1,-1 0-1,0-1 1,0 0-1,-1 1 1,1-2-1,4-8 1,4-9 24,-2 0 1,0-2 0,15-50-1,9-85-33,-36 164-135,3 57-49,-2-55 145,-1 0 0,1 0-1,0 0 1,0 0 0,0 0 0,0 0 0,1 0-1,-1 0 1,1 0 0,0-1 0,0 1 0,1-1-1,-1 1 1,6 5 0,-6-8 1,0-1-1,-1 1 1,1 0-1,0 0 1,0-1-1,0 1 1,-1-1-1,1 0 1,0 0-1,0 1 1,0-1-1,0 0 1,0 0-1,0-1 1,0 1 0,0 0-1,-1-1 1,1 1-1,3-2 1,37-19-43,-28 13 28,-5 4 16,-1 0-1,1 0 1,0 0 0,0 1 0,1 1 0,-1 0 0,19-3-1,-24 5 7,-1 0-1,0 0 1,0 1-1,1-1 1,-1 1 0,0-1-1,0 1 1,0 0-1,0 0 1,0 1-1,0-1 1,0 1-1,0-1 1,0 1-1,-1 0 1,1 0-1,-1 0 1,1 0-1,-1 0 1,0 1-1,0-1 1,0 1-1,0 0 1,0-1-1,-1 1 1,1 0 0,1 4-1,0-1 176,-1-6-46,-1-15 29,-6-25 0,-2-11-4,-2-8-25,-22-84 0,28 131-118,4 10 1,9 12-40,6 7-228,-14-16 137,0 0 0,0 0 0,0 0 0,0 0 0,0-1 0,1 1 0,-1 0 0,0-1 0,1 0 0,-1 1 0,0-1-1,1 0 1,-1 0 0,0 0 0,1-1 0,-1 1 0,0-1 0,0 1 0,1-1 0,-1 0 0,0 0 0,0 1 0,0-2 0,0 1 0,0 0 0,0 0 0,0-1 0,0 1 0,2-3 0,4-4-255,-1 0 0,0 0 1,0-1-1,10-17 0,4-9-590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48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18820,'-61'37'2696,"35"-22"-1789,1 0 0,0 2 0,-39 34 0,64-51-909,0 1-1,-1-1 1,1 0-1,-1 0 0,1 1 1,0-1-1,-1 0 1,1 1-1,-1-1 1,1 1-1,0-1 1,0 0-1,-1 1 1,1-1-1,0 1 1,0-1-1,-1 1 1,1-1-1,0 0 1,0 1-1,0-1 1,0 1-1,0-1 1,0 1-1,0-1 1,0 1-1,0-1 1,0 1-1,0-1 1,0 1-1,0-1 1,0 1-1,0-1 1,0 1-1,1-1 1,-1 1-1,0-1 1,0 1-1,1-1 1,-1 0-1,0 1 1,0-1-1,1 1 1,-1-1-1,0 0 1,1 1-1,-1-1 0,1 0 1,-1 0-1,1 1 1,-1-1-1,0 0 1,1 0-1,-1 0 1,1 1-1,-1-1 1,1 0-1,-1 0 1,1 0-1,-1 0 1,1 0-1,-1 0 1,1 0-1,0 0 1,42 3-663,-36-3 521,6 0-64,106 7-1755,-104-5 1642,0 0-1,0 2 1,-1 0 0,1 0 0,25 13 0,-38-17 328,-1 1 0,1 0-1,-1-1 1,1 1 0,-1 0 0,0 0 0,1 0 0,-1 0 0,0 0 0,0 0 0,1 0 0,-1 0 0,0 1 0,0-1 0,0 0 0,-1 1 0,1-1 0,0 1-1,-1-1 1,1 1 0,0-1 0,-1 1 0,0-1 0,1 1 0,-1-1 0,0 4 0,0-2 70,-1-1 1,0 0-1,0 0 1,0 1-1,0-1 1,0 0-1,0 0 1,-1 0-1,1 0 1,-1 0-1,0-1 1,1 1-1,-1 0 0,0-1 1,0 1-1,0-1 1,-3 2-1,-4 3 240,-1-1 0,1 0 0,-1-1 0,0 0 0,0-1 0,-15 4 0,19-6-340,-1 0-1,1 0 1,-1-1 0,0 1-1,1-1 1,-1-1-1,0 1 1,1-1-1,-1-1 1,1 1-1,-10-4 1,15 5-23,0-1-1,-1 1 1,1-1 0,0 1-1,0-1 1,0 0 0,-1 0-1,1 1 1,0-1 0,0 0-1,0 0 1,0 0 0,0 0-1,0 0 1,1-1 0,-1 1-1,0 0 1,0 0 0,1 0-1,-1-1 1,1 1 0,-1 0-1,1-1 1,0 1 0,-1 0-1,1-1 1,0 1 0,0-1-1,0 1 1,0 0 0,0-1-1,0 1 1,1-1 0,-1 1-1,0 0 1,1-1 0,-1 1-1,2-3 1,12-15-615</inkml:trace>
  <inkml:trace contextRef="#ctx0" brushRef="#br0" timeOffset="1">600 23 15107,'-27'18'1003,"0"0"405,-44 38-1,64-50-1186,1 1-1,-1 0 1,1 0 0,1 0-1,-1 1 1,1 0-1,1 0 1,-1 1-1,1-1 1,-5 17-1,8-23-187,1 1 0,-1-1-1,0 0 1,1 1-1,-1-1 1,1 1 0,0-1-1,0 1 1,0-1 0,0 1-1,0-1 1,0 1 0,1-1-1,-1 1 1,1-1-1,0 1 1,0-1 0,0 0-1,0 1 1,0-1 0,0 0-1,0 0 1,1 0 0,-1 0-1,1 0 1,0 0-1,0 0 1,-1-1 0,1 1-1,0-1 1,0 1 0,1-1-1,-1 0 1,0 1 0,0-1-1,1 0 1,-1-1 0,0 1-1,4 1 1,5 0-56,-1-1 0,1 0-1,-1 0 1,1-1 0,0 0 0,-1-1 0,1 0 0,13-4 0,-11 2-132,-1-1 0,1 0 0,-1-1-1,0 0 1,0-1 0,0-1 0,-1 0 0,0 0 0,0-1 0,-1-1 0,0 0 0,0 0 0,-1 0 0,0-2 0,-1 1 0,0-1-1,-1 0 1,0 0 0,-1-1 0,9-23 0,7-30-521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02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92 414 20028,'-7'5'392,"0"0"0,1 1 0,0 0 0,0 0 0,0 1 0,0 0 0,1 0-1,0 0 1,1 0 0,0 1 0,0 0 0,0 0 0,1 0 0,-4 15 0,4-9-300,0 0 0,0-1 1,2 1-1,0 0 0,0 0 1,1 0-1,1 0 0,4 21 1,-5-33-92,0 1-1,1-1 1,-1 0 0,1 1 0,0-1 0,0 0-1,0 0 1,0 0 0,0 1 0,0-1 0,0 0 0,1 0-1,-1-1 1,1 1 0,-1 0 0,1 0 0,0-1-1,0 1 1,0-1 0,0 1 0,0-1 0,0 0 0,0 0-1,0 0 1,0 0 0,1 0 0,-1 0 0,0-1-1,1 1 1,-1-1 0,0 0 0,1 0 0,-1 1 0,0-1-1,1-1 1,-1 1 0,1 0 0,-1-1 0,0 1-1,1-1 1,-1 0 0,0 1 0,4-3 0,3-2 1,-1 1 1,0-1-1,0-1 1,-1 0 0,1 0-1,-1 0 1,-1-1-1,1 0 1,10-15 0,3-9 15,21-38 0,-32 51-10,18-41 17,-21 43 13,1 1 1,16-28-1,-22 43-35,-1-1 0,0 1 0,0 0 0,0 0-1,1 0 1,-1 0 0,0-1 0,0 1 0,1 0-1,-1 0 1,0 0 0,0 0 0,1 0 0,-1 0-1,0 0 1,0-1 0,1 1 0,-1 0 0,0 0-1,1 0 1,-1 0 0,0 0 0,0 0 0,1 1-1,-1-1 1,0 0 0,1 0 0,-1 0 0,0 0-1,0 0 1,1 0 0,-1 0 0,0 0 0,0 1-1,1-1 1,-1 0 0,0 0 0,0 0 0,0 1-1,1-1 1,-1 0 0,0 0 0,0 0 0,0 1-1,0-1 1,0 0 0,1 0 0,-1 1 0,0-1-1,0 0 1,0 1 0,0-1 0,0 0 0,0 0-1,0 1 1,0-1 0,6 16 117,-5-9-76,1 1 27,0 1 0,1-1 0,0 1 0,0-1 0,6 9 0,-9-16-60,1 1 1,0-1-1,0 0 0,-1 0 0,1 0 1,0 0-1,0 0 0,0 0 0,0 0 0,0 0 1,1 0-1,-1-1 0,0 1 0,0 0 0,0-1 1,1 1-1,-1-1 0,0 1 0,1-1 1,-1 0-1,0 1 0,1-1 0,-1 0 0,1 0 1,-1 0-1,0 0 0,1 0 0,-1 0 0,0-1 1,1 1-1,-1 0 0,0-1 0,1 1 1,-1-1-1,0 1 0,1-1 0,-1 1 0,0-1 1,0 0-1,2-2 0,12-9 34,-1-1 0,0-1 0,-1-1 0,-1 0 0,0 0 0,14-26 0,1 3 5,-16 22-38,-7 8-13,1 1 1,0 0-1,0 0 1,1 0-1,0 1 0,0 0 1,0 0-1,1 0 0,13-8 1,-19 14-1,-1 0 0,1-1 0,-1 1 0,1 0 0,-1 0 0,1 0 0,-1 0 0,1 0 0,-1 0 0,1 0 0,-1 0 0,1 0 0,-1 0 0,1 0 0,-1 0 0,1 1 0,-1-1 0,1 0 0,-1 0 0,1 0 0,-1 1 0,1-1 0,-1 0 1,1 1-1,-1-1 0,0 0 0,1 1 0,-1-1 0,0 1 0,1-1 0,-1 0 0,0 1 0,1-1 0,-1 1 0,0-1 0,0 1 0,1-1 0,-1 1 0,0-1 0,0 1 0,0 0 0,4 26-18,-4-23 12,1 9-4,-1-9-24,0-1 1,0 0-1,0 0 0,0 1 1,1-1-1,0 0 1,1 3-1,1-4-633,1-8 101,3-10-434,3-20 465,-2 0 1,-1-1 0,3-68 0,-6 18-93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02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18804,'-1'26'1684,"0"1"0,2 0-1,8 50 1,25 100-620,-19-111-897,3 0 0,2-2 0,42 88 0,-60-146-153,1-1 0,0 0-1,0 0 1,0 0 0,1 0 0,-1-1-1,1 1 1,7 5 0,-10-9-4,0-1 0,0 1 0,0 0 0,0-1 0,0 1 0,0-1 0,1 0 0,-1 1 0,0-1 1,0 0-1,0 0 0,1 0 0,-1 1 0,0-1 0,0-1 0,0 1 0,3 0 0,-2-1 7,0 0 0,0 0-1,0 0 1,0 0 0,0 0 0,0 0-1,0 0 1,-1-1 0,1 1 0,0-1-1,-1 0 1,3-2 0,8-15 90,0 1 0,-2-2 0,0 1 0,-1-2 0,9-29 0,-12 32-40,121-402 650,-138 432-4636,-7 21 2411,4-7 567,1 5-234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03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1 445 17756,'4'9'545,"1"0"-1,0 0 1,0-1 0,1 1-1,12 13 1,-16-20-436,0 0 1,0 0-1,-1-1 0,2 1 1,-1-1-1,0 1 0,0-1 1,0 0-1,1 0 0,-1 0 1,0 0-1,1 0 0,-1-1 1,1 1-1,-1-1 0,1 1 1,-1-1-1,1 0 0,-1 0 1,1 0-1,0 0 0,-1-1 1,1 1-1,-1-1 0,0 0 1,1 1-1,-1-1 0,5-2 1,-1-1-70,0 0 1,0-1 0,0 0 0,0 0 0,-1 0 0,0 0 0,0-1 0,0 0 0,-1 0 0,0 0-1,0 0 1,0-1 0,3-9 0,3-9-121,-2 1 1,9-39-1,-13 42 106,-1 1 1,-1-1-1,-1-24 0,0 49 31,0-1 0,0 0 0,0 0 0,1 0 0,-1 0-1,1 0 1,-1 0 0,1-1 0,0 1 0,0 0 0,0-1 0,0 0-1,1 1 1,-1-1 0,1 0 0,-1 0 0,1 0 0,0 0 0,0-1-1,0 1 1,0-1 0,0 0 0,0 0 0,0 0 0,0 0 0,0 0-1,0-1 1,1 1 0,3-1 0,2-2-19,1 0 1,-1-1-1,-1 0 0,1 0 0,0-1 1,-1 0-1,0 0 0,0-1 1,0 0-1,12-11 0,8-8-7,32-37 0,-45 45-23,15-18-8,-13 15-23,0 1 0,31-25-1,-47 41 22,1 1-1,0 0 0,-1 0 0,1 0 0,0 0 1,0 0-1,0 0 0,0 0 0,-1 1 0,1-1 1,4 0-1,-5 1 5,0 0-1,0 0 1,0 1-1,-1-1 1,1 0 0,0 0-1,0 1 1,0-1 0,0 1-1,0-1 1,-1 1-1,1-1 1,0 1 0,0-1-1,-1 1 1,1 0 0,-1 0-1,1-1 1,0 1-1,-1 0 1,1 0 0,-1-1-1,0 1 1,1 0 0,-1 0-1,1 0 1,-1 1-1,4 6 11,0 0 0,0 0 0,1 0 0,0 0-1,0-1 1,1 0 0,0 0 0,0-1 0,11 9-1,7 3-314,41 23-1,-44-28 94,1 0 0,35 31 0,-41-29 208,-1 2-1,-1 0 1,0 1-1,-1 0 1,-2 1-1,1 1 1,-2 0-1,14 39 0,-15-32 167,-1 0-1,-1 1 1,-2 0-1,-1 0 1,-1 0 0,-1 43-1,-3-62-57,1-1-1,-1 0 1,-1 1 0,0-1-1,0 0 1,0 0-1,-8 15 1,10-21-71,-1 0 0,-1 0-1,1-1 1,0 1 0,0-1 0,0 1-1,-1-1 1,1 1 0,-1-1 0,1 0-1,-1 0 1,0 0 0,1 0 0,-1 0-1,0 0 1,-2 1 0,2-2-7,0 0-1,0 1 1,-1-1 0,1 0 0,0-1-1,0 1 1,0 0 0,0 0 0,0-1-1,0 0 1,-1 1 0,1-1 0,0 0-1,1 0 1,-1 0 0,0 0 0,0 0-1,-2-2 1,-4-4 21,0 0 1,0 0-1,0-1 0,1 0 0,1-1 0,-1 1 1,1-1-1,1-1 0,0 1 0,-6-14 0,1-3 6,1 1 0,-11-53 0,17 61-50,0 0 1,2 0-1,0 0 0,0 0 1,2 0-1,0 0 1,1 0-1,5-20 1,-5 27-64,1 1 0,0 0 1,1 0-1,0 0 1,1 0-1,-1 1 1,2-1-1,-1 1 0,1 0 1,0 1-1,1 0 1,0 0-1,0 0 1,0 1-1,15-10 0,-6 7-409,1 0 0,1 1-1,22-7 1,-36 13 267,-6 2-48,-10-1-361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03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23645,'26'-14'1712,"13"-3"-1744,5-3-592,19 2 1056,3-3-200,1-19-328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0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31 316 15971,'-4'-12'621,"-19"-39"1486,23 52-2083,0-1 0,0 0 0,0 0 1,0 0-1,0 0 0,0 0 0,0 0 1,0 0-1,0 1 0,0-1 0,0 0 1,0 0-1,0 0 0,0 0 0,0 0 1,0 0-1,0 0 0,0 0 0,0 1 0,0-1 1,0 0-1,0 0 0,-1 0 0,1 0 1,0 0-1,0 0 0,0 0 0,0 0 1,0 0-1,0 0 0,0 0 0,0 1 1,0-1-1,0 0 0,-1 0 0,1 0 1,0 0-1,0 0 0,0 0 0,0 0 0,0 0 1,0 0-1,0 0 0,-1 0 0,1 0 1,0 0-1,0 0 0,0 0 0,0 0 1,0 0-1,0 0 0,0 0 0,-1 0 1,1 0-1,0-1 0,2 17 995,21 48 326,55 110-1,-63-142-1164,118 236 836,40 83 36,-20 9 14,-148-347-834,-6-19 121,-8-24-14,-157-333 471,32 82-861,131 275 38,1 1-1,-1-1 1,1 0 0,1 0 0,-1-1 0,1 1 0,-1-11 0,2 16 10,0 1 0,0-1-1,0 1 1,1-1 0,-1 0 0,0 1 0,0-1 0,0 1 0,1-1 0,-1 1 0,0-1 0,1 1 0,-1-1 0,0 1 0,1-1 0,-1 1 0,0-1 0,1 1 0,-1 0 0,1-1 0,-1 1 0,1-1 0,-1 1 0,1 0 0,-1 0 0,1-1 0,0 1 0,-1 0 0,1 0 0,2 0-4,0-1 0,-1 2 0,1-1 0,-1 0 0,1 0 0,-1 1 0,1 0 0,-1-1 0,1 1 0,-1 0 0,3 2 0,68 33-168,-56-25 124,1-2 1,0 0-1,0-1 1,1-1-1,0 0 1,21 3 0,-36-9 42,0-1-1,0 1 1,0-1 0,0 0 0,0 0 0,0-1 0,0 1 0,0-1 0,0 0 0,-1 0 0,1 0-1,0 0 1,0-1 0,-1 0 0,1 0 0,-1 0 0,0 0 0,4-2 0,-3 0 1,0-1 1,0 1 0,-1 0 0,1-1-1,-1 0 1,0 0 0,0 0-1,-1 0 1,1 0 0,-1 0 0,3-12-1,-1-2 22,-1-1-1,-1 1 1,0-1 0,-1 0-1,-1 0 1,-5-32-1,0 17 32,-2 0 0,-20-62 0,16 70-27,11 27-19,0 0 1,0-1-1,-1 1 1,1 0-1,0-1 1,0 1-1,0 0 0,0 0 1,-1-1-1,1 1 1,0 0-1,0 0 1,0-1-1,-1 1 0,1 0 1,0 0-1,0 0 1,-1-1-1,1 1 1,0 0-1,-1 0 0,1 0 1,0 0-1,0 0 1,-1 0-1,1-1 1,0 1-1,-1 0 0,1 0 1,-1 0-1,-2 10 2,4 3-9,0 0 0,1 0 0,1 0 0,6 19 0,21 51-18,-25-71 25,0-1 1,0 1 0,1-1-1,1-1 1,10 14 0,-16-22 0,0 0 0,0-1 0,1 1 0,-1-1 1,1 1-1,-1-1 0,1 1 0,0-1 0,-1 0 1,1 0-1,0 0 0,0 0 0,0 0 0,0 0 1,0-1-1,0 1 0,0-1 0,0 1 1,0-1-1,0 0 0,0 0 0,0 0 0,0 0 1,1 0-1,-1 0 0,0 0 0,0-1 0,0 1 1,0-1-1,0 1 0,0-1 0,0 0 0,0 0 1,-1 0-1,1 0 0,0 0 0,0-1 0,-1 1 1,1 0-1,1-3 0,4-3 6,-1 0-1,-1 0 1,1 0 0,-1-1 0,-1 0 0,0 0-1,0 0 1,0 0 0,4-17 0,-1-1 12,-1-1 0,3-27 0,-1-42 15,-7 83-32,-1-1 0,-1 0-1,0 0 1,-6-25 0,3 28-9,1 14-7,3 22-12,1-12 19,1 1 0,1-1 0,1 0 0,-1 1 0,2-2 0,0 1 0,1 0 0,0-1 0,0 0 0,12 14 0,-15-21 7,0-1 0,1 0 0,-1 0-1,1 0 1,0-1 0,0 1 0,1-1-1,-1 0 1,1 0 0,-1 0 0,1-1 0,0 0-1,0 0 1,0 0 0,0 0 0,0-1-1,1 0 1,-1 0 0,0 0 0,1-1-1,-1 1 1,0-1 0,1-1 0,-1 1 0,0-1-1,1 0 1,-1 0 0,0 0 0,6-3-1,1-1 2,-1-1 0,1 0-1,-1-1 1,0 0 0,-1-1-1,1 0 1,-2-1 0,1 0-1,-1 0 1,0-1 0,-1 0-1,-1-1 1,13-20 0,-19 28 0,0 1 1,1-1-1,-1 0 1,0 0-1,0 0 1,-1 0-1,1 0 1,-1 0-1,1 0 1,-1 0 0,0 0-1,0 0 1,0 0-1,-1 0 1,1 0-1,-1 1 1,0-1-1,1 0 1,-1 0-1,-1 0 1,1 0-1,0 1 1,-1-1-1,1 0 1,-4-3 0,-2-2 13,-2 0 1,1 0 0,-1 1-1,-1 0 1,-14-9 0,15 11 25,1-1 0,-1 0 0,1 0 0,0-1 0,-10-11 0,17 17-29,0-1 0,0 1 0,0-1 1,0 1-1,0-1 0,0 1 0,0-1 0,1 0 1,-1 1-1,1-1 0,-1 0 0,1 0 0,0 0 1,0 1-1,0-1 0,0 0 0,0 0 0,0 0 1,0 1-1,1-3 0,0 2 3,0-1 1,0 1-1,0-1 1,1 1-1,-1 0 0,1-1 1,-1 1-1,1 0 1,0 0-1,0 0 0,0 0 1,3-1-1,6-5 36,1 1 0,1 0 0,-1 1 0,17-6 0,-18 8-23,46-16-93,-40 15-369,0-1-1,-1 0 0,31-17 1,-46 23 403,0-1 0,0 1 0,0-1 1,0 0-1,0 1 0,0-1 0,0 0 1,-1 0-1,1 0 0,0 0 0,0 0 1,0 0-1,-1 0 0,1 0 1,-1 0-1,1 0 0,-1 0 0,1-1 1,-1 1-1,0 0 0,1 0 0,-1 0 1,0-2-1,-13-5-458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05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19348,'0'-19'1737,"11"6"-1225,4-1-208,8-2 352,1 1-672,-3-5 216,2-5-144,-5-11-264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07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81 107 18596,'17'-70'2575,"-15"68"-1903,0 7-282,0 11 311,-16 336 2222,-28-5-2321,39-326-554,-36 247 641,35-250-777,3-17-91,1-4-61,1-32-900,-1 33 1102,67-900-9876,-67 894 10035,3-15 662,0 0 0,8-28 0,-4 37-119,-7 13-643,0 1-1,0 0 1,0 0-1,0 0 1,1 0-1,-1 0 0,0 0 1,0 0-1,0 0 1,1 0-1,-1 0 1,0 0-1,0 0 1,0 0-1,0 0 1,1 0-1,-1 0 1,0 0-1,0 0 0,0 0 1,1 0-1,-1 0 1,0 0-1,0 0 1,0 0-1,1 0 1,-1 0-1,0 0 1,0 1-1,0-1 0,0 0 1,0 0-1,1 0 1,-1 0-1,0 0 1,0 1-1,0-1 1,13 28 1644,-12-23-1388,26 71 1993,-4-7-778,58 120 1,-56-147-1149,1-1 0,60 71 0,81 56-807,-165-166 423,21 23-1080,-23-25 1090,0 0 0,1 1 0,-1-1-1,0 0 1,0 1 0,1-1 0,-1 1 0,0-1-1,0 0 1,0 1 0,0-1 0,0 1 0,0-1-1,1 1 1,-1-1 0,0 0 0,0 1 0,0-1-1,0 1 1,-1-1 0,1 1 0,0-1 0,0 0-1,0 1 1,-1 0 0,1-1-1,-1 1 1,0-1-1,0 0 1,1 1-1,-1-1 0,0 0 1,1 0-1,-1 1 1,0-1-1,0 0 1,0 0-1,1 0 1,-1 0-1,0 0 0,0 0 1,1 0-1,-1 0 1,-1-1-1,-29-4-545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08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2 218 20324,'-2'0'2097,"15"-7"-1193,9-9-352,11-4 1208,5-7-575,11-2-713,3-4-496,2 0 216,-2 6-112,-6 1-224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13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20116,'11'3'3553,"-4"0"-3425,3-2-672,-6-4-208,6-13 512,2-2 16,0-14-88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13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23245,'25'17'1304,"-2"-1"-1808,-5-9-1552,2 0 1208,2-9 391,1-11-175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48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13131,'-12'16'472,"0"2"1,2 0-1,0 0 0,1 0 1,1 1-1,1 1 1,1-1-1,0 1 1,2 0-1,0 0 0,1 1 1,1-1-1,1 1 1,1 0-1,0-1 0,4 21 1,-3-35-393,0 0-1,0-1 1,1 1 0,-1-1 0,1 0-1,0 1 1,1-1 0,-1 0 0,1 0-1,0 0 1,4 5 0,-5-9-58,0 1 0,0 0 0,0 0 0,0-1-1,0 1 1,0-1 0,1 0 0,-1 0 0,0 0 0,1 0 0,-1 0 0,1 0 0,-1 0 0,1-1 0,-1 0 0,1 1 0,0-1-1,-1 0 1,1 0 0,-1 0 0,1-1 0,0 1 0,-1 0 0,1-1 0,3-1 0,8-4-63,-1 1 1,0-2-1,-1 0 1,1 0-1,-1-1 1,13-12-1,-13 10-92,1 1-1,0 0 0,1 1 0,22-11 1,-35 19 130,0-1 0,0 1 1,-1-1-1,1 1 1,0 0-1,0-1 0,0 1 1,0 0-1,0 0 1,0 0-1,0-1 0,0 1 1,0 0-1,0 0 1,0 1-1,0-1 0,0 0 1,0 0-1,0 0 1,0 1-1,0-1 0,0 0 1,0 1-1,0-1 1,-1 1-1,1-1 0,0 1 1,0 0-1,0-1 0,-1 1 1,1 0-1,0-1 1,-1 1-1,1 0 0,-1 0 1,1 0-1,-1 0 1,1-1-1,-1 1 0,1 0 1,-1 0-1,0 0 1,1 0-1,-1 0 0,0 0 1,0 0-1,0 0 1,0 1-1,1 7 110,-1 1 1,0-1-1,-1 0 1,-2 12-1,2-10 20,0-4 26,0 0-1,1-1 1,0 1 0,1 9 0,-1-16-128,0 1 0,0 0 0,1-1 1,-1 1-1,0-1 0,0 1 1,0 0-1,1-1 0,-1 1 0,0-1 1,0 1-1,1-1 0,-1 1 0,1-1 1,-1 1-1,0-1 0,1 1 1,-1-1-1,1 1 0,-1-1 0,1 0 1,-1 1-1,2-1 0,-1 0-4,0 0 0,0 0 0,0 0 1,0 0-1,0-1 0,0 1 0,0 0 0,0-1 0,0 1 0,0 0 0,0-1 0,0 0 0,0 1 1,0-1-1,-1 1 0,1-1 0,0 0 0,0 0 0,0-1 0,5-4 18,-1 0 0,0 0 0,0-1 0,-1 0-1,0 0 1,-1 0 0,1 0 0,-1-1 0,0 1 0,-1-1 0,0 0-1,2-11 1,-2 4-57,-1-1-1,0 0 1,0 0 0,-2 1-1,-2-21 1,0 26-45,10 20 54,-2-6-73,0 0 0,1 0 1,-1-1-1,0 0 0,1 0 1,0-1-1,0 1 0,0-1 0,0-1 1,0 1-1,0-1 0,0 0 1,0 0-1,9-1 0,-6 1-74,0-2 0,1 1 0,-1-2 1,0 1-1,0-1 0,0 0 0,0-1 0,0 0 0,8-4 0,24-15-354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14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20748,'29'25'1089,"-8"-2"-1753,-5-4-9,0-8 857,2 2-864,9-4 24,2-2-192</inkml:trace>
  <inkml:trace contextRef="#ctx0" brushRef="#br0" timeOffset="1">293 2116 23429,'6'50'736,"-6"-21"-1192,0-19-64,0-3-1392,-1 2 1423,1-1-175,0-2 16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14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89 276 22437,'-7'-19'1448,"-2"6"-1864,-7-10-512,-2-8 1864,2-15-1016,3-9-24,3-34 40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14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20620,'22'21'641,"-6"-5"-1442,-6-10 1049,10 5-1904,15 8 1120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26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20316,'0'23'1201,"-3"-1"-1153,-4 2-8,7-1-88,6-3-761,15-1 713,3-6 8,7-11-72,0 0-88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20044,'7'38'1129,"1"-2"-1282,9-13-159,14 2-688,19 2 552,6 6 304,1 4 8,0 2-88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27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2959 12971,'59'121'5585,"-7"-16"-4785,-25-18-632,15-16-536,6-4 1592,32-24-2200,8-20-408,12-46 952,8-24-304,21-18-209</inkml:trace>
  <inkml:trace contextRef="#ctx0" brushRef="#br0" timeOffset="1">2830 1204 16572,'23'-27'1312,"-9"21"-1312,-8 1-328,-2-14 648,-1-8-552,-2-25-224,-5-12-128</inkml:trace>
  <inkml:trace contextRef="#ctx0" brushRef="#br0" timeOffset="2">2633 211 18244,'-17'-30'1104,"-10"-6"913,-9-1-2177,-11-13 704,-5-8-744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27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15875,'-46'21'1345,"8"-5"-929,3 0-152,9-4 576,8-1-104,8-1-496,0-5-472,0 2 280,0-9-16,-16-24-72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28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18844,'7'36'1040,"-4"10"-776,-6 20-88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51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11330,'-9'25'5543,"3"22"-4872,4-30-310,-22 134-145,-4 51-154,-32 440 1761,21-291-658,36-282-1130,4 1-1,2-1 1,14 75 0,94 618 248,-53-438-53,-11-87-96,-23-29 13,-3-21-10,109 465 679,-66-391-469,73 234-2,-50-293-298,12 34 3,11 146-19,-81-289 4,4-2-1,60 118 1,-36-86 5,105 194 8,-109-226-46,148 245-4,-137-245 1,4-4-1,3-3 0,5-3 1,94 79-1,130 117 25,-251-237-24,3-1-1,111 62 1,-97-63 36,98 74-1,-77-38 10,-38-31-16,1-2-1,100 61 1,302 102-49,-337-157 19,408 199 12,-181-85 2,14-33-26,168 83-3,-145-51 1,-161-83-3,251 52-1,-383-108 18,298 54-18,-292-61-43,-1 3 0,115 38 0,-159-42-31,1-2 0,-1-3 0,1-1-1,1-2 1,49-3 0,-123 7 538,17-8-385,1-1 0,-1 0 0,1 0 0,-1 0 0,-11-3 0,-16-5 111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53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166 280 13499,'-2'-2'119,"1"1"-1,-1-1 1,0 0 0,0 0-1,0 1 1,0-1 0,0 1-1,0-1 1,0 1 0,0 0-1,-1 0 1,1 0 0,0 0-1,-1 1 1,1-1 0,-1 1-1,1-1 1,-1 1 0,1 0-1,-1 0 1,1 0 0,-1 0-1,1 0 1,-1 1 0,1-1-1,-1 1 1,1-1 0,-1 1-1,1 0 1,0 0 0,-5 2-1,4 0 18,-1-1 1,0 0-1,0 1 0,1 0 0,0 0 1,-1 0-1,1 0 0,0 0 0,1 1 0,-1-1 1,1 1-1,-1 0 0,1 0 0,0 0 1,0 0-1,1 0 0,-3 7 0,3-4 23,1 0 0,-1 0-1,1-1 1,0 1 0,1 0 0,-1 0-1,4 9 1,-4-14-137,0 0-1,0-1 1,1 1-1,-1 0 1,1-1 0,0 1-1,-1-1 1,1 1-1,0-1 1,0 0-1,0 1 1,0-1-1,0 0 1,0 1 0,0-1-1,0 0 1,1 0-1,-1 0 1,0 0-1,1 0 1,-1 0-1,0 0 1,1-1 0,0 1-1,-1 0 1,1-1-1,-1 1 1,1-1-1,0 0 1,-1 0-1,1 1 1,0-1 0,-1 0-1,4-1 1,-2 0-1,-1 1 1,1-2-1,0 1 1,-1 0-1,0-1 1,1 1-1,-1-1 1,0 1-1,0-1 1,1 0-1,-1 0 1,-1 0-1,1 0 1,0-1-1,0 1 1,-1 0 0,0-1-1,1 1 1,1-6-1,2-4 107,-1 0 0,0 0 0,2-13 1,-3 11 47,-1 0 1,0 0-1,-2 0 1,1 0-1,-3-19 1,1 27-73,1-1 0,-2 1 0,1-1 0,-1 1 0,0 0 0,0 0 0,-1-1 0,1 2 0,-1-1 0,-1 0 0,1 0 0,-1 1 0,-6-6 0,9 9-83,0 1 0,0 0 0,0-1 1,0 1-1,-1 0 0,1 0 0,-1 0 0,1 0 1,-1 0-1,1 0 0,-1 1 0,1-1 1,-1 0-1,0 1 0,1-1 0,-1 1 0,0 0 1,0-1-1,1 1 0,-1 0 0,0 0 1,0 0-1,1 0 0,-1 1 0,0-1 0,0 0 1,1 1-1,-1-1 0,0 1 0,1 0 1,-1-1-1,0 1 0,1 0 0,-1 0 0,1 0 1,0 0-1,-1 0 0,1 0 0,0 1 1,0-1-1,-1 0 0,0 2 0,-2 3-4,-1 1 1,1-1-1,0 1 0,1 0 0,-1 0 0,1 0 0,1 0 0,-3 9 1,1 1-29,1 1 0,1 0 1,0 0-1,1 0 1,1 0-1,1 0 1,0 0-1,2 0 1,0 0-1,1-1 0,0 1 1,10 22-1,-13-38 4,0 1 1,0-1-1,1 1 0,-1-1 0,1 0 0,-1 1 0,1-1 0,0 0 1,-1 0-1,1 0 0,0 0 0,0 0 0,1-1 0,-1 1 0,0-1 1,1 1-1,-1-1 0,4 1 0,-4-1 1,0-1 1,-1-1-1,1 1 0,0 0 1,0 0-1,0-1 0,-1 1 1,1-1-1,0 1 0,-1-1 1,1 0-1,0 0 0,-1 0 1,1 0-1,-1 0 0,1 0 1,-1 0-1,0 0 0,0-1 1,1 1-1,-1 0 0,0-1 1,0 1-1,0-1 0,0 1 1,0-1-1,-1 0 0,2-1 1,6-15-8,0 1 0,-1-1 0,-1-1 0,-1 1 0,6-36 0,-8 28 91,0 1 0,-2-1-1,-4-48 1,3 69-46,-1 1 0,0-1 0,0 0 0,0 1-1,-1 0 1,0-1 0,0 1 0,-2-5 0,3 9-24,1-1-1,-1 0 1,1 0 0,-1 1-1,1-1 1,-1 0-1,0 1 1,1-1 0,-1 1-1,0-1 1,1 0 0,-1 1-1,0 0 1,0-1-1,0 1 1,1-1 0,-1 1-1,0 0 1,0 0 0,0 0-1,0-1 1,0 1-1,1 0 1,-1 0 0,0 0-1,0 0 1,0 0 0,0 0-1,0 1 1,0-1-1,1 0 1,-1 0 0,0 1-1,0-1 1,0 0 0,0 1-1,1-1 1,-1 1-1,0-1 1,0 1 0,1-1-1,-1 1 1,1 0 0,-1-1-1,0 1 1,0 1-1,-4 4 11,1 0 0,-1 0-1,2 0 1,-1 1-1,1-1 1,-1 1-1,2 0 1,-1 0 0,1 0-1,-2 9 1,0 6-22,1-1 1,-1 29-1,4-38-5,0-1 0,1 0 0,0 0 0,5 18 0,-6-27 3,1 1 0,0-1 0,0 1 1,0-1-1,0 1 0,1-1 0,-1 0 0,1 1 1,-1-1-1,1 0 0,2 2 0,-2-3 1,-1 0 0,0 0 0,0-1 0,0 1 0,1 0 0,-1-1 0,0 1 0,1-1 0,-1 0 0,0 0 0,1 1 0,-1-1 0,0 0 0,1 0 0,-1 0 0,0 0 0,1 0 0,-1-1 0,1 1 0,-1 0 0,0-1 0,1 1 0,1-1 0,3-3-11,0 1-1,0-1 0,-1 0 1,0 0-1,1 0 1,-1-1-1,-1 0 0,1 0 1,-1 0-1,7-10 0,3-6-54,16-35-1,-20 35 48,-2 1 1,8-25-1,-14 37 34,0 0 0,0 1 0,-1-1 0,0 0 0,0 0 0,-1 0 0,0 0 0,0 0 0,-3-11 0,3 18-4,0-1 0,0 1 1,-1-1-1,1 1 0,0-1 0,-1 1 0,0-1 1,1 1-1,-1-1 0,0 1 0,1 0 0,-1 0 1,0-1-1,0 1 0,0 0 0,0 0 1,-1 0-1,1 0 0,0 0 0,0 0 0,0 0 1,-1 0-1,1 1 0,-1-1 0,1 0 0,0 1 1,-1-1-1,1 1 0,-1 0 0,1-1 0,-1 1 1,0 0-1,1 0 0,-1 0 0,1 0 0,-1 0 1,1 0-1,-1 1 0,1-1 0,-1 0 1,1 1-1,-1-1 0,1 1 0,-1 0 0,1-1 1,0 1-1,-2 1 0,-4 2 17,0 0 0,1 0-1,-1 1 1,1 0 0,0 0 0,0 1-1,-8 10 1,4-1-16,1 1 1,0 0-1,1 0 0,0 1 0,2 0 1,0 0-1,1 1 0,0 0 1,2 0-1,0 0 0,1 0 0,0 27 1,3-39-16,-1-1 0,0 1 0,1-1 0,0 1 0,1-1 0,-1 1 0,1-1 0,0 0 0,4 8 0,-5-12 4,0 1 0,-1-1 0,1 0 0,0 0 0,0 0-1,0 0 1,1 0 0,-1 0 0,0 0 0,0 0 0,0 0 0,1 0 0,-1-1 0,0 1 0,1 0 0,-1-1 0,1 1 0,-1-1 0,1 0 0,-1 0-1,1 1 1,-1-1 0,1 0 0,-1 0 0,1 0 0,-1 0 0,1-1 0,-1 1 0,1 0 0,-1-1 0,0 1 0,1-1 0,-1 1 0,1-1-1,-1 0 1,0 1 0,1-1 0,-1 0 0,0 0 0,1-1 0,9-6-21,-1 0 0,-1-1 0,0 0 0,0-1-1,-1 1 1,0-2 0,9-13 0,4-11-49,17-39 0,-26 48 55,-2 0 0,9-29-1,-17 47 32,0 0-1,0-1 1,-1 1-1,0-1 1,0 1-1,-1-1 1,0 1-1,0-1 1,-1 0-1,-4-15 1,5 23-6,0-1 1,-1 0-1,0 1 0,1-1 1,-1 1-1,0-1 0,0 1 1,0 0-1,0-1 0,0 1 1,0 0-1,0 0 1,0-1-1,0 1 0,-1 0 1,1 0-1,0 0 0,-1 1 1,1-1-1,-1 0 0,1 0 1,-1 1-1,0-1 0,1 1 1,-1-1-1,1 1 0,-1 0 1,0 0-1,1 0 0,-1 0 1,0 0-1,1 0 1,-1 0-1,0 0 0,1 1 1,-2-1-1,-3 2 9,1 0 1,-1 0 0,1 0-1,0 1 1,0-1-1,0 1 1,0 0 0,1 1-1,-7 5 1,-4 7-20,1 0 0,0 2 0,1-1 0,1 2 0,1 0 0,0 0 0,2 1 0,0 0 1,1 0-1,1 1 0,1 0 0,1 1 0,-3 26 0,8-43-25,-1 0-1,1-1 1,0 1 0,1 0 0,0 6-1,-1-10 26,0-1-1,0 0 1,0 1-1,1-1 0,-1 0 1,0 1-1,0-1 1,0 0-1,0 1 1,0-1-1,1 0 0,-1 1 1,0-1-1,0 0 1,1 0-1,-1 1 0,0-1 1,0 0-1,1 0 1,-1 1-1,0-1 1,1 0-1,-1 0 0,0 0 1,1 0-1,-1 0 1,1 1-1,0-2-2,-1 1-1,1 0 1,0 0 0,0-1-1,0 1 1,0 0-1,-1-1 1,1 1 0,0-1-1,-1 1 1,1-1 0,0 1-1,-1-1 1,1 0-1,0 1 1,0-2 0,10-12-67,-1 0 1,0-1-1,-1 0 1,11-26-1,24-70-107,-35 86 156,1-2 18,-2 8 49,-1 0-1,6-30 1,-13 39 39,-5 8-15,-12 13 30,-17 26-5,21-19-106,1 0-1,1 0 0,0 1 1,1 1-1,-11 31 0,18-40-3,0-1 0,0 1-1,1 0 1,0-1-1,1 1 1,0 0 0,1 0-1,0 0 1,0 0-1,1 0 1,1-1 0,0 1-1,4 11 1,-5-19 11,0 0 1,0 0-1,0 0 1,1-1-1,-1 1 0,1 0 1,0-1-1,0 1 1,0-1-1,0 0 1,0 1-1,0-1 0,1 0 1,-1 0-1,1 0 1,-1-1-1,1 1 1,0-1-1,0 1 0,-1-1 1,1 0-1,0 0 1,0 0-1,0-1 1,0 1-1,1-1 0,-1 0 1,0 1-1,0-1 1,0-1-1,0 1 1,0 0-1,6-2 0,1-1-9,0-1-1,-1 0 0,1 0 0,-1-1 0,0 0 0,0 0 0,0-1 0,-1 0 0,0-1 0,0 0 0,-1 0 0,0-1 0,11-14 0,-12 13 21,1 0-1,-1 0 0,-1-1 1,0 0-1,0 0 1,-1 0-1,0-1 0,-1 1 1,0-1-1,0 0 1,-1 0-1,0-18 0,-2 25 15,0-1-1,0 0 0,0 1 0,-1-1 0,0 1 0,0 0 1,0-1-1,-1 1 0,0 0 0,1-1 0,-1 1 1,-1 0-1,1 0 0,0 1 0,-1-1 0,0 0 0,0 1 1,0 0-1,-1 0 0,1 0 0,0 0 0,-1 0 0,0 0 1,0 1-1,0 0 0,0 0 0,0 0 0,0 0 0,-1 1 1,1 0-1,0 0 0,-7-1 0,3 1-2,0 0-1,0 1 1,0 0 0,-1 0-1,1 1 1,0 0-1,1 0 1,-1 1 0,0 0-1,0 0 1,1 1 0,-1 0-1,1 0 1,0 1-1,0 0 1,0 0 0,-9 8-1,5-1-45,0 1-1,2 0 1,-1 0 0,1 1-1,1 0 1,1 1-1,0-1 1,0 1-1,2 1 1,-1-1 0,2 1-1,0 0 1,1 0-1,0 1 1,2-1-1,-1 0 1,2 1 0,2 26-1,-1-38 17,-1 1 0,1 0 1,1-1-1,-1 0 0,1 1 0,4 7 0,-6-11 12,1 0 1,0 0-1,-1 0 1,1 0-1,0 0 1,0 0-1,0 0 0,0-1 1,0 1-1,0 0 1,0 0-1,0-1 1,0 1-1,0-1 0,0 1 1,0-1-1,1 1 1,-1-1-1,0 0 1,0 0-1,1 1 0,-1-1 1,0 0-1,0 0 1,1 0-1,-1 0 1,0-1-1,0 1 0,0 0 1,1 0-1,1-1 1,2-2-10,-1 1 1,1 0-1,0-1 1,-1 0-1,0 0 0,0 0 1,0-1-1,0 1 1,7-9-1,28-41-81,-33 43 79,15-22-40,30-64 0,-45 82 54,0 0 0,-1-1 0,0 0 0,-1 0 0,-1 0 0,-1 0 1,1-21-1,-2 33 5,-1 0 0,0 0 0,-1 0 0,1 0 0,-1 0 0,1 0 0,-1 1 1,0-1-1,0 0 0,0 0 0,0 1 0,-1-1 0,1 0 0,-1 1 0,-2-4 1,3 5 0,-1-1 1,1 1-1,-1 0 1,0 0-1,0-1 1,1 1-1,-1 0 1,0 1-1,0-1 1,0 0-1,0 0 1,0 1-1,0-1 1,0 1-1,-1 0 1,-3 0-1,1 0 5,0 1-1,0-1 1,0 1-1,0 1 1,1-1-1,-1 1 0,0-1 1,1 2-1,-1-1 1,1 0-1,0 1 1,0 0-1,0 0 0,0 0 1,0 0-1,-6 7 1,3 0-1,0 1 0,0-1-1,1 1 1,1 1 0,0-1 0,0 1 0,1 0 0,1-1 0,0 2 0,-3 17 0,4-14-7,1 0 0,0 0 0,1 0-1,1 1 1,1-1 0,0 0 0,7 26 0,-8-37-51,0-1 0,1 1 0,0 0 0,0-1 0,0 0 0,0 1 0,1-1 0,0 0 0,-1 0 0,1 0 0,1-1 0,3 5 0,-6-8-14,-1 0 0,1 0 0,-1 0 1,1 1-1,-1-1 0,1 0 0,-1 0 1,1 0-1,0 0 0,-1 0 0,1 0 1,-1 0-1,1 0 0,0 0 0,-1 0 1,1 0-1,-1 0 0,1-1 0,-1 1 1,1 0-1,-1 0 0,1-1 0,-1 1 1,1 0-1,-1-1 0,1 1 0,-1 0 1,1-1-1,-1 1 0,1-1 0,-1 1 1,0 0-1,1-1 0,-1 1 0,0-1 1,1 0-1,8-22-467,-2-20-8,-3-10-195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49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97 14547,'3'-3'413,"0"-1"1,0 1-1,0 0 1,0-1-1,-1 1 0,1-1 1,-1 0-1,0 0 0,0 0 1,0 0-1,0 0 0,-1 0 1,0-1-1,0 1 0,0 0 1,0-1-1,-1 1 0,0-8 1,0 12-365,0-1 0,0 1-1,0-1 1,0 0 0,0 1 0,0-1 0,0 0 0,0 1 0,-1-1 0,1 1 0,0-1 0,0 1-1,-1-1 1,1 1 0,0-1 0,-1 1 0,1-1 0,-1 1 0,1-1 0,-1 1 0,1-1 0,-1 1-1,1 0 1,-1-1 0,1 1 0,-1 0 0,1 0 0,-1-1 0,1 1 0,-1 0 0,1 0 0,-1 0-1,0 0 1,1-1 0,-1 1 0,0 0 0,1 0 0,-1 0 0,1 0 0,-1 1 0,0-1 0,1 0-1,-1 0 1,1 0 0,-1 0 0,0 1 0,1-1 0,-1 0 0,-3 2 69,0 0 0,0 0 0,0 0 0,0 0 0,-7 5 0,-4 6-13,0 0 0,1 2-1,0-1 1,1 2-1,-12 19 1,17-23-103,0 1 0,1-1 0,1 1 0,0 1-1,1-1 1,0 1 0,-5 27 0,10-39-2,-1 1-1,1-1 0,0 0 1,0 1-1,0-1 0,0 0 0,0 1 1,1-1-1,-1 0 0,1 1 1,-1-1-1,3 4 0,-2-4 0,-1-1 1,1 0-1,0 0 0,0 0 0,0 0 0,0-1 0,0 1 0,0 0 0,0 0 0,0 0 0,0-1 0,0 1 0,0-1 0,0 1 0,0-1 0,1 1 1,1 0-1,1-1-1,0 0 0,0 0 1,0 0-1,0 0 0,0-1 0,-1 1 1,1-1-1,0 0 0,0 0 1,-1 0-1,1-1 0,0 0 1,6-3-1,7-6-13,-1-1 1,0 0-1,0-1 0,-1-1 1,19-23-1,-24 25-1,0 0 0,-1-1 0,-1 0 0,0-1 0,0 0 0,-2 0 0,8-21 0,-15 31-117,-6 10 70,-5 11 3,-1 10 1,-13 35 0,22-51 70,1 0 0,0 0-1,1 0 1,0 1 0,1-1-1,-1 16 1,2-25-1,0 0-1,1-1 1,-1 1-1,0 0 1,1 0 0,-1 0-1,1-1 1,-1 1-1,1 0 1,0-1 0,0 1-1,0 0 1,0-1-1,0 1 1,0-1 0,0 1-1,0-1 1,1 0-1,-1 1 1,0-1-1,1 0 1,-1 0 0,1 0-1,-1 0 1,1 0-1,0-1 1,-1 1 0,1 0-1,0-1 1,0 1-1,0-1 1,-1 1 0,1-1-1,0 0 1,0 0-1,0 0 1,0 0-1,3-1 1,6 0 40,0-1-1,0 0 1,0 0-1,21-9 1,9-6 58,51-29 1,-11 4-162,-77 40 35,0 0 0,1 0-1,0 0 1,-1 0 0,1 1 0,9-1 0,-13 2 12,0 0 0,0 0 0,1 0 0,-1 0 0,0 1 1,0-1-1,0 0 0,0 1 0,0-1 0,0 1 0,0-1 0,0 1 0,0-1 0,0 1 0,0 0 0,0 0 0,0-1 0,-1 1 0,1 0 0,0 0 0,-1 0 0,1 0 0,0 0 0,-1 0 0,1 0 1,-1 0-1,1 0 0,-1 0 0,0 0 0,1 0 0,-1 0 0,0 3 0,9 56-122,-8-59 92,-1 0 1,1 0-1,-1-1 0,0 1 1,1 0-1,-1-1 0,1 1 1,0 0-1,-1-1 0,1 1 1,-1-1-1,1 1 0,0-1 1,0 1-1,-1-1 1,1 1-1,0-1 0,0 0 1,-1 0-1,1 1 0,0-1 1,0 0-1,0 0 0,-1 0 1,1 0-1,0 0 0,0 0 1,0 0-1,0 0 1,0 0-1,-1 0 0,1 0 1,0 0-1,0-1 0,0 1 1,3-1-246,0 0 0,-1-1 1,1 1-1,-1-1 1,0 1-1,7-5 1,-3 0 43,0 0 1,0-1 0,-1 1 0,9-12 0,9-18-539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56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0 716 14707,'3'-1'223,"-1"0"0,1 0 1,0 0-1,-1-1 0,0 1 0,1-1 0,-1 1 0,0-1 1,0 0-1,0 0 0,0 0 0,0 0 0,0 0 0,0 0 0,1-4 1,22-42 1284,-16 29-702,55-116 1965,90-282 0,-137 358-2686,-16 59-95,-1-1 0,0 1 0,0 0 1,0 0-1,0-1 0,0 1 0,0 0 0,0 0 0,-1-1 0,1 1 1,0 0-1,0-1 0,0 1 0,0 0 0,0 0 0,0-1 1,0 1-1,0 0 0,-1 0 0,1 0 0,0-1 0,0 1 1,0 0-1,-1 0 0,1 0 0,0-1 0,0 1 0,0 0 0,-1 0 1,1 0-1,0 0 0,0 0 0,-1 0 0,1-1 0,0 1 1,0 0-1,-1 0 0,1 0 0,0 0 0,-1 0 0,1 0 1,0 0-1,0 0 0,-1 0 0,1 0 0,0 0 0,0 1 0,-1-1 1,1 0-1,0 0 0,0 0 0,-1 0 0,1 0 0,-1 1 1,1-1-6,-3 0-83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5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18324,'-7'44'6283,"-17"98"-4492,-15 319-808,39-459-1051,0 0 1,0 0-1,0 1 1,0-1-1,-1 0 1,1 0-1,-1 0 1,1 0 0,-1 1-1,0-1 1,0 0-1,0 0 1,0 0-1,0 0 1,0 0-1,-1-1 1,1 1 0,-2 1-1,0-1 33,0 0 0,-1-1 0,1 0-1,0 1 1,-1-1 0,1-1 0,0 1 0,-1 0 0,1-1-1,-7 0 1,-18 3-400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0 807 17516,'0'1'93,"0"-1"1,0 1-1,0-1 1,0 1 0,1-1-1,-1 1 1,0-1-1,0 0 1,0 1-1,1-1 1,-1 1-1,0-1 1,1 1 0,-1-1-1,0 0 1,1 1-1,-1-1 1,0 0-1,1 1 1,-1-1 0,1 0-1,-1 0 1,0 1-1,1-1 1,-1 0-1,1 0 1,0 1-1,20 2 1216,21-6 389,-4-3-1220,0-1 0,-1-2 0,0-1-1,-1-2 1,0-2 0,-1-1 0,52-30-1,-81 41-776,0-1-1,1 1 1,-1-1-1,-1 0 0,1-1 1,-1 1-1,0-1 1,0 0-1,-1 0 0,0-1 1,0 1-1,0-1 1,-1 0-1,0 0 0,0 0 1,-1 0-1,0-1 1,0 1-1,1-15 0,2-16-844</inkml:trace>
  <inkml:trace contextRef="#ctx0" brushRef="#br0" timeOffset="1">57 42 20516,'2'-2'2193,"9"5"-1489,9-1-224,10-2 1136,16-3-735,4-1-121,11-4-248,0 0-96,-3 1-184,-7-1-176,-12 3-408,-6 3-328,-20 8 560,-5 7-104,-8 7-96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59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0 19004,'1'0'69,"0"0"1,-1 0-1,1 0 0,-1 0 0,1 1 0,-1-1 1,1 0-1,-1 0 0,1 0 0,-1 0 0,1 1 1,-1-1-1,1 0 0,-1 0 0,1 1 1,-1-1-1,0 0 0,1 1 0,-1-1 0,1 0 1,-1 1-1,0-1 0,0 1 0,1-1 1,-1 1-1,0-1 0,1 1 0,-1-1 0,0 1 1,0-1-1,0 1 0,0-1 0,0 1 1,1-1-1,-1 1 0,0-1 0,0 1 0,0-1 1,0 1-1,-1-1 0,1 1 0,-1 28 549,0-26-307,-5 40 374,-3-1 1,-21 65 0,-40 80-636,60-160 19,-30 61-25,21-47-82,-22 66-1,39-96-204,4-12-292,7-20-511,-8 21 1033,83-219-2453,-58 143 1790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5:59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5 18020,'0'0'37,"0"0"1,0-1 0,0 1-1,0 0 1,0 0-1,0 0 1,0-1-1,0 1 1,0 0 0,0 0-1,0 0 1,1-1-1,-1 1 1,0 0-1,0 0 1,0 0-1,0 0 1,0-1 0,1 1-1,-1 0 1,0 0-1,0 0 1,0 0-1,1 0 1,-1 0 0,0 0-1,0 0 1,0 0-1,1-1 1,-1 1-1,0 0 1,0 0 0,0 0-1,1 0 1,-1 0-1,0 0 1,0 0-1,1 0 1,-1 1-1,0-1 1,0 0 0,0 0-1,1 0 1,-1 0-1,0 0 1,0 0-1,0 0 1,0 0 0,1 0-1,-1 1 1,0-1-1,0 0 1,0 0-1,0 0 1,1 0 0,-1 1-1,0-1 1,5 20 1135,-1 40 10,-3-49-760,0 21-33,21 233 1919,-17-236-2410,1-1 1,1 1-1,1-1 1,2 0-1,1-1 1,27 50-1,-45-81-3392,-32-29 881,-36-30 68,-26-24 5625,100 86-2981,1 0 0,-1 1 0,0-1 1,0 1-1,1-1 0,-1 0 0,0 1 0,1-1 0,-1 0 0,1 0 0,-1 0 0,1 1 0,-1-1 0,1 0 0,-1 0 0,1 0 0,0 0 0,0 0 0,-1 0 0,1 0 0,0 0 0,0 0 0,0 0 0,0 0 0,0 0 0,0 0 0,0 0 0,0 0 0,1 0 0,-1 1 0,0-1 0,1 0 0,-1 0 0,0 0 0,1 0 0,-1 0 0,1 0 0,-1 1 0,1-1 0,0 0 0,-1 0 0,1 1 0,0-1 0,0 0 0,-1 1 0,1-1 0,0 1 0,1-1 0,5-3 316,0 1 0,1 0 1,-1 0-1,15-3 0,-15 4-369,7-2 305,24-7-1909,0 2-1,45-4 1,-78 11 576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6:00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3 378 16267,'0'2'282,"-1"-1"-1,1 1 0,-1-1 0,1 1 0,0-1 0,0 1 1,0-1-1,0 1 0,0 0 0,0-1 0,0 3 0,0-4-210,0 0-1,1 0 0,-1 1 0,0-1 1,0 0-1,0 0 0,1 0 0,-1 0 1,0 0-1,0 1 0,0-1 0,1 0 1,-1 0-1,0 0 0,0 0 0,1 0 1,-1 0-1,0 0 0,0 0 0,0 0 0,1 0 1,-1 0-1,0 0 0,0 0 0,1 0 1,-1 0-1,0 0 0,0 0 0,1 0 1,-1 0-1,0 0 0,0 0 0,1 0 1,-1-1-1,0 1 0,0 0 0,0 0 1,1 0-1,-1-1 0,4-2 312,0 0 0,1-1 0,-2 0 0,1 0 0,5-7 0,126-206 1926,-75 114-1918,-57 98-378,-1 1 2,0 0 0,1-1 0,0 1 1,0 0-1,0 1 0,0-1 0,1 0 1,-1 1-1,7-5 0,-9 8-12,-1 0 1,0-1-1,1 1 0,-1 0 0,1 0 1,-1 0-1,0 0 0,1-1 0,-1 1 0,1 0 1,-1 0-1,1 0 0,-1 0 0,0 0 0,1 0 1,-1 0-1,1 0 0,-1 1 0,1-1 1,-1 0-1,0 0 0,1 0 0,-1 0 0,1 0 1,-1 1-1,0-1 0,1 0 0,-1 0 1,0 1-1,1-1 0,-1 0 0,0 1 0,1-1 1,-1 0-1,0 1 0,0-1 0,1 0 0,-1 1 1,0-1-1,0 0 0,0 1 0,0-1 1,1 1-1,-1-1 0,0 1 0,0-1 0,0 1 1,3 26 65,-2-21-53,17 413-249,-18-416 200,1 5-216,-1 0 0,-1 1-1,-1 10 1,2-17 215,-1-1 0,1 1 0,0-1 1,-1 1-1,1-1 0,-1 0 0,1 1 0,-1-1 0,0 0 0,1 1 1,-1-1-1,0 0 0,0 0 0,0 0 0,0 0 0,0 0 0,0 0 1,0 0-1,0 0 0,-1 0 0,1 0 0,0-1 0,0 1 0,-1 0 1,1-1-1,-2 1 0,-14 0-423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6:06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17420,'3'15'1832,"4"15"-1640,-4-7-176,6 0-336,-8-8-184,-4-11 408,-5-7-40,-12-24-96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6:06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353 737 19948,'2'-2'1489,"-5"3"-1169,-7-1-208,6-6 280,5-4-1048,2-14 656,-3-6-144,-4-10-176</inkml:trace>
  <inkml:trace contextRef="#ctx0" brushRef="#br0" timeOffset="1">90 45 22453,'-20'26'1536,"1"-3"-1632,-1-16-392,7-7-432,3-13 1704,3-8-840,8-12-40,4 0-40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6:07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22173,'25'53'872,"2"-6"-1880,-21-11 1000,12-11-232,5-14-72,6-11-72</inkml:trace>
  <inkml:trace contextRef="#ctx0" brushRef="#br0" timeOffset="1">1029 1418 16756,'63'44'1096,"-5"-28"-1400,2-13-152,2-13 1936,4-3-1744,2 0-184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6:07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1312 2830 17484,'37'36'1216,"-1"-16"-1208,0-19-232,-3-27 240,3-14-2080,1-22 1751,3-12-271,-1-26-248</inkml:trace>
  <inkml:trace contextRef="#ctx0" brushRef="#br0" timeOffset="1">1692 1765 18260,'-32'-62'1504,"-4"-5"-1184,-2-3-296,-7-15 624,-1-10-1064,-1-16 344,0-7-200,1 5-152</inkml:trace>
  <inkml:trace contextRef="#ctx0" brushRef="#br0" timeOffset="2">453 459 22405,'-64'2'1744,"-4"-10"-1664,1-27-504,1-16 296,10-20-2472,3-11 2255,12-23-447,3-3-336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49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34 16331,'0'1'119,"-1"-1"0,1 0 0,-1 1 0,1-1-1,-1 1 1,1-1 0,-1 1 0,1-1 0,-1 1-1,1 0 1,0-1 0,-1 1 0,1-1-1,0 1 1,-1 0 0,1-1 0,0 1 0,0 0-1,0-1 1,0 1 0,0 0 0,-1 1-1,-6 23 930,-7 55 232,4 1 1,0 125-1,10-198-1239,-1 2 7,2 0 0,-1 1 1,1-1-1,3 10 1,-4-18-42,0-1 1,0 1 0,1-1-1,-1 0 1,1 1-1,-1-1 1,1 0 0,-1 1-1,1-1 1,0 0-1,0 0 1,0 1 0,-1-1-1,1 0 1,0 0-1,0 0 1,1 0 0,-1 0-1,0 0 1,0 0-1,0-1 1,1 1 0,-1 0-1,0-1 1,1 1-1,-1-1 1,0 1 0,1-1-1,-1 0 1,1 0-1,-1 1 1,1-1 0,-1 0-1,1 0 1,-1 0-1,2-1 1,2 0 6,0 0 1,0-1 0,0 0-1,-1 0 1,1-1-1,-1 1 1,1-1-1,-1 0 1,0 0-1,4-4 1,38-39 102,-34 32-75,231-287 657,-138 163-476,-96 126-619,-14 19-343,-17 18 103,0-7 320,-7 2-109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6:08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20716,'9'65'136,"-8"-29"-64,8-5 40,10-6-544</inkml:trace>
  <inkml:trace contextRef="#ctx0" brushRef="#br0" timeOffset="1">1222 2137 14451,'47'41'1216,"-7"-1"-896,-6-4 32,-4-5 281,5-2-185,-1-5 40,-7-5-320,-2-2-224,-7-4 240,-3-3-80,-7-6-224</inkml:trace>
  <inkml:trace contextRef="#ctx0" brushRef="#br0" timeOffset="2">1431 3027 22341,'-29'58'1136,"-14"-15"-824,-14-60-200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6:34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4881 13739,'-4'3'474,"-1"-1"1,0 1-1,1-1 0,-1 0 1,0-1-1,-9 3 1,36-24 1670,39-33-1301,62-67-1,33-31-629,238-208-177,-234 210-59,181-217-70,-180 184 53,480-522-16,-198 242 86,-155 168-10,140-133 16,-120 123-17,221-210 2,-271 267-5,-151 141-16,114-105 8,12-17 97,-240 234-415,1-1-1,-1 0 0,0 0 1,-16 7-1,20-10 117,0-1 1,-1 0-1,0 1 1,1-2-1,-1 1 0,1 0 1,-7 0-1,8-1 131,1 0 0,-1 0-1,1 0 1,0 0 0,-1-1 0,1 1 0,0 0 0,-1-1-1,1 1 1,0-1 0,0 0 0,-1 1 0,1-1 0,0 0-1,0 1 1,0-1 0,0 0 0,0 0 0,0 0 0,0 0-1,-1-2 1,-8-14-749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6:35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16 383 14235,'-2'-3'287,"0"1"0,1-1-1,-1 0 1,1 0 0,-1 0 0,1 0-1,0 0 1,0 0 0,0 0 0,1 0-1,-2-5 1,3 6-188,-1 1-1,0-1 1,1 1-1,-1-1 1,1 1-1,-1-1 1,1 1-1,0 0 1,-1-1-1,1 1 1,0 0-1,0 0 1,0-1-1,0 1 1,0 0-1,0 0 1,1 0 0,-1 0-1,0 0 1,0 0-1,1 1 1,-1-1-1,1 0 1,-1 1-1,0-1 1,3 0-1,106-39 953,30-12-824,231-131-51,-361 177-174,-1 1 11,0 0-1,0 1 0,0 0 0,0 0 1,18-4-1,-27 8-9,1 0 1,0 0-1,-1 0 1,1 0-1,0 0 1,0 0-1,-1 0 1,1 0-1,0 0 1,0 0-1,-1 1 0,1-1 1,0 0-1,-1 0 1,1 1-1,0-1 1,-1 1-1,1-1 1,0 0-1,-1 1 1,1-1-1,-1 1 0,1 0 1,-1-1-1,1 1 1,-1-1-1,0 1 1,1 1-1,4 22 88,-7 5-10,-2 0 1,0 1-1,-2-1 1,-12 36-1,-2 14 81,-11 68-476,7 1 0,-8 236 1,29-318 75,-3-16-76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6:43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 12435,'0'-1'42,"0"1"1,0 0 0,0-1 0,-1 1 0,1 0-1,0 0 1,0-1 0,0 1 0,0 0-1,0 0 1,-1 0 0,1-1 0,0 1 0,0 0-1,0 0 1,-1 0 0,1-1 0,0 1 0,0 0-1,-1 0 1,1 0 0,0 0 0,0 0-1,-1 0 1,1 0 0,0 0 0,-1 0 0,1-1-1,0 1 1,0 0 0,-1 0 0,1 0-1,0 1 1,0-1 0,-1 0 0,1 0 0,0 0-1,-1 0 1,1 0 0,0 0 0,0 0 0,-1 0-1,1 1 1,-5 13 994,3 22 70,7 1-140,2 1-1,12 39 1,-10-40-636,17 48 25,4-1-1,46 90 1,-1 0 594,233 540 1135,-147-431-1753,-36-68-139,-88-146-26,31 87 0,23 56 236,-76-185-377,1-1 1,1 0-1,1-1 0,1-1 0,33 32 0,-7-12 7,-1 2 0,-2 2-1,38 58 1,-49-60 14,192 263 294,125 93 317,-203-237-436,-38-40-117,195 207 48,241 117 11,-120-113-90,219 159 58,74-35-104,-662-427-30,1-3-1,2-2 0,1-2 0,112 32 0,-137-49-45,-7-3-103,0 1 0,38 16-1,-54-14-267,-10-9 390,0 0-1,0 0 1,0 1 0,0-1-1,0 0 1,0 0 0,0 0-1,-1 0 1,1 0 0,0 0-1,0 0 1,0 0 0,0 0-1,0 0 1,0 0 0,0 0-1,0 0 1,0 0 0,-1 0-1,1 1 1,0-1 0,0 0-1,0 0 1,0 0 0,0 0 0,0 0-1,0 0 1,0 0 0,0 0-1,0 1 1,0-1 0,0 0-1,0 0 1,0 0 0,0 0-1,0 0 1,0 0 0,0 1-1,0-1 1,0 0 0,0 0-1,-27-14-258,-16-6-80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6:45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82 13939,'-11'20'713,"8"-15"-621,0 1 0,0-1 1,0 0-1,1 1 1,0 0-1,0-1 0,0 1 1,1 0-1,-1 0 1,2 0-1,-1 0 0,1 9 1,0-14-65,0 0 1,0-1 0,0 1-1,0-1 1,0 1 0,0 0-1,1-1 1,-1 1 0,0-1-1,0 1 1,1-1-1,-1 1 1,1-1 0,-1 1-1,0-1 1,1 1 0,-1-1-1,1 1 1,-1-1 0,1 0-1,-1 1 1,1-1 0,-1 0-1,1 1 1,-1-1 0,1 0-1,0 0 1,-1 0 0,1 1-1,-1-1 1,1 0-1,0 0 1,-1 0 0,1 0-1,0 0 1,-1 0 0,1 0-1,-1 0 1,1-1 0,0 1-1,-1 0 1,1 0 0,-1 0-1,1-1 1,0 1 0,-1 0-1,1-1 1,-1 1-1,1 0 1,-1-1 0,1 1-1,0-1 1,2-2 191,0 1 0,1 0 0,-1-1 0,0 0 0,0 0 0,3-4 0,-3 2 29,-1 0 0,0-1 0,0 1 0,0 0 0,0-1 0,-1 0 0,0 1 0,0-1 0,0 1 0,-1-1 1,0 0-1,0 0 0,0 1 0,-1-1 0,0 0 0,0 1 0,-3-8 0,3 9-160,0 1 1,0-1-1,0 1 1,-1 0-1,0-1 0,1 1 1,-1 0-1,0 0 1,-1 0-1,1 1 1,0-1-1,-1 0 0,0 1 1,1 0-1,-1-1 1,0 1-1,0 0 0,0 1 1,0-1-1,-1 0 1,1 1-1,0 0 0,-1 0 1,1 0-1,-1 0 1,1 0-1,-8 0 1,8 1-64,0 1 0,0-1 0,0 0 0,1 1 0,-1-1 1,0 1-1,0 0 0,0 0 0,1 0 0,-1 1 0,1-1 0,-1 0 1,1 1-1,-1 0 0,1 0 0,-3 2 0,2-1-5,0 1 0,-1 0 0,2 0 0,-1 1 0,0-1 0,1 0 0,0 1-1,-3 8 1,2-4-17,1 1-1,0-1 0,0 1 0,1-1 1,0 1-1,1-1 0,0 1 0,1-1 1,2 15-1,-2-18-12,1 1 0,1 0 0,-1-1 0,1 0 0,0 1 0,0-1 0,1 0-1,0-1 1,9 11 0,-12-14 9,1-1-1,-1 1 1,1-1-1,0 1 1,0-1-1,-1 1 1,1-1-1,0 0 1,0 0-1,0 0 0,1 0 1,-1-1-1,0 1 1,0 0-1,0-1 1,0 0-1,1 1 1,-1-1-1,0 0 1,0 0-1,1 0 1,-1 0-1,0-1 1,0 1-1,1-1 0,-1 1 1,0-1-1,0 0 1,0 0-1,0 0 1,0 0-1,0 0 1,0 0-1,2-2 1,1-2 24,1 0 0,-2 0 1,1 0-1,-1 0 0,0-1 1,0 0-1,0 0 0,-1 0 1,0 0-1,0-1 0,0 1 1,-1-1-1,3-12 0,-3 10 43,-1 1 0,0-1 0,0 1 0,0-1 0,-1 1 0,-1-1-1,1 0 1,-2 1 0,1-1 0,-5-15 0,5 22-53,1 1 1,0 0-1,-1-1 1,1 1-1,-1-1 0,0 1 1,1 0-1,-1-1 1,0 1-1,0 0 1,0 0-1,0 0 0,0 0 1,0 0-1,0 0 1,0 0-1,0 0 0,0 0 1,-1 0-1,1 0 1,0 1-1,-1-1 1,1 1-1,0-1 0,-1 1 1,1-1-1,-1 1 1,1 0-1,-1 0 1,1 0-1,0 0 0,-1 0 1,-2 0-1,1 1-8,1 0 0,0 0 0,0 0 0,0 0 0,0 1 0,0-1 0,0 1 0,0-1 0,0 1 0,1 0 0,-1-1 0,1 1 0,-1 0 0,1 0 0,0 0 0,0 0 0,-1 1 0,1-1 0,1 0 0,-2 3 0,-1 6-31,1 0 0,0 0 1,0 0-1,1 0 0,0 0 0,1 0 0,1 0 0,0 0 1,0 0-1,1 0 0,0 0 0,4 11 0,-5-21 22,-1 0-1,0 0 1,0-1-1,1 1 1,-1 0-1,1 0 1,-1 0-1,1-1 0,-1 1 1,1 0-1,-1 0 1,1-1-1,-1 1 1,1-1-1,0 1 1,0 0-1,-1-1 1,1 1-1,1 0 1,-2-2 2,1 1 0,-1 0 0,1 0 0,-1 0 0,1 0 0,-1 0 0,1-1 0,-1 1 0,0 0 0,1 0 0,-1-1 0,0 1 0,1 0 0,-1-1 0,0 1 0,1 0 0,-1-1 0,0 1 0,1 0 0,-1-1 0,0 1 0,0-1 0,0 1 0,1-1 0,1-4 2,0 0 1,-1-1 0,0 1 0,2-9 0,-1 0 31,-1 0 1,-1-1-1,0 1 1,-1 0-1,0 0 1,-6-25-1,6 37-27,1 1 0,-1-1 0,1 1 0,-1-1 0,1 1 0,-1 0 0,0-1 0,0 1 0,1 0 0,-1 0 0,0-1 0,0 1 0,0 0 0,0 0 0,-1 0 0,1 0 0,0 1 0,0-1 0,-3-1 0,3 2-3,0 0 0,0 0 0,0 0 0,0 0 0,0 0 0,-1 0 1,1 0-1,0 0 0,0 0 0,0 1 0,0-1 0,0 0 0,0 1 0,0-1 0,0 1 0,0 0 0,0-1 0,0 1 0,-1 1 0,-3 2-7,0 1-1,1 0 0,0 0 0,0 0 0,0 0 1,1 1-1,-4 7 0,-1 4-69,1 0 1,-9 34-1,14-44 43,1 0 0,0 0 0,0 0 0,0 0 0,1 0 0,0 0 0,1 0-1,-1 0 1,1 0 0,3 10 0,-4-16 24,1 0 0,-1 0-1,0 0 1,1 0 0,-1 0 0,0 0-1,1 0 1,-1 0 0,1 0-1,0 0 1,-1 0 0,1 0 0,0 0-1,-1-1 1,1 1 0,0 0-1,0-1 1,0 1 0,0 0 0,0-1-1,0 1 1,0-1 0,0 0-1,0 1 1,1 0 0,0-2 2,-1 1-1,1 0 1,-1 0 0,1-1 0,-1 1 0,1-1-1,-1 1 1,0-1 0,1 1 0,-1-1 0,1 0 0,-1 0-1,0 0 1,0 0 0,2-1 0,3-4-5,0 0 1,0-1-1,-1 1 1,8-14-1,-4 7 22,0-2 0,-2 1-1,0-1 1,0 0 0,6-24 0,-13 38-9,0 0 1,1 0 0,-1 1-1,0-1 1,0 0 0,0 0-1,1 0 1,-1 0 0,0 0-1,0 0 1,0 0 0,-1 0-1,1 0 1,0 0 0,0 0-1,0 0 1,-1 0 0,1 0-1,0 1 1,-2-3 0,2 3-1,-1 0-1,1 0 1,-1 0 0,1 0 0,-1 0 0,0-1 0,1 1 0,-1 0-1,1 0 1,-1 0 0,1 1 0,-1-1 0,0 0 0,1 0 0,-1 0-1,1 0 1,-1 0 0,1 1 0,-1-1 0,1 0 0,-1 1-1,1-1 1,-2 1 0,-31 27 80,23-18-69,3-4-16,0 0 0,0 1 0,1 0 0,0 0 0,1 1 0,-1-1 0,1 1 0,-7 17 0,12-25 1,0 0 0,0 0 0,0 0 0,0 0 0,-1 0 0,1 1 0,0-1-1,0 0 1,0 0 0,0 0 0,0 0 0,0 1 0,0-1 0,0 0 0,0 0 0,0 0 0,0 0 0,0 1 0,0-1 0,0 0 0,0 0 0,0 0 0,0 0 0,0 1 0,0-1 0,0 0 0,0 0-1,0 0 1,0 0 0,0 1 0,0-1 0,0 0 0,0 0 0,1 0 0,-1 0 0,0 0 0,0 0 0,0 1 0,0-1 0,0 0 0,0 0 0,1 0 0,-1 0 0,0 0 0,0 0 0,0 0-1,0 0 1,0 0 0,1 0 0,-1 1 0,0-1 0,11-6-32,11-14-7,-6 2 5,25-36 0,-38 49 38,0 0-1,0 0 1,0-1 0,0 1 0,-1 0 0,0-1-1,0 1 1,-1-1 0,0 0 0,0 0 0,0 1 0,0-1-1,-1-9 1,0 14-1,-1-1 0,1 1 0,0 0 0,0 0 0,-1 0 0,1 0 0,0 0 0,-1 0 0,1 0 0,-1 0 0,1 0 0,-1 0 0,0 0 0,1 0 0,-1 1 0,0-1 0,0 0 0,0 0 0,0 1 0,1-1 0,-1 0 0,0 1 0,-2-1 0,1 0 1,0 0-1,0 1 1,0 0-1,0-1 1,-1 1-1,1 0 1,0 0 0,0 0-1,-1 0 1,1 1-1,-3 0 1,-2 0 0,0 2-1,1-1 1,-1 1 0,0 0 0,1 0 0,-10 7 0,7-3-13,1 0 1,-1 1-1,2 0 1,-1 0-1,1 1 1,1 0-1,-9 14 1,12-18-2,1-1 1,-1 1-1,1-1 1,0 1-1,0 0 0,1 0 1,0 0-1,-1 0 1,2 0-1,-1 1 1,0-1-1,1 0 1,0 0-1,0 0 1,1 1-1,0-1 1,-1 0-1,3 6 1,-2-9 4,1 1 1,-1-1-1,0 0 1,1 1 0,-1-1-1,1 0 1,0 0-1,0 0 1,0-1-1,0 1 1,0 0-1,0-1 1,0 1 0,1-1-1,-1 0 1,0 1-1,1-1 1,-1-1-1,1 1 1,0 0-1,-1 0 1,1-1 0,-1 0-1,1 1 1,0-1-1,-1 0 1,1 0-1,0-1 1,-1 1 0,4-1-1,4-1-2,-1 0 0,1 0 0,-1-1 0,0-1 0,0 1 0,-1-1 0,9-6-1,-2 1 16,0-1-1,-1-1 1,0-1 0,14-15-1,-22 20 29,0 1 0,0-1 0,-1-1 0,0 1 0,0-1 0,-1 0 0,0 0 0,0 0 0,4-17 0,-7 23-19,-1 0-1,1 1 0,-1-1 1,0 0-1,1 0 0,-1 0 1,0 0-1,0 0 0,0 0 1,-1 0-1,1 1 0,0-1 1,-1 0-1,1 0 0,-1 0 1,1 0-1,-1 1 0,0-1 1,0 0-1,0 1 1,0-1-1,0 1 0,0-1 1,0 1-1,-1-1 0,1 1 1,0 0-1,-1-1 0,1 1 1,-1 0-1,1 0 0,-1 0 1,0 0-1,1 1 0,-1-1 1,0 0-1,0 1 0,0-1 1,0 1-1,1 0 0,-3-1 1,-7 0 41,-1 0-1,1 1 1,0 0 0,0 1 0,-18 3 0,27-3-53,-57 11 37,54-11-56,0 1 0,0 0 1,1 0-1,-1 0 0,1 0 0,-1 1 0,1-1 1,0 1-1,-6 5 0,9-7-7,0 1 0,0-1 0,0 0 0,1 0 0,-1 0 0,0 0 0,1 0 0,-1 1 0,1-1 0,-1 0 0,1 1 0,0-1 0,-1 0 0,1 1 0,0-1 0,0 0 0,0 1 1,0-1-1,0 0 0,0 1 0,1-1 0,-1 0 0,0 1 0,1-1 0,-1 0 0,1 1 0,-1-1 0,1 0 0,1 2 0,1 3-233,1 0 1,1-1 0,-1 1-1,8 6 1,-5-5-94,-6-6 315,1 1-11,-1 0-1,1 0 1,0 0-1,-1 0 1,1 0-1,0-1 1,0 1-1,0-1 1,1 1-1,-1-1 0,0 0 1,1 0-1,-1 0 1,0 0-1,1 0 1,-1 0-1,1-1 1,2 1-1,-2-2-30,0 0 0,1 0-1,-1 0 1,0 0 0,0-1 0,4-2 0,-7 3 62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6:4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18652,'24'38'5543,"31"71"-3561,118 205-1623,-172-312-380,3 4-303,0 0 0,0 1 0,5 12 0,-9-17 264,1 0 1,0 0 0,-1 0 0,0 0 0,1 0-1,-1 0 1,0 0 0,0 0 0,0 0-1,-1 0 1,1 0 0,0 0 0,-1 0-1,1 0 1,-1 0 0,0 0 0,1 0-1,-3 3 1,-9 11-453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6:4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1 613 21661,'4'0'2064,"16"-22"-1304,5-9-312,12-10 897,6-4-361,13-11-328,4-2-176,2 1-464,-2 1-168,-10 6-440,-10 3-336,-14 2-657,-10 6 1217,-29 5-312,-13 3-192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6:47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0 423 21421,'18'-11'2312,"6"-8"-1600,12-14-264,8-4 1049,9-9-681,5-3-112,0 0-400,-2 1-296,-10 10-928,-9 7-304,-11 8 944,-4 0-217,-12 7-215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6:54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20 19572,'-2'9'477,"1"1"-1,1 0 1,0 0 0,0 0-1,2 12 1,0 4-76,5 81 65,0-18-141,-7 114 1,-6-172-615,6-31 276,0 0 1,0 0 0,0 0-1,0 0 1,0 1 0,0-1-1,0 0 1,0 0 0,0 0-1,0 0 1,0 0-1,0 0 1,0 0 0,0 0-1,0 1 1,-1-1 0,1 0-1,0 0 1,0 0 0,0 0-1,0 0 1,0 0 0,0 0-1,0 0 1,0 0-1,0 0 1,0 0 0,-1 0-1,1 0 1,0 0 0,0 0-1,0 0 1,0 0 0,0 1-1,0-1 1,0 0 0,0 0-1,-1 0 1,1 0 0,0 0-1,0-1 1,0 1-1,0 0 1,0 0 0,0 0-1,0 0 1,-1 0 0,1 0-1,0 0 1,0 0 0,0 0-1,0 0 1,0 0 0,0 0-1,0 0 1,0 0-1,0 0 1,0 0 0,0-1-1,-1 1 1,-3-18-1080,-18-210-6792,12 74 5702,5 66 2772,4 30 1814,1 58-2352,0 0 1,0 0-1,0 0 0,0 0 0,0 0 1,0 0-1,0 0 0,0 0 0,0 0 0,0 0 1,0 0-1,0 0 0,0 1 0,1-1 1,-1 0-1,0 0 0,0 0 0,0 0 0,0 0 1,0 0-1,0 0 0,0 0 0,0 0 1,0 0-1,1 0 0,-1 0 0,0 0 1,0 0-1,0 0 0,0 0 0,0 0 0,0 0 1,0 0-1,0 0 0,0 0 0,1 0 1,-1-1-1,0 1 0,0 0 0,0 0 1,0 0-1,0 0 0,0 0 0,0 0 0,0 0 1,0 0-1,0 0 0,0 0 0,0 0 1,0 0-1,0-1 0,0 1 0,1 0 0,-1 0 1,0 0-1,0 0 0,0 0 0,0 0 1,0 0-1,0 0 0,4 8 984,20 47 1378,-11-20-1871,3 0 0,1-1 0,1-1-1,26 35 1,-24-43-402,0-2 0,2-1 0,39 33 0,-49-46-135,0 0-1,0-1 1,0 0 0,1-1-1,1-1 1,-1 0-1,1-1 1,0 0 0,26 4-1,-39-9-15,-1 1-1,1-1 0,0 0 1,0 0-1,0 0 0,-1 0 1,1 0-1,0 0 1,0 0-1,0 0 0,-1 0 1,1 0-1,0-1 0,0 1 1,0 0-1,1-1 0,-2 1-5,0-1 0,0 1 0,0 0 1,0 0-1,0-1 0,0 1 0,0 0 0,0-1 0,0 1 0,0 0 0,0-1 0,0 1 0,0 0 0,0 0 0,-1-1 0,1 1 0,0 0 0,0-1 0,0 1 0,0 0 0,0 0 0,-1-1 0,1 1 0,0 0 0,0 0 0,0 0 0,-1-1 0,1 1 0,-26-18-949,4 9 5,-1 1 0,0 1 0,-47-7 0,-74 1-767,144 13 1761,0 0 1,-1 0-1,1 0 0,0 0 0,-1 0 1,1 0-1,-1 0 0,1 1 0,0-1 1,-1 0-1,1 0 0,0-1 0,-1 1 1,1 0-1,0 0 0,-1 0 0,1 0 1,-1 0-1,1 0 0,0 0 0,-1 0 1,1-1-1,0 1 0,0 0 0,-1 0 1,1-1-1,0 1 0,-1 0 0,1 0 1,0-1-1,0 1 0,-1 0 0,1 0 1,0-1-1,0 1 0,0 0 0,0-1 1,-1 1-1,1-1 0,0 1 0,0 0 1,0-1-1,0 1 0,0 0 0,0-1 1,0 1-1,0 0 0,0-1 0,0 1 1,0-1-1,0 1 0,0 0 0,0-1 1,1 1-1,-1 0 0,0-1 0,0 1 1,0 0-1,0-1 0,1 1 0,-1 0 1,0 0-1,0-1 0,1 1 0,-1 0 1,0-1-1,0 1 0,1 0 0,27-26 1586,-18 18-1195,32-29 742,-18 17-1021,0-1 1,-2-1-1,-1-1 0,22-30 1,-41 51-166,-1 0 1,1 0 0,-1 0-1,0 0 1,0 0-1,0 0 1,0 0-1,-1-1 1,1 1 0,-1 0-1,1-1 1,-1 1-1,0 0 1,0-1 0,0 1-1,0 0 1,0-1-1,0 1 1,-1-1-1,0-3 1,-15-13-274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6:55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76 17924,'4'-22'1328,"-1"12"-713,-1-1 0,7-17 0,-9 28-575,0 0 1,0 0 0,0-1 0,0 1 0,0 0 0,1 0 0,-1-1 0,0 1 0,0 0 0,0 0 0,0 0 0,0-1-1,0 1 1,0 0 0,0 0 0,1 0 0,-1 0 0,0-1 0,0 1 0,0 0 0,0 0 0,1 0 0,-1 0 0,0 0-1,0 0 1,0 0 0,1-1 0,-1 1 0,0 0 0,0 0 0,1 0 0,-1 0 0,0 0 0,0 0 0,0 0 0,1 0-1,-1 0 1,0 0 0,5 9 715,-1 14-176,0 90-143,-4 1 1,-19 142-1,8-433-349,7 132-79,1 10-10,2 16-4,0 1 0,-1 0 0,-1-1 0,-1 1 1,-11-33-1,15 51 4,0 0 1,0 0-1,0 0 1,0-1-1,0 1 1,0 0-1,0 0 1,0 0-1,0 0 1,0 0-1,0 0 1,0 0-1,0-1 1,0 1-1,0 0 1,0 0-1,0 0 1,0 0-1,0 0 0,0 0 1,0 0-1,0-1 1,-1 1-1,1 0 1,0 0-1,0 0 1,0 0-1,0 0 1,0 0-1,0 0 1,0 0-1,0 0 1,-1 0-1,1 0 1,0 0-1,0 0 1,0 0-1,0-1 1,0 1-1,0 0 1,-1 0-1,1 0 1,0 0-1,0 0 1,0 0-1,0 1 1,0-1-1,0 0 1,-1 0-1,1 0 1,0 0-1,0 0 1,0 0-1,0 0 1,0 0-1,0 0 0,0 0 1,0 0-1,-1 0 1,1 0-1,-3 12-20,2 19 0,2-4 5,1 0-1,1 0 0,9 31 1,-8-42 7,1 1 0,1-1 0,0 0 1,2 0-1,-1-1 0,12 17 0,-14-26 1,0 0-1,1-1 0,-1 1 1,1-1-1,12 9 0,-16-13 6,0 0 0,0 1 0,0-1 0,0 0 0,1 0 0,-1-1 0,0 1 0,1 0 0,-1-1 0,3 1-1,-4-1 4,0 0-1,0 0 1,0 0-1,0 0 1,0-1-1,0 1 1,0 0-1,0-1 1,0 1-1,0 0 1,0-1-1,0 1 1,0-1-1,0 1 1,-1-1-1,1 0 1,0 1-1,0-1 1,-1 0-1,1 0 1,0 1-1,-1-1 1,1 0-1,0-1 1,0 0 5,0-1 1,-1 1-1,1 0 1,0 0-1,-1 0 1,0-1 0,1 1-1,-1 0 1,0-1-1,0 1 1,0 0-1,-1 0 1,1-1-1,0 1 1,-1 0-1,0 0 1,1-1 0,-1 1-1,0 0 1,0 0-1,0 0 1,0 0-1,-1 0 1,1 0-1,-1 1 1,1-1-1,-4-3 1,0 0-52,-1-1 0,0 1 1,0 0-1,0 1 0,-1-1 0,-13-6 0,9 7-82,-1 0-1,0 0 0,1 1 1,-1 1-1,-1 0 0,1 0 1,-20 1-1,24 1 94,1 0 0,-1 1 0,0 0 0,0 0 0,1 1-1,-1 0 1,1 0 0,-1 0 0,1 1 0,0 1 0,0-1 0,-13 9 0,20-11 36,-1-1 1,0 0 0,1 1 0,-1-1 0,1 0 0,-1 1-1,1-1 1,-1 1 0,1-1 0,-1 1 0,1 0-1,-1-1 1,1 1 0,0-1 0,-1 1 0,1 0-1,0-1 1,0 1 0,-1 0 0,1-1 0,0 1-1,0 0 1,0-1 0,0 1 0,0 0 0,0-1-1,0 1 1,0 1 0,1-1-1,-1 0 0,1 0-1,0-1 1,0 1 0,0 0 0,0 0 0,-1-1-1,1 1 1,0-1 0,0 1 0,0-1 0,0 1-1,0-1 1,0 1 0,3-1 0,2 2 7,0-1-1,0 0 1,1-1 0,-1 1 0,9-2 0,16-6 148,0-1 1,-1-2 0,-1-1 0,54-28-1,-25 11 157,-36 19-192,-9 3-11,0 0-1,0 0 0,17-12 1,-30 18-113,0-1 1,0 1 0,1 0 0,-1 0-1,0-1 1,0 1 0,0 0-1,0 0 1,0-1 0,0 1-1,0 0 1,0 0 0,0-1-1,0 1 1,0 0 0,0-1 0,0 1-1,0 0 1,0 0 0,0-1-1,0 1 1,0 0 0,0 0-1,0-1 1,0 1 0,-1 0 0,1 0-1,0-1 1,0 1 0,0 0-1,0 0 1,-1 0 0,1-1-1,0 1 1,0 0 0,0 0-1,-1 0 1,1 0 0,0 0 0,0-1-1,-1 1 1,1 0 0,0 0-1,0 0 1,-1 0 0,1 0-1,-1 0 1,-11-6-199,6 5 68,0 0 1,0 0-1,0 0 1,-1 1-1,1 0 0,0 0 1,0 1-1,0-1 1,0 1-1,-1 1 1,1-1-1,0 1 1,1 0-1,-9 4 1,-2 3-378,0 0 1,1 2-1,-20 17 1,17-14-108,-8 3-204,23-17 559,4-6-55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50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15667,'16'40'1849,"0"-14"-1089,3-8-328,2-9 688,2-8-760,3-8 104,3-6-128,2-16-416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6:5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21 209 11851,'-1'-1'68,"0"1"1,1 0 0,-1-1 0,1 1-1,-1-1 1,1 1 0,-1-1 0,0 1-1,1-1 1,0 1 0,-1-1 0,1 1-1,-1-1 1,1 0 0,0 1 0,-1-1-1,1 1 1,0-1 0,0 0 0,0 1 0,-1-1-1,1 0 1,0 0 0,0 1 0,0-1-1,0 0 1,0 1 0,0-1 0,0 0-1,0 1 1,1-1 0,-1 0 0,0 0-1,0 1 1,1-1 0,-1 1 0,1-2-1,14-29 1114,-11 25-878,16-35 867,-13 25-598,0 1-1,2 0 0,-1 1 0,2-1 0,15-17 1,-24 36-261,-5 9 21,-5 14 41,-74 141-509,83-168 136,0 0 0,0 0 1,0 1-1,0-1 0,0 0 0,0 0 0,0 0 1,0 0-1,0 0 0,0 1 0,0-1 1,0 0-1,0 0 0,0 0 0,0 0 1,0 0-1,-1 0 0,1 1 0,0-1 0,0 0 1,0 0-1,0 0 0,0 0 0,0 0 1,-1 0-1,1 0 0,0 0 0,0 0 0,0 0 1,0 1-1,0-1 0,-1 0 0,1 0 1,0 0-1,0 0 0,0 0 0,0 0 0,-1 0 1,1 0-1,0 0 0,0 0 0,0-1 1,0 1-1,0 0 0,-1 0 0,1 0 0,0 0 1,0 0-1,0 0 0,0 0 0,0 0 1,-1 0-1,1 0 0,0-1 0,0 1 0,0 0 1,0 0-1,0 0 0,0 0 0,0 0 1,0 0-1,-1-1 0,1 1 0,0 0 0,-2-9 31,3 4-23,0 1 1,0-1 0,0 0 0,1 1 0,-1 0-1,1-1 1,0 1 0,1 0 0,-1 0 0,1 0 0,0 0-1,0 0 1,5-4 0,7-12 82,-10 10-39,-8 8-6,2 3-46,0-1 1,0 1-1,0-1 1,0 1 0,0 0-1,0-1 1,0 1 0,0 0-1,0 0 1,0 0 0,1 0-1,-1 0 1,0 0-1,0 1 1,-8 14 5,2 0 0,0 0 0,1 0 0,0 1 0,1 0 0,1 0 0,-2 25 0,7-40 28,2-6-26,3-9-5,13-50 134,-3-1 1,9-67-1,-38 203 212,1-9-326,-6 114 1,19-164 15,2-11-223,8-16-481,-10 12 608,1-1 1,-1 1-1,1 0 1,-1 0-1,1 0 1,0 0-1,3-3 1,5 2-173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05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368 108 15787,'-9'-1'102,"0"-1"0,0 2 1,0 0-1,1 0 0,-1 0 0,0 1 0,0 0 0,1 1 0,-1 0 0,1 0 0,-1 1 0,1 0 0,0 1 0,0-1 0,0 2 0,1-1 0,-1 1 0,1 0 0,0 0 1,-7 8-1,-1 2-64,0 0 0,1 2 0,1-1 0,0 1 0,2 1 0,0 0 0,-12 26 0,9-9 6,2 0 0,1 0 1,2 1-1,1 0 0,-4 51 1,6-7 60,6 112 1,4-120-56,3 0 1,22 93-1,-21-128-39,3-2 0,1 0 0,1 0 0,2-1 0,1-1 0,29 43 0,-36-62-2,2-1 1,-1 0-1,2 0 0,0-1 1,0 0-1,1-1 0,28 18 0,-31-23 18,-1-1-1,1-1 0,0 0 0,0 0 0,0-1 0,1 0 0,-1-1 0,1 0 1,0 0-1,-1-1 0,1-1 0,0 0 0,18-2 0,-14-1 35,0-1 0,0 0 0,0-1-1,0-1 1,-1 0 0,0-1 0,-1-1 0,1 0-1,-1-1 1,-1 0 0,0-1 0,18-18 0,-4 0 81,-1-1 1,-1-1 0,-2-1 0,19-36-1,-7 6 123,-2-2-1,-4-1 0,39-128 0,-55 146-165,-2-1 1,-2 1-1,-2-1 1,-2-1-1,-2 1 0,-8-80 1,2 97-59,-1 0-1,-2 1 1,-1-1 0,-1 1-1,-1 1 1,-2 0 0,-1 0-1,-19-29 1,20 39-18,0 0 0,-1 2 1,-1-1-1,0 2 0,-1 0 0,-1 0 1,0 1-1,-1 2 0,-1-1 0,0 2 1,0 0-1,-27-10 0,23 13-5,0 0 0,0 2 0,0 1 0,-1 0 0,0 2 0,0 1 0,0 1 0,0 0 0,0 2 0,-37 6 0,33-2-57,1 1-1,-1 2 1,1 0-1,1 2 1,0 1-1,0 1 1,1 1-1,-36 26 1,53-34-57,-28 22-682,33-25 713,1-1 1,-1 1 0,1-1 0,-1 1-1,1 0 1,-1 0 0,1-1 0,0 1 0,0 0-1,0 0 1,0 0 0,0 0 0,1 0-1,-1 0 1,0 4 0,1-6 47,0 1 0,0-1 1,0 1-1,0-1 0,0 1 0,0-1 1,0 1-1,0-1 0,1 1 1,-1-1-1,0 0 0,0 1 0,0-1 1,1 1-1,-1-1 0,0 0 0,0 1 1,1-1-1,-1 0 0,0 1 1,1-1-1,14 6-473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07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95 231 13275,'15'2'1229,"-10"-1"-990,0-1 1,0 1 0,0 0 0,0 0 0,0 0 0,0 1 0,0 0 0,0 0 0,-1 0 0,1 1-1,4 2 1,3 5 269,0 1 0,15 16-1,-17-16-210,0-1 0,1 0 0,12 9 0,-22-19-270,-1 1-1,1-1 1,-1 1 0,1-1-1,-1 0 1,1 1-1,0-1 1,-1 0 0,1 1-1,0-1 1,-1 0-1,1 0 1,0 0-1,-1 1 1,1-1 0,0 0-1,0 0 1,-1 0-1,1 0 1,0 0-1,-1-1 1,1 1 0,0 0-1,-1 0 1,1 0-1,0 0 1,-1-1 0,1 1-1,0-1 1,0 0 16,0 0 1,0 0-1,0 0 1,0 0 0,-1-1-1,1 1 1,-1 0-1,1 0 1,-1-1 0,1 1-1,-1 0 1,0-1-1,1-2 1,-1-2 85,1-1 0,-1 1 1,-1 0-1,1-1 0,-1 1 0,-2-7 0,0 4-28,0 0 0,-1 0 0,-1 0 0,1 1-1,-1 0 1,-1 0 0,0 0 0,0 0 0,0 1-1,-1 0 1,0 0 0,0 1 0,-1 0 0,0 0-1,-12-6 1,13 8-85,1 1-1,-1 0 1,1 0 0,-1 1-1,0 0 1,0 0-1,0 0 1,0 1 0,0 0-1,-1 1 1,1-1-1,0 1 1,0 1 0,0-1-1,-1 1 1,1 1-1,0-1 1,0 1-1,0 0 1,1 1 0,-10 4-1,14-6-16,0 0 0,-1 0 0,1 0 0,0 1 0,0-1 0,0 1-1,0 0 1,1-1 0,-1 1 0,0 0 0,1 0 0,-1 0 0,1 0 0,-1 0-1,1 0 1,0 0 0,0 1 0,0-1 0,0 0 0,1 1 0,-1-1 0,1 1-1,-1-1 1,1 1 0,0-1 0,0 1 0,0-1 0,0 1 0,0-1 0,1 4-1,0-4 0,-1-1-1,1 1 1,0 0 0,0-1-1,0 1 1,0-1-1,0 1 1,0-1-1,0 0 1,1 1-1,-1-1 1,1 0-1,-1 0 1,0 0-1,1 0 1,3 2-1,-2-2 1,-1 0 0,1 0 0,0-1 0,0 1-1,0-1 1,0 1 0,0-1 0,0 0 0,0 0 0,0 0-1,0-1 1,0 1 0,4-1 0,2-3-2,1 1-1,0-1 1,-1 0-1,0-1 1,0 0 0,0-1-1,-1 0 1,0 0-1,0 0 1,0-1 0,10-12-1,-9 8 11,-1 1 1,1-1-1,-2 0 0,0-1 0,0 0 0,-1 0 1,0-1-1,4-15 0,-9 25 5,0 0 1,0 0-1,-1 0 1,0 0-1,1 1 1,-1-1-1,0 0 1,0 0-1,0 0 1,-1 0-1,1 0 1,-2-5-1,1 8-8,1-1 0,0 1 0,0-1 0,-1 1 0,1 0 0,0-1 0,0 1 0,-1 0 0,1-1 0,0 1 0,-1 0 0,1-1 0,0 1 0,-1 0 0,1 0 0,-1 0 0,1-1 0,0 1 0,-1 0 0,1 0 0,-1 0 0,1 0 0,-1 0 0,1 0 0,0 0 0,-1 0 0,1 0 0,-1 0 0,0 0 0,-1 1 5,0-1-1,1 1 1,-1 0-1,0 0 1,1 0-1,-1 0 1,0 0-1,1 0 1,-1 1-1,1-1 0,-2 2 1,-8 11 18,0-1 0,1 2 0,1-1 0,0 1 0,1 1 0,0 0 1,1 0-1,1 0 0,1 1 0,1 0 0,0 0 0,-2 24 0,5-39-18,1-1 0,0 1 0,0 0 0,0 0 0,0 0 0,0 0 0,0-1 0,1 1 0,-1 0 0,1 0 0,-1 0 0,1-1 0,0 1 0,1 2 0,-2-3-29,1-1-1,-1 0 1,1 1 0,-1-1-1,1 0 1,-1 0-1,1 1 1,-1-1-1,1 0 1,0 0-1,-1 0 1,1 0-1,-1 0 1,1 0-1,-1 0 1,1 0-1,0 0 1,-1 0-1,1 0 1,-1 0 0,1 0-1,-1 0 1,1-1-1,-1 1 1,1 0-1,-1 0 1,1-1-1,-1 1 1,2-1-1,4-3-285,1-1 1,-1-1-1,0 1 0,9-12 0,-8 11 216,6-8-291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10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42 12779,'-2'-6'497,"0"1"-1,0 0 1,0 1 0,-1-1 0,-3-5 0,5 10-414,1-1-1,0 1 1,-1-1-1,1 1 1,0-1 0,-1 1-1,1 0 1,-1-1-1,1 1 1,-1 0 0,1-1-1,-1 1 1,1 0-1,-1 0 1,1-1 0,-1 1-1,1 0 1,-1 0-1,1 0 1,-1 0-1,0 0 1,1 0 0,-2 0-1,1 0 3,1 1 0,-1-1 0,0 1 0,0-1 0,0 1 0,1 0 0,-1 0 0,0-1 0,1 1 0,-1 0 0,1 0 0,-1 0 0,1 0 0,-1-1 0,1 1 0,-1 0 0,1 0 0,0 0 0,-1 1-1,-2 10 195,0 0-1,1 0 0,0 0 0,1 0 0,0 23 0,9 63 371,-6-75-459,9 57 20,3 0 0,4 0 0,4-2 0,2 0 0,5-2 0,2-1 0,4-2 0,2-1 0,4-1 0,3-3 0,3-2 0,69 76 0,-93-116-62,1-2 1,1 0-1,2-2 1,51 35-1,-69-51-113,1-1 1,0 0-1,-1-1 0,2 0 0,-1 0 0,0-1 0,1 0 0,-1-1 1,1 0-1,0-1 0,0 0 0,0-1 0,0 0 0,-1-1 1,1 0-1,0-1 0,0 0 0,-1 0 0,12-5 0,14-12 18,-31 15-57,0 1-1,0 0 0,1 0 1,-1 1-1,1 0 1,-1-1-1,1 2 1,6-2-1,-11 3-29,-1 0 0,1-1 0,-1 1 0,1 0 1,-1 0-1,1 0 0,-1 0 0,1 1 0,-1-1 0,0 0 0,1 0 0,-1 0 0,1 0 0,-1 0 0,1 1 0,-1-1 0,1 0 0,-1 0 0,1 1 0,-1-1 0,0 0 0,1 0 0,-1 1 0,0-1 0,1 1 1,-1-1-1,0 0 0,1 1 0,-1-1 0,0 1 0,0-1 0,0 1 0,1-1 0,-1 1 0,0-1 0,0 0 0,0 1 0,0-1 0,0 1 0,0-1 0,0 1 0,0-1 0,0 1 0,0-1 0,0 1 1,0-1-1,0 1 0,-1 0 0,1 1-20,0-1-1,-1 1 1,1-1 0,-1 1 0,1-1 0,-1 0 0,0 1 0,0-1 0,1 0 0,-1 0-1,0 1 1,0-1 0,0 0 0,-2 1 0,-11 5-434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12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16812,'19'52'6953,"70"131"-5901,-87-180-1058,26 49 112,38 53 0,-56-91-203,1 0 0,1-1 0,0 0 0,0-1 0,1 0 0,0-1 0,1-1 0,22 13 0,-35-23 82,0 0-1,-1 1 1,1-1-1,0 1 1,0-1-1,-1 0 1,1 1-1,0 0 1,0-1-1,-1 1 1,1-1-1,-1 1 1,1 0-1,-1-1 1,1 1-1,-1 0 1,1 0-1,0 1 1,-1-1 16,-1-1 0,1 1 0,0 0 0,0-1 1,-1 1-1,1-1 0,-1 1 0,1 0 0,0-1 0,-1 1 0,1-1 0,-1 1 0,1-1 1,-1 0-1,0 1 0,1-1 0,-1 1 0,1-1 0,-1 0 0,0 0 0,1 1 0,-1-1 1,0 0-1,-1 0 0,-17 7-224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12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378 974 18300,'7'-8'2160,"10"-7"-1359,6-17-249,7-4 1136,9-10-720,2-2-120,2-2-199,-2-1-201,-8 8-408,-6 5-216,-13 8-721,-11 4-447,-19 7 1056,-10 0-232,-14-6-216</inkml:trace>
  <inkml:trace contextRef="#ctx0" brushRef="#br0" timeOffset="1">11 175 18884,'-9'-5'2217,"8"0"-1425,9-2-280,8-3 1192,13-4-608,4-5-215,4-2-505,2-5-232,1 1-632,-4 2-553,-6 9 865,0 8-168,-9 12-160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14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14467,'4'-5'2031,"1"12"-1132,2 13 163,38 159 2573,5 19-2218,-40-167-1231,2 0 1,1 0-1,1-2 0,20 32 1,-28-53-126,-1 0-1,1 0 1,1 0 0,0-1 0,8 7 0,-13-12-40,0-1-1,0 1 0,0-1 0,1 0 0,-1 0 1,0 0-1,0 0 0,1 0 0,-1 0 1,1-1-1,2 1 0,-4-1-7,1 0 1,-1 0-1,0 0 0,1 0 0,-1 0 1,0-1-1,1 1 0,-1 0 0,0-1 1,1 0-1,-1 1 0,0-1 0,0 1 1,0-1-1,0 0 0,0 0 0,0 0 1,0 0-1,0 0 0,0 0 1,2-2-1,0-2 21,0 0 1,0 0-1,-1 0 1,1 0-1,-1-1 1,0 1-1,-1-1 1,1 0-1,-1 1 1,0-7-1,1-10 93,-2-30 0,0 42-84,-3-44 206,-2 0-1,-2 1 1,-23-81 0,10 66 91,-3 2 0,-39-81 0,55 133-278,5 8-22,-1 0 0,0 0 0,-1 0 0,1 0 0,-1 1-1,-8-10 1,12 15-37,0 0 0,0 0 0,0-1 0,0 1-1,0 0 1,-1 0 0,1 0 0,0 0-1,0-1 1,0 1 0,0 0 0,-1 0-1,1 0 1,0 0 0,0-1 0,-1 1 0,1 0-1,0 0 1,0 0 0,0 0 0,-1 0-1,1 0 1,0 0 0,0 0 0,-1 0 0,1 0-1,0 0 1,0 0 0,-1 0 0,1 0-1,0 0 1,0 0 0,-1 0 0,1 0 0,0 0-1,0 0 1,-1 0 0,1 1 0,0-1-1,0 0 1,-1 0 0,-1 13 50,7 20-20,4-1-30,1 0 0,1-1 1,2-1-1,1 0 0,22 33 0,-26-46-2,2 0 0,0-1 0,1-1 0,1 0 0,0-1 0,1 0-1,0-1 1,1-1 0,33 19 0,-7-11-93,-21-10-224,34 21 0,-49-27 194,0 0 1,-1 0-1,0 1 1,1 0-1,-1 0 1,-1 1-1,1-1 1,-1 1 0,7 12-1,-2 6-1698,-8-20 1557,0 0 0,0 0 0,1 0-1,0 0 1,0 0 0,2 3 0,-8-16-777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14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23861,'-2'0'1800,"9"18"-1431,3 7-169,6 6 608,3 5-360,5 4-232,2 3-144,0-6-256,1-1-120,-5-7-144,-4-6-392,-8-7-601,-6-6 17,-9-12 904,-8-9-248,-6-7-57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15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3 267 19780,'-1'-7'419,"0"1"1,1-1-1,0 0 0,0 0 0,0 0 0,1 0 0,1 0 0,-1 0 1,1 1-1,0-1 0,0 0 0,7-11 0,0 0 388,2-1 0,24-32 0,-28 42-676,0 1 1,0 0-1,1 1 1,0-1-1,0 1 1,0 1-1,1 0 1,11-7-1,-17 12-109,-1 0 1,1 0-1,-1 0 0,1 1 0,-1-1 0,1 0 1,0 1-1,-1 0 0,1-1 0,0 1 0,0 0 1,-1 1-1,1-1 0,0 0 0,3 2 1,-3-1-16,0 1 1,0-1 0,-1 1 0,1 0 0,-1-1 0,1 1 0,-1 0 0,0 1 0,0-1 0,0 0 0,0 1 0,0-1 0,-1 1 0,1-1 0,-1 1 0,3 5 0,1 6 10,-1 0 1,0-1-1,0 1 1,-2 1-1,0-1 1,0 0 0,-2 26-1,0-22-1,-2 1-1,0-1 1,-1 0-1,-1 1 1,-10 28 0,11-39-44,5-11-51,10-19-69,-4 14 81,-1-1-1,1 2 1,1-1 0,-1 2 0,1-1 0,1 1 0,-1 0 0,1 1 0,0 0 0,0 0 0,1 1 0,21-5 0,-21 6-17,1 1 1,0 0 0,0 1-1,0 0 1,0 1 0,0 0-1,0 1 1,0 0 0,-1 1-1,1 0 1,22 8 0,-30-8 81,1 0 1,-1-1-1,0 2 1,0-1 0,-1 0-1,1 1 1,0-1-1,-1 1 1,0 0 0,1 0-1,-1 1 1,0-1 0,-1 0-1,1 1 1,-1 0-1,1 0 1,-1 0 0,0 0-1,0 0 1,-1 0-1,0 0 1,1 1 0,-1-1-1,0 0 1,-1 1-1,1-1 1,-1 1 0,0-1-1,-1 9 1,-1-1 116,0 0 0,-1-1 1,-1 1-1,0-1 0,0 0 0,-1 0 1,0 0-1,-1-1 0,0 0 0,-11 13 0,3-5 129,-1-2-1,0 1 0,-2-2 1,1 0-1,-31 20 0,36-28-202,-1 0-1,1 0 0,-1-2 1,-1 1-1,1-1 0,-1-1 1,0-1-1,1 1 0,-2-2 1,-22 2-1,32-4-161,0 0 0,0 0 0,0 0 1,0 0-1,0-1 0,0 0 0,0 0 0,0 0 0,0 0 1,1-1-1,-1 1 0,0-1 0,1 0 0,-1 0 0,1 0 1,0-1-1,-6-5 0,6 5-39,0-1-1,1 0 1,-1 0-1,1 0 1,0 0-1,0 0 1,1-1 0,-1 1-1,1 0 1,0-1-1,0 1 1,0-1-1,1 0 1,0 1 0,0-6-1,1-28-811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15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0 314 20668,'0'7'1889,"7"-7"-1121,2-1-248,11-9 856,6-6-215,8-10-257,5-6-168,4-6-208,0-4-88,0 1-216,-4 2-160,-6 6-384,-5 7-232,-13 13-600,-5 9-481,-16 15 1201,-8 12-304,-21 9-224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50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138 112 16339,'1'-1'149,"-1"0"0,0 0-1,0 1 1,0-1-1,0 0 1,1 0 0,-1 1-1,0-1 1,1 0-1,-1 0 1,1 1 0,-1-1-1,1 1 1,-1-1-1,1 0 1,-1 1-1,1-1 1,-1 1 0,1-1-1,0 1 1,-1-1-1,1 1 1,0 0 0,0-1-1,24-8 1623,-3 2-1118,-20 6-626,0-1 1,0 1-1,0-1 0,-1 1 0,1-1 0,-1 1 0,1-1 1,-1 0-1,1 0 0,-1 0 0,0 0 0,0 0 1,0 0-1,0 0 0,0 0 0,-1 0 0,1 0 0,-1 0 1,1-1-1,-1 1 0,0 0 0,0 0 0,0-1 1,0-3-1,-1 5-23,1-1 0,0 1 0,-1-1 0,0 1 0,1-1 1,-1 1-1,0 0 0,0 0 0,1-1 0,-1 1 0,0 0 1,0 0-1,-1 0 0,1 0 0,0 0 0,0 0 0,0 0 1,-1 0-1,1 1 0,0-1 0,-1 0 0,1 1 0,-1-1 0,1 1 1,-1-1-1,1 1 0,-1 0 0,1 0 0,-1 0 0,1-1 1,-1 1-1,1 1 0,-1-1 0,1 0 0,-1 0 0,1 1 0,-3 0 1,-2 1 3,0 0-1,0 0 1,0 0 0,0 1 0,1 0 0,-1 1 0,1-1 0,0 1-1,0 0 1,0 0 0,1 0 0,-6 6 0,-2 4 36,1 1 0,1-1 0,-10 18 0,-13 32 184,31-57-189,-1 0-1,1 1 1,0-1 0,0 0 0,1 1-1,0-1 1,0 12 0,1-18-29,0 1 1,0-1-1,0 0 0,1 1 1,-1-1-1,0 1 0,1-1 1,-1 0-1,1 1 0,-1-1 1,1 0-1,-1 0 1,1 1-1,0-1 0,0 0 1,0 0-1,0 0 0,0 0 1,0 0-1,0 0 0,1 1 1,1-1-2,-1 0 0,0 0 1,1 0-1,-1 0 0,1 0 0,-1-1 0,1 1 1,-1-1-1,1 0 0,-1 1 0,4-2 0,6 0-18,0 0-1,0-1 1,24-8-1,157-63-303,-139 50 259,-46 20 61,0-1-1,0 2 1,0-1 0,1 1-1,-1 0 1,10 0 0,-16 2 4,0 0 0,0 0 1,-1 0-1,1 0 1,0 0-1,0 1 0,0-1 1,0 1-1,-1-1 1,1 1-1,0 0 1,0 0-1,-1 0 0,1 0 1,-1 0-1,1 0 1,-1 0-1,1 0 1,-1 1-1,0-1 0,1 0 1,-1 1-1,0-1 1,0 1-1,0-1 1,0 1-1,0 0 0,-1-1 1,1 1-1,0 0 1,-1 0-1,1 0 0,-1 3 1,1 0 2,0-1 8,0 1 0,0 0 0,0-1-1,1 1 1,0-1 0,3 8 0,-4-11-20,0 0 1,0 0 0,-1-1 0,1 1-1,0 0 1,0 0 0,0-1 0,0 1 0,0-1-1,0 1 1,0-1 0,0 1 0,0-1 0,0 0-1,0 1 1,0-1 0,0 0 0,0 0-1,1 0 1,-1 0 0,0 0 0,0 0 0,0 0-1,0 0 1,0 0 0,0 0 0,0-1-1,1 1 1,-1 0 0,0-1 0,0 1 0,0-1-1,0 1 1,1-2 0,36-24-77,4-2-220,-39 26 242,0 1 0,1 0-1,-1-1 1,0 1 0,0 0 0,1 1-1,-1-1 1,1 0 0,-1 1 0,0 0-1,7 0 1,-8 1 33,-1-1 1,0 1-1,1-1 0,-1 1 1,0 0-1,0-1 0,1 1 1,-1 0-1,0 0 0,0 0 1,0 0-1,0 0 0,0 0 1,0 0-1,0 0 0,-1 1 1,1-1-1,0 0 0,-1 0 1,1 1-1,-1-1 0,1 0 1,-1 1-1,1-1 0,-1 1 1,0 1-1,5 11-28,-5-14 25,0 0 0,0 0 0,0 1 0,0-1 0,0 0 0,0 0 0,0 0 0,0 0-1,0 0 1,0 0 0,1 0 0,-1 1 0,0-1 0,0 0 0,0 0 0,0 0 0,0 0 0,0 0-1,0 0 1,1 0 0,-1 0 0,0 0 0,0 0 0,0 0 0,0 0 0,0 0 0,0 0 0,1 0-1,-1 0 1,0 0 0,0 0 0,0 0 0,0 0 0,0 0 0,1 0 0,-1 0 0,0 0 0,0 0 0,0 0-1,0 0 1,0 0 0,0 0 0,0 0 0,1 0 0,-1 0 0,6-8-257,3-9 110,-1-5-108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16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1 385 18380,'33'6'2112,"5"-18"-1087,4-9-361,4-14 1104,1-6-424,-3-5-255,-2-2-305,-9 3-744,-7 2-456,-11 7 104,-3 9 200,-6 5-184,-2 8-105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16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441 489 21669,'3'15'237,"0"1"0,1-2 1,1 1-1,0 0 1,1-1-1,0 0 0,1-1 1,1 1-1,0-1 0,15 17 1,-20-26-209,0 0 0,0-1 0,1 1 0,-1-1 0,1 0 0,0 0 0,0 0 0,0 0 1,0 0-1,6 1 0,-8-3-3,0 0 0,0-1-1,1 1 1,-1-1 0,0 0 0,0 1 0,0-1 0,1 0 0,-1 0 0,0-1 0,0 1 0,1 0 0,-1-1 0,0 1 0,0-1 0,0 0 0,0 0 0,0 1-1,0-2 1,0 1 0,0 0 0,0 0 0,0 0 0,2-3 0,2-3 65,0 1 0,-1-1 1,0 0-1,0 0 0,-1 0 0,0 0 0,0-1 1,0 0-1,-1 0 0,4-16 0,-2 1 207,0 0 1,1-41-1,-4 36-87,-1 0 0,-2 0-1,-1 0 1,-1 1 0,-1-1 0,-2 1 0,-9-28 0,13 49-169,2 3-20,-1 1 0,1-1-1,-1 1 1,0-1-1,0 1 1,-1-1 0,1 1-1,0-1 1,-1 1 0,1 0-1,-1 0 1,0 0 0,0 0-1,0 0 1,0 0 0,0 0-1,-4-2 1,6 4-17,-1 0 1,0 0-1,1 0 0,-1 0 0,0 0 1,0 0-1,1 0 0,-1 0 1,0 0-1,1 0 0,-1 0 1,0 1-1,1-1 0,-1 0 1,0 0-1,1 1 0,-1-1 1,0 0-1,1 1 0,-1-1 0,1 1 1,-1-1-1,1 1 0,-1-1 1,1 1-1,-1-1 0,1 1 1,-1-1-1,1 1 0,0 0 1,-1-1-1,1 1 0,0 0 1,0-1-1,-1 1 0,1 0 0,0-1 1,0 1-1,0 0 0,0-1 1,0 1-1,0 1 0,-3 35 55,4-17-44,1 0 0,0 0 1,1 0-1,11 32 0,-12-44-22,1 0 0,0-1 0,0 1 0,0-1 0,1 0 0,1 0 0,-1 0 0,1-1 0,0 1 0,0-1 0,1 0 0,0-1 0,0 0 0,10 8 0,-11-11-76,-1 0 1,1-1 0,-1 0 0,1 1 0,0-2-1,0 1 1,-1 0 0,1-1 0,0 0-1,0 0 1,-1-1 0,1 1 0,0-1 0,0 0-1,-1 0 1,8-3 0,-9 3 48,0 0 0,-1 0 1,1 0-1,-1 0 0,0 0 0,1-1 1,-1 1-1,0-1 0,0 1 0,0-1 0,0 0 1,0 0-1,0 0 0,0 0 0,-1 0 1,1 0-1,-1-1 0,0 1 0,1 0 1,-1-1-1,0 1 0,0-1 0,-1 1 1,1-1-1,0 0 0,-1 1 0,0-1 0,1 0 1,-1 1-1,-1-5 0,-8-17-420</inkml:trace>
  <inkml:trace contextRef="#ctx0" brushRef="#br0" timeOffset="1">2 428 18684,'-1'-2'2553,"2"-5"-1473,17-10-336,10-3 2177,17-12-1553,5-5-216,9-5-376,1-2-144,0 1-424,-4 1-288,-12 5-704,-9 4-480,-17 7 992,-3 2-240,-8 3-208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16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18668,'8'0'583,"0"0"0,-1 0 0,1 1 0,0 0-1,-1 0 1,1 1 0,10 4 0,3 0 570,21 5-409,0 2-1,0 1 1,-2 3 0,63 33 0,-82-36-696,0 0 0,0 1 0,-2 0 0,0 2 0,-1 1 0,0 0 0,-2 1 0,0 1 0,21 33 0,-15-12-73,-2 1 0,-2 0 0,-1 1 0,-3 1 0,-1 1 0,7 51 0,-8-20-622,-4 0 0,-4 146 0,-9-131 276,-5-14-132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19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1873 14747,'-2'-20'526,"0"0"0,2-1 1,1 1-1,0 0 0,1 0 0,6-23 0,38-115 1234,-32 115-1283,229-635 2304,36 10-2652,-249 614-286,-22 41-154,-1 1-1,0-1 0,-1 0 0,0-1 1,6-24-1,-12 38 287,0 0 0,0 0 0,0 0 1,0 0-1,0 0 0,0-1 0,0 1 0,0 0 0,0 0 0,0 0 1,0 0-1,0 0 0,0-1 0,0 1 0,0 0 0,0 0 0,0 0 1,0 0-1,0 0 0,0 0 0,0-1 0,0 1 0,0 0 0,0 0 1,-1 0-1,1 0 0,0 0 0,0 0 0,0 0 0,0 0 0,0-1 1,0 1-1,0 0 0,0 0 0,-1 0 0,1 0 0,0 0 0,0 0 1,0 0-1,0 0 0,0 0 0,-1 0 0,1 0 0,0 0 0,0 0 1,0 0-1,0 0 0,0 0 0,-1 0 0,1 0 0,0 0 1,0 0-1,0 0 0,0 0 0,0 0 0,0 0 0,-1 0 0,1 0 1,0 1-1,0-1 0,0 0 0,0 0 0,0 0 0,0 0 0,0 0 1,0 0-1,-1 0 0,-8 7-223,-11 16-355,-4 9-146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19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 14315,'0'0'48,"1"-1"-1,-1 1 1,0 0-1,0 0 1,0 0-1,1 0 1,-1 0 0,0 0-1,1 0 1,-1-1-1,0 1 1,0 0-1,1 0 1,-1 0 0,0 0-1,0 0 1,1 0-1,-1 0 1,0 0-1,1 1 1,-1-1 0,0 0-1,0 0 1,1 0-1,-1 0 1,0 0-1,0 0 1,1 0 0,-1 1-1,0-1 1,0 0-1,0 0 1,1 0-1,-1 1 1,0-1-1,0 0 1,0 0 0,1 0-1,-1 1 1,0-1-1,0 0 1,0 0-1,0 1 1,0-1 0,0 0-1,0 1 1,0-1-1,0 0 1,4 19 61,-4-15 128,5 40 1071,-3 85 1,-14 47-416,7-119-635,-32 272 924,6-62-238,28-201-669,3-66-272,0 0 0,0 1 0,0-1-1,0 0 1,0 0 0,0 0 0,0 0 0,0 0 0,0 0-1,0 1 1,0-1 0,0 0 0,0 0 0,0 0 0,0 0 0,0 0-1,0 1 1,0-1 0,0 0 0,0 0 0,0 0 0,0 0 0,0 0-1,0 0 1,0 0 0,0 1 0,0-1 0,0 0 0,0 0 0,0 0-1,1 0 1,-1 0 0,0 0 0,0 0 0,0 0 0,0 0 0,0 0-1,0 1 1,0-1 0,1 0 0,-1 0 0,0 0 0,0 0 0,0 0-1,0 0 1,0 0 0,1 0 0,-1 0 0,6-6 78,3-11 34,0-3 34,0 0 1,1 1-1,1 0 0,1 1 1,1 1-1,0-1 1,1 2-1,28-26 0,18-7 172,-19 18-417,-2-2 1,-1-2-1,60-72 0,-63 58 125,44-80 0,-34 36-133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22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20276,'5'2'1561,"8"11"-1193,-1-3-184,3 18 976,4 11-856,5 10-200,4 4-80,-3 0-160,1-3-48,-6-1-88,-3-5-168,-4-4-568,-4-4 2064,-9-7-1224,-3-5 56,-5 1 112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2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360 920 18444,'8'-10'1960,"17"-5"-1119,2-14-313,15-13 1136,5-3-680,7-10-208,2-1-31,-4 2-545,-6 5-280,-12 7-681,-8 8-551,-25 14 1064,-18 7-216,-19 9-200</inkml:trace>
  <inkml:trace contextRef="#ctx0" brushRef="#br0" timeOffset="1">7 357 18412,'-7'-20'2136,"13"2"-1391,10-10-289,7 0 1312,12-11-856,6 0-216,3-4-712,2 0-344,-2 9-824,-5 5-200,-8 12 992,1 3-296,-9 9-273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22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15787,'47'79'2916,"-30"-47"-1459,2-2 0,31 40 0,-49-68-1382,1 0-1,0 0 0,0 0 0,-1 0 1,1-1-1,0 1 0,1-1 0,-1 1 1,0-1-1,0 0 0,0 0 0,1 0 1,-1 0-1,1 0 0,-1 0 0,3 0 1,-3-1-42,0 0 0,0-1 0,0 1 1,0 0-1,0-1 0,-1 1 0,1-1 1,0 0-1,0 0 0,-1 1 0,1-1 1,-1 0-1,1 0 0,0-1 0,-1 1 1,0 0-1,1 0 0,-1-1 0,0 1 1,0-1-1,0 1 0,2-3 0,9-15 169,-2-1 0,0 0 1,10-28-1,-13 28-38,1 1 0,1-1 1,21-31-1,-29 50-157,-1-1 1,1 1-1,1 0 0,-1-1 1,0 1-1,0 0 1,0 0-1,1 0 0,-1-1 1,0 1-1,1 1 0,-1-1 1,1 0-1,-1 0 0,1 1 1,0-1-1,-1 0 1,1 1-1,2-1 0,-2 1-2,-1 1-1,1-1 1,-1 1-1,0-1 1,1 1-1,-1-1 1,0 1-1,1 0 1,-1-1-1,0 1 1,0 0-1,0 0 0,0 0 1,0 0-1,0 0 1,0 0-1,0 1 1,0-1-1,0 0 1,0 0-1,-1 1 1,1-1-1,0 2 1,7 16 37,0 0 0,8 37 0,-1-1 128,-9-45-112,-6-10-79,0 0 1,0 0-1,0 0 0,0 0 0,0-1 1,0 1-1,0 0 0,0 0 0,0 0 1,0 0-1,0 0 0,0 0 0,0 0 1,0 0-1,0-1 0,1 1 0,-1 0 1,0 0-1,0 0 0,0 0 0,0 0 1,0 0-1,0 0 0,0 0 0,0 0 1,0 0-1,0 0 0,1 0 0,-1 0 1,0 0-1,0 0 0,0-1 0,0 1 1,0 0-1,0 0 0,0 0 0,0 0 1,1 0-1,-1 0 0,0 0 1,0 0-1,0 0 0,0 1 0,0-1 1,0 0-1,0 0 0,1 0 0,-1 0 1,0 0-1,0 0 0,0 0 0,0 0 1,0 0-1,0 0 0,0 0 0,0 0 1,0-1-266,0 2 25,-1 3-69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23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120 441 19484,'-5'1'115,"0"-1"0,-1 1 1,1 0-1,0 0 0,0 1 0,0-1 0,0 1 0,0 0 1,0 1-1,1-1 0,-1 1 0,1 0 0,-1 0 0,1 1 0,0-1 1,0 1-1,1 0 0,-1 0 0,1 0 0,0 0 0,0 0 0,0 1 1,0 0-1,1-1 0,0 1 0,0 0 0,-2 8 0,2-6-68,1 0-1,-1 0 1,1 0-1,1 0 1,-1 0-1,1 0 0,0 0 1,1 0-1,0 0 1,0 0-1,1 0 1,-1 0-1,1-1 1,1 1-1,-1 0 0,1-1 1,0 0-1,1 0 1,0 0-1,6 8 1,-8-11-31,0-1 1,0 0 0,1 0 0,-1 1-1,0-1 1,1-1 0,0 1-1,0 0 1,-1-1 0,1 1-1,0-1 1,0 0 0,0 0-1,0 0 1,0 0 0,1-1 0,-1 1-1,0-1 1,0 0 0,0 0-1,0 0 1,1 0 0,-1-1-1,0 1 1,0-1 0,5-1 0,-1-1 43,-1 0 0,1 0 0,0-1 0,-1 1 0,0-2 0,0 1 0,0-1 1,-1 1-1,1-2 0,7-9 0,2-5 134,-1-1-1,-1-1 1,0 0-1,-2 0 1,-1-1-1,-1-1 1,-1 0-1,9-41 1,-9 22 141,-2-1 1,-1 0-1,-3 0 1,-3-50-1,0 76-207,-1-1-1,0 1 1,-1 0-1,-9-26 1,3 25 3,9 19-128,-1 0 1,1 0 0,0-1-1,0 1 1,0 0 0,-1 0-1,1-1 1,0 1 0,0 0-1,-1 0 1,1 0 0,0 0-1,0-1 1,-1 1-1,1 0 1,0 0 0,-1 0-1,1 0 1,0 0 0,-1 0-1,1 0 1,0 0 0,-1 0-1,1 0 1,0 0 0,-1 0-1,1 0 1,0 0 0,-1 0-1,0 1 2,0 1 0,0 0 0,0-1 0,0 1 0,0-1 0,0 1 0,0 0 0,0 0-1,1 0 1,-1-1 0,1 1 0,0 0 0,-1 0 0,1 0 0,0 0 0,0 4 0,0 24-14,0 0 1,2 0 0,9 48-1,0-26-13,22 64-1,-28-104 24,-1 0 0,1 0 0,1-1 0,0 1 0,15 19-1,-19-29 1,-1-1-1,0 1 1,1-1-1,-1 1 1,1-1 0,0 1-1,-1-1 1,1 0-1,0 0 1,0 0-1,0 0 1,0 0-1,0-1 1,0 1-1,0 0 1,0-1-1,0 1 1,3-1-1,-3 0 1,0-1 0,1 0 0,-1 1 0,0-1 0,0 0-1,0 0 1,1-1 0,-1 1 0,0 0 0,0-1 0,-1 1 0,1-1 0,0 1-1,0-1 1,-1 0 0,1 0 0,-1 0 0,0 0 0,1 0 0,0-3 0,7-11 7,-2 0 1,1-1-1,-2 0 1,-1 0-1,0-1 1,5-33 0,2-109 67,-11 140-107,0 40 4,1 10 6,3 18-38,23 93-1,-26-136 14,-1 1 0,2-1 0,-1 1 0,1-1 0,0 0-1,5 8 1,-8-13 16,1 1 0,-1 0-1,1 0 1,0-1 0,-1 1 0,1-1-1,0 1 1,0 0 0,0-1-1,-1 1 1,1-1 0,0 0-1,0 1 1,0-1 0,0 0 0,0 1-1,0-1 1,0 0 0,1 0-1,-1 0-21,0-1 0,0 1 0,0 0 0,0-1 0,0 1 0,0-1 0,0 1-1,0-1 1,0 0 0,0 1 0,0-1 0,0 0 0,0 0 0,0 0 0,-1 0 0,1 0-1,0 0 1,-1 0 0,2-1 0,2-5 52,-1 0 1,0 0-1,0-1 0,0 1 1,-1-1-1,3-13 0,2-51-414,-5 4-67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25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0 535 20020,'5'43'776,"2"1"-1,2-1 1,2-1-1,2 0 0,1 0 1,3-1-1,32 59 1,15 9-395,102 130 0,-147-212-433,-18-24-45,-2-5-21,-10-12-151,-61-82-890,33 46 540,-35-59 1,72 106 626,0 0-1,1 0 0,-1 0 0,1 0 0,0 0 0,-1 0 1,2 0-1,-1 0 0,0 0 0,0-1 0,1 1 0,0 0 1,0-1-1,0 1 0,0 0 0,0-1 0,1 1 0,-1 0 0,1-1 1,0 1-1,0 0 0,0 0 0,0 0 0,1 0 0,-1 0 1,1 0-1,0 0 0,0 0 0,3-3 0,97-141 305,-89 124-295,0-1 1,-2-1 0,-1 0 0,12-43-1,-15 39 48,-1 0 0,-1 0 0,-2 0 0,-1 0 0,-1-1 0,-5-48 0,4 76-50,0 0 0,-1-1 0,1 1 0,-1 0 0,1 0 0,-1-1 0,0 1 0,0 0 0,-2-4 0,3 6-11,-1 0-1,1 0 1,0 0-1,0 0 0,-1 0 1,1 0-1,0 0 1,0 0-1,0-1 1,-1 1-1,1 0 1,0 0-1,0 0 1,-1 0-1,1 0 1,0 0-1,0 0 0,-1 1 1,1-1-1,0 0 1,0 0-1,-1 0 1,1 0-1,0 0 1,0 0-1,-1 0 1,1 0-1,0 1 1,0-1-1,0 0 0,-1 0 1,1 0-1,0 0 1,0 1-1,0-1 1,0 0-1,0 0 1,-1 0-1,1 1 1,0-1-1,0 0 1,0 0-1,0 1 0,0-1 1,0 1-1,-2 4 27,0 0 0,0 1 0,0-1-1,1 1 1,0-1 0,0 11-1,0 33 109,3 0 0,10 57 0,25 98 355,1-35 6,-26-126-212,32 77 0,-41-113-292,1 0 0,-1 0 0,1-1 0,6 9 1,-10-15 0,0 0 0,0 0 0,0 0 0,0 0 0,0 0 0,0 0 0,0 0 1,1 1-1,-1-1 0,0 0 0,0 0 0,0 0 0,0 0 0,0 0 0,0 0 0,0 0 1,0 0-1,0 0 0,0 0 0,1 1 0,-1-1 0,0 0 0,0 0 0,0 0 1,0 0-1,0 0 0,0 0 0,0 0 0,1 0 0,-1 0 0,0 0 0,0 0 1,0 0-1,0 0 0,0 0 0,0 0 0,0 0 0,1 0 0,-1 0 0,0 0 0,0 0 1,0 0-1,0 0 0,0-1 0,0 1 0,0 0 0,1 0 0,-1 0 0,0 0 1,0 0-1,0 0 0,0 0 0,0 0 0,0 0 0,0 0 0,0-1 0,0 1 0,0 0 1,0 0-1,0 0 0,0 0 0,0 0 0,0 0 0,0 0 0,0-1 0,1 1 1,-1-9-206,-2-4-62,-1 1-1,0 0 1,-1 0-1,0 1 1,-9-18-1,-35-56-1472,20 39 763,-18-32-720,45 78 1699,1 0 1,0 0 0,0-1 0,0 1 0,-1 0 0,1 0 0,0 0 0,0-1 0,0 1 0,0 0 0,0 0 0,-1 0 0,1-1-1,0 1 1,0 0 0,0 0 0,0-1 0,0 1 0,0 0 0,0-1 0,0 1 0,0 0 0,0 0 0,0-1 0,0 1 0,0 0 0,0 0-1,0-1 1,0 1 0,0 0 0,0 0 0,1-1 0,-1 1 0,0 0 0,0 0 0,0-1 0,0 1 0,0 0 0,1 0 0,-1 0-1,0-1 1,0 1 0,0 0 0,1 0 0,-1 0 0,0 0 0,0 0 0,1-1 0,-1 1 0,0 0 0,0 0 0,1 0 0,-1 0 0,0 0-1,0 0 1,1 0 0,-1 0 0,0 0 0,0 0 0,1 0 0,-1 0 0,1 0 0,22 6 413,-11-3-232,-7-2-119,0-1 0,0-1 0,0 1 0,-1-1 0,1 0 0,0 0 0,0 0 0,-1-1 1,1 1-1,-1-1 0,1 0 0,-1-1 0,0 1 0,0-1 0,0 0 0,0 0 0,0 0 0,-1 0 1,1-1-1,-1 1 0,0-1 0,0 0 0,2-4 0,4-5 188,-1-1 0,-1 0 0,0 0 0,-1 0 0,8-29 0,-4-8 584,-9 47-744,-1 0 0,0 1 0,0-1 0,0 0 0,0 1 0,0-1 0,-1 0 0,0 1 0,1-1 0,-1 1 0,-3-6 0,4 9-80,0 0 0,0-1 0,0 1 0,0 0 1,-1 0-1,1-1 0,0 1 0,0 0 0,0 0 1,-1-1-1,1 1 0,0 0 0,0 0 0,-1 0 1,1 0-1,0-1 0,0 1 0,-1 0 0,1 0 1,0 0-1,0 0 0,-1 0 0,1 0 0,0 0 1,-1 0-1,1 0 0,0 0 0,-1 0 0,1 0 1,0 0-1,0 0 0,-1 0 0,1 0 0,0 0 1,-1 0-1,1 0 0,0 0 0,0 0 0,-1 1 1,1-1-1,0 0 0,0 0 0,-1 0 0,1 0 1,0 1-1,0-1 0,0 0 0,-1 0 1,1 1-1,0-1 0,0 0 0,0 0 0,0 1 1,-1-1-1,1 0 0,0 0 0,0 1 0,0 0 0,-8 16 145,4-5-124,1 1 1,0-1 0,0 1-1,1 0 1,1 0 0,0-1 0,1 1-1,2 26 1,-2-39-29,0 1-1,0 0 1,1 0 0,-1-1 0,0 1 0,0 0-1,0-1 1,0 1 0,1 0 0,-1-1 0,0 1-1,0 0 1,1-1 0,-1 1 0,1-1 0,-1 1-1,1 0 1,-1-1 0,1 1 0,-1-1 0,1 1-1,-1-1 1,1 0 0,-1 1 0,1-1-1,0 0 1,-1 1 0,1-1 0,0 0 0,-1 0-1,1 1 1,0-1 0,-1 0 0,1 0 0,0 0-1,0 0 1,-1 0 0,1 0 0,0 0 0,-1 0-1,1 0 1,0 0 0,0-1 0,-1 1 0,1 0-1,0 0 1,-1-1 0,1 1 0,-1 0 0,1-1-1,0 1 1,-1-1 0,1 1 0,-1-1-1,2 0 1,5-5 12,-1 0-1,1 0 0,8-11 0,-8 10-6,5-7 0,1 2 1,0-1-1,1 2 0,27-19 1,-36 27-6,0 1 1,0-1 0,1 1-1,-1 0 1,1 0-1,-1 1 1,1-1-1,-1 1 1,1 0-1,0 1 1,-1 0-1,1 0 1,0 0 0,-1 0-1,1 1 1,0 0-1,-1 0 1,1 0-1,7 4 1,-10-4 27,-1 0 0,1 0 0,0 0 0,0 0-1,0 0 1,0-1 0,-1 1 0,1-1 0,4 0 0,-6 0-5,0 0-1,0-1 1,0 1 0,0-1 0,0 1-1,0-1 1,0 1 0,0-1-1,0 0 1,0 0 0,-1 1 0,1-1-1,0 0 1,0 0 0,-1 0-1,1 0 1,-1 0 0,1 0-1,0 0 1,-1 0 0,0 0 0,1 0-1,-1 0 1,0 0 0,1 0-1,-1-1 1,0-1 0,1-10 103,0 0 0,0 0 0,-1 0 0,-1 0 0,0 0 0,-1 0 0,-1 1 0,0-1 0,0 0 0,-6-12 0,5 17-108,4 9-31,8 15-30,-3-10 32,0 0 0,1-1 0,0 0 0,0 0 0,0 0 1,0-1-1,1 0 0,-1 0 0,1 0 0,0-1 0,1 0 0,-1-1 0,0 1 0,1-1 0,0-1 0,-1 1 0,15-1 1,-16-1 5,0 0 1,-1 0 0,0-1 0,1 0-1,-1 0 1,1-1 0,-1 1 0,0-1-1,0 0 1,0 0 0,0-1 0,0 0-1,0 0 1,-1 0 0,0 0 0,1-1 0,-1 1-1,0-1 1,-1 0 0,1 0 0,-1-1-1,1 1 1,-1-1 0,-1 0 0,5-10-1,4-21-27,-11 35 22,1 0 1,-1 0-1,1 0 0,-1-1 1,0 1-1,0 0 0,0 0 1,0-1-1,0 1 0,0 0 0,0 0 1,0-1-1,0 1 0,0 0 1,-1 0-1,1-1 0,-1 1 1,1 0-1,-1 0 0,1 0 1,-1 0-1,0 0 0,-1-2 1,2 3-1,-1 0 1,1 0-1,-1 1 1,1-1-1,-1 0 1,1 1 0,-1-1-1,1 0 1,-1 1-1,1-1 1,0 1-1,-1-1 1,1 1 0,0-1-1,-1 1 1,1-1-1,0 1 1,0-1-1,-1 1 1,1 0-1,0-1 1,0 1 0,0-1-1,0 1 1,0 0-1,0-1 1,0 2-1,-3 18-85,3-12 55,0 1 0,0-1 0,1 1 0,0-1-1,4 14 1,-4-20 35,-1 0 0,1 0 1,0 0-1,0 0 0,0 0 0,0 0 0,0 0 0,0-1 0,1 1 0,-1 0 0,0-1 0,3 3 1,-3-4 4,0 1 0,0-1 0,0 1 1,0-1-1,0 1 0,0-1 1,1 0-1,-1 0 0,0 1 1,0-1-1,0 0 0,0 0 0,0 0 1,1 0-1,-1 0 0,0-1 1,0 1-1,0 0 0,0-1 0,0 1 1,0 0-1,0-1 0,0 1 1,2-2-1,9-6 20,-1-1 1,0 0-1,0-1 1,-1 0-1,-1-1 0,1 0 1,12-21-1,-2 6 15,-6 8-20,-2 1-1,1 0 0,1 0 0,0 2 0,1 0 0,30-23 0,-43 37-16,-1 0 0,0 0 0,0 0 0,0 0 0,0 0 0,1 1 0,-1-1 0,0 1 0,1-1-1,-1 1 1,0-1 0,1 1 0,-1 0 0,1-1 0,-1 1 0,1 0 0,-1 0 0,1 0 0,-1 0 0,0 0-1,1 1 1,-1-1 0,1 0 0,-1 1 0,1-1 0,-1 1 0,0-1 0,1 1 0,-1 0 0,0-1 0,0 1 0,0 0-1,1 0 1,-1 0 0,1 1 0,2 4-1,0 1 1,-1-1-1,0 0 0,0 1 1,-1 0-1,3 9 0,-4-11 1,1 1 0,-1-1 0,1 0 0,0 0 0,0 0 0,1 0 0,-1-1 0,1 1 0,6 6 0,-9-10-17,1-1 0,0 0 0,0 1 0,-1-1 0,1 1 0,0-1 0,0 0 0,-1 0 0,1 1 0,0-1 0,0 0 0,0 0 0,-1 0 0,1 0 0,0 0 0,0 0 0,0 0 0,-1 0 0,1 0 0,0-1 0,0 1 0,0 0 0,-1 0 0,1-1 0,0 1 0,0 0 0,-1-1 0,1 1 0,0-1 0,-1 1 0,1-1 0,0 1 0,-1-1 0,1 1 0,-1-1 0,1 0 0,-1 1 0,1-1 0,-1 0 0,1-1 0,18-35-1640,-17 29 1141,30-68-4615,16-39-1235,-10 42 10536,-35 67-3444,1 0-1,1 0 0,-1 1 0,1 0 0,0-1 1,0 2-1,7-6 0,-11 9-646,0 0 0,0 0 0,0 0 0,1 0 0,-1 0 0,1 1 0,-1-1 0,0 0 0,1 1 0,-1-1 1,1 1-1,-1 0 0,1-1 0,0 1 0,-1 0 0,1 0 0,-1 0 0,1 0 0,-1 0 0,1 0 0,0 0 0,-1 1 0,1-1 0,-1 1 0,1-1 0,-1 1 0,1-1 0,-1 1 0,0 0 1,1 0-1,-1-1 0,0 1 0,1 0 0,-1 0 0,0 1 0,0-1 0,0 0 0,1 2 0,1 2-30,0 1 1,0-1-1,0 1 0,-1 0 1,0 0-1,0 1 0,0-1 0,-1 0 1,0 0-1,0 10 0,0 12 70,-2 29 0,0-30 8,-4 20 71,3-33-107,1-1-1,0 0 1,1 0-1,0 1 1,3 12-1,-3-25-83,0-1 0,0 0-1,0 1 1,0-1 0,0 1-1,0-1 1,0 1-1,1-1 1,-1 1 0,0-1-1,0 0 1,0 1 0,1-1-1,-1 1 1,0-1-1,1 0 1,-1 1 0,0-1-1,1 0 1,-1 1 0,0-1-1,1 0 1,-1 0 0,0 1-1,1-1 1,-1 0-1,1 0 1,-1 0 0,1 0-1,-1 1 1,1-1 0,0 0-1,16-8 118,14-21-83,-30 28-45,11-13-109,36-42-1198,-44 51 933,-1 0 0,0 0 0,0 0 0,0-1 0,-1 1-1,0-1 1,0 1 0,0-1 0,1-10 0,-2 15 298,-1-1-1,0 1 1,0-1-1,0 1 1,0-1-1,0 1 1,-1 0-1,1-1 1,0 1-1,-1-1 1,1 1-1,-1-1 1,1 1-1,-1 0 1,0-1-1,1 1 1,-1 0-1,0 0 1,0 0-1,0 0 0,0 0 1,0-1-1,-2 1 1,-15-7-1300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16 19572,'0'-1'51,"0"1"1,0 0-1,0-1 0,0 1 1,0 0-1,0 0 0,0-1 1,-1 1-1,1 0 0,0-1 1,0 1-1,0 0 0,0 0 0,0-1 1,-1 1-1,1 0 0,0 0 1,0 0-1,-1-1 0,1 1 1,0 0-1,0 0 0,-1 0 1,1 0-1,0-1 0,0 1 0,-1 0 1,1 0-1,0 0 0,-1 0 1,1 0-1,0 0 0,0 0 1,-1 0-1,1 0 0,0 0 1,-1 0-1,1 0 0,-10 11 1031,-4 25-232,-7 42-595,3 1 0,-11 127 1,18-37-249,11-137-3,2 1-1,1-1 0,9 39 1,-10-60-3,1-1 1,0 0-1,1 0 0,0 0 1,1 0-1,8 14 0,-11-22 8,0 1-1,-1-1 0,1 1 1,1-1-1,-1 0 0,0 0 0,0 1 1,1-2-1,-1 1 0,1 0 1,0 0-1,-1-1 0,1 0 1,0 1-1,0-1 0,0 0 0,0-1 1,0 1-1,0 0 0,0-1 1,0 0-1,1 1 0,-1-1 1,0-1-1,6 0 0,0-1 18,0-2 0,0 1 0,-1-1 1,1 0-1,-1-1 0,0 0 0,0 0 0,-1-1 0,1 0 0,-1 0 0,7-9 0,-14 15-25,74-75 277,121-162 1,-124 145-152,31-39-15,77-96-175,-145 188-200,-26 32-395,-10 11 117,-7 10 159,-4-1 60,2-2-111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51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6 14563,'-1'0'76,"1"-1"0,-1 1 0,0-1 0,1 1 0,-1-1-1,0 1 1,0 0 0,1-1 0,-1 1 0,0 0 0,0 0 0,0-1 0,1 1 0,-1 0-1,0 0 1,0 0 0,0 0 0,0 0 0,0 0 0,1 0 0,-1 0 0,0 0 0,0 1 0,0-1-1,0 0 1,1 1 0,-1-1 0,0 0 0,0 1 0,1-1 0,-1 1 0,0-1 0,1 1-1,-1-1 1,0 1 0,1-1 0,-1 1 0,1 0 0,-1-1 0,0 2 0,-3 3 240,1 0 0,-1 0 0,1 0 0,-4 9 0,-2 7 187,1 0 0,1 1 1,1 0-1,1 0 1,0 1-1,-1 34 0,6-56-463,-1 1 1,1-1-1,0 1 0,0-1 0,1 1 1,-1 0-1,0-1 0,0 1 0,1-1 0,-1 1 1,1-1-1,-1 0 0,3 4 0,-3-5-24,0 0 0,1 0 0,-1 1 0,0-1 0,1 0 0,-1 0 0,1 1 0,-1-1 0,0 0 0,1 0 0,-1 0 0,1 0 0,-1 0 0,1 1 0,-1-1 0,1 0 0,-1 0 0,1 0 0,-1 0 0,0 0 0,1-1 0,-1 1 0,1 0 0,-1 0 0,1 0 0,-1 0 0,1 0 0,0-1 0,3-2 18,0 1 1,-1-1-1,1 0 1,-1 0-1,1 0 1,-1-1 0,4-4-1,2-5-259,0 0 0,0 0 0,-1-1 0,8-21 0,-13 29-9,0-1 0,-1 0 1,0 0-1,0 0 1,-1 0-1,0 0 0,0 0 1,-1 0-1,0 0 1,0 0-1,0 0 1,-3-10-1,-5-2-486,-5 8-131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25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12 126 18300,'-9'0'2104,"6"-2"-1423,9-7-281,7-2 1112,13-2-592,1-1-448,6-5-720,1-1 288,-5 0-104,-2 3-64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26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18460,'1'13'1391,"1"0"0,0 0-1,5 16 1,0 1-841,21 96 401,57 155 0,-80-266-868,19 47 306,-21-57-313,-1 0 1,1 0-1,0 0 0,0-1 1,1 1-1,-1-1 0,1 0 1,8 8-1,-11-11-39,0 0-1,1-1 1,-1 1 0,1 0 0,-1 0 0,0-1-1,1 1 1,-1-1 0,1 1 0,-1-1-1,1 0 1,-1 1 0,1-1 0,0 0 0,-1 0-1,1 0 1,-1 0 0,1 0 0,-1-1-1,3 1 1,-1-2 12,-1 1 0,1 0 0,-1 0 0,1-1 0,-1 1-1,0-1 1,0 0 0,0 0 0,0 0 0,3-4 0,3-4 99,-1 0 0,-1-1 0,0 0 0,5-13 0,16-48 188,-3-1 0,-3-1 1,-3-1-1,13-135 0,-28 194-906,-1 3-2230,-10 21 1168,0 5 734,-3 6-138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2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16299,'14'40'1841,"5"-7"-937,-3-3-352,4-4 800,-2-4-127,2-7-329,0-7-168,1-6-736,-4-5-536,-1-10-1008,-5-6 1320,2-1-241,-2-5-183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26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16972,'1'2'517,"0"0"0,-1-1 1,1 1-1,0 0 1,-1 0-1,1-1 1,-1 1-1,1 0 0,-1 0 1,0 0-1,0 0 1,0 0-1,0 0 0,0-1 1,0 3-1,0 6 340,3 15-586,2-1 0,0 0 0,2 0-1,0 0 1,2-1 0,1 0 0,0-1 0,25 39 0,-32-57-261,0 1 1,1-1 0,-1 0-1,1 0 1,0 0 0,0 0-1,1 0 1,-1-1-1,1 0 1,-1 0 0,9 4-1,-10-7-4,-1 1-1,1 0 1,-1-1-1,1 1 1,-1-1-1,1 0 1,0 0-1,-1 0 1,1 0-1,0 0 1,-1 0-1,1-1 1,-1 0-1,1 1 1,-1-1-1,1 0 1,-1 0-1,1 0 1,-1 0-1,0-1 1,0 1-1,0-1 1,0 1-1,0-1 1,0 0-1,2-2 1,3-4 9,-1 0 0,0 0-1,0 0 1,-1-1 0,0 0 0,-1 0 0,0 0 0,5-18 0,-1-2 30,7-49 1,-10 45-22,-2 0 0,-1 0 0,-1 0 0,-2-1 0,-6-36 0,3 58-1,1 17-8,-1 18 3,3 6-14,1 1 0,6 47-1,-4-62-3,1 1-1,1-1 0,0 0 1,1 0-1,1 0 1,12 22-1,-16-34 1,0 0 0,0 0 1,0 0-1,0 0 0,0-1 0,1 1 0,0-1 1,-1 0-1,1 0 0,0 0 0,0 0 0,0 0 1,5 2-1,-7-4-12,1 0 0,-1 1 0,1-1 0,0 0 0,-1 1 1,1-1-1,0 0 0,-1 0 0,1-1 0,-1 1 0,1 0 0,0 0 0,-1-1 0,1 1 1,-1-1-1,1 1 0,-1-1 0,1 0 0,-1 0 0,1 1 0,-1-1 0,0 0 0,1 0 1,-1-1-1,0 1 0,0 0 0,0 0 0,0 0 0,0-1 0,0 1 0,1-3 1,2-2-222,-1 0 1,0 0 0,-1-1 0,1 1-1,-1-1 1,-1 0 0,1 0 0,-1 0-1,1-12 1,-2 5-351,0 1 0,-1-1-1,-1 0 1,-3-14 0,0 6-321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27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1 466 17372,'6'-21'6152,"-6"20"-6089,3 35 3828,0-5-3934,2 1 190,1 1 1,1-1-1,2 0 0,23 53 0,-31-80-109,0-1 0,1 0 0,-1 0 0,1 0 0,-1 0-1,1 0 1,0 0 0,-1 0 0,1 0 0,0-1 0,0 1-1,3 1 1,-4-3-22,-1 0-1,1 0 1,-1 1-1,1-1 1,-1 0-1,1 0 1,-1 0-1,1 0 1,-1 0-1,1 0 1,-1 0-1,1 0 1,-1 0-1,1 0 1,-1 0-1,1 0 1,-1 0-1,1-1 1,-1 1-1,1 0 1,-1 0-1,1 0 1,0-1 0,-1 0 2,1 0 1,0 0 0,0 0-1,-1 0 1,1 0 0,0 0-1,-1 0 1,1 0 0,-1 0-1,1 0 1,-1 0 0,0 0-1,0-1 1,1 0 0,0-8 63,1 0-1,-2 0 1,0 0 0,0 0 0,0 0 0,-1 0 0,-4-13 0,4 17-73,0 0-1,-1 1 1,0-1 0,0 1 0,0-1-1,-1 1 1,0 0 0,0 0 0,0 0-1,-1 0 1,0 0 0,0 1-1,-7-7 1,1 8 221,8 2-19,5-2-175,-3 3-39,34-28-511,-25 21 222,-1 0-1,1 0 0,13-16 0,-5 1-11,-11 13 242,1-1-1,0 1 1,0 1 0,1 0-1,1 0 1,-1 0 0,16-9-1,-23 16 61,0 0 0,1 0-1,-1 0 1,1 0-1,0 1 1,-1-1 0,1 1-1,0-1 1,-1 1-1,1 0 1,0 0 0,-1 0-1,1 0 1,0 0-1,-1 0 1,1 0 0,0 0-1,-1 1 1,1-1-1,0 1 1,1 0 0,-1 0-1,0 0 0,0 1 0,-1-1 0,1 1 0,0-1 0,-1 1 0,1 0 0,-1 0 0,1-1 0,-1 1 0,0 0 0,0 0 0,1 4 0,2 5 28,-1 0 0,0 0-1,0 0 1,1 20 0,-3-4 98,-1-19-56,1 1 1,-1 0-1,1 0 0,1-1 1,0 1-1,0-1 0,0 1 0,1-1 1,6 12-1,-8-19-54,-1 0 0,1 0 0,0 0 0,-1-1 0,1 1 1,0 0-1,0 0 0,0-1 0,0 1 0,-1 0 0,1-1 0,0 1 0,0-1 1,0 1-1,0-1 0,1 0 0,-1 0 0,0 1 0,0-1 0,0 0 0,0 0 1,0 0-1,2 0 0,0 0 5,-1-1-1,1 0 1,0 0 0,-1 0 0,1 0-1,-1 0 1,1 0 0,-1 0 0,4-3-1,1-2 11,1-1-1,-1 0 1,0 0-1,9-12 0,-5 2 4,0 1-1,-2-2 1,0 1 0,0-1-1,5-22 1,-10 28-15,0-1 0,-1 1 0,-1-1 0,0 1 0,-1-1 0,0 0 0,-1 1 0,0-1 0,-3-13 0,3 25-14,0-1 0,0 1-1,0 0 1,0 0-1,0 0 1,-1 0 0,1 0-1,0 0 1,-1 0 0,1 0-1,-1 0 1,1 0-1,-1 0 1,0 0 0,1 1-1,-1-1 1,0 0-1,1 0 1,-1 0 0,0 1-1,0-1 1,0 0-1,-1 0 1,-4 6 7,5 11-19,1-13 7,0 0 0,0 0 0,1 0 0,0 0 0,-1 0 0,1 0 0,0-1 0,0 1 0,0 0 0,1-1 0,-1 1 0,1-1 0,0 1 0,-1-1 0,1 0 0,0 1 0,0-1 0,0 0 0,1-1 0,3 4 0,-4-4 4,0 0-1,0 0 1,1-1 0,-1 1-1,1-1 1,-1 1 0,0-1 0,1 0-1,-1 0 1,1 0 0,-1 0 0,1 0-1,-1-1 1,0 1 0,1-1-1,-1 0 1,1 1 0,-1-1 0,0 0-1,0 0 1,0 0 0,0-1 0,1 1-1,-2-1 1,3-1 0,7-6 9,0-1 1,-1 1-1,-1-2 0,0 0 1,0 0-1,12-21 1,-5 3 16,21-53 1,-35 76-25,17-46 34,-18 47-34,1 1 1,-1-1-1,-1 0 0,1 0 1,-1 1-1,1-1 1,-1 0-1,-1-8 0,1 13-3,0-1 0,0 1 0,-1-1 0,1 1 0,0-1 0,0 1 0,0-1 0,0 1 0,0-1 0,-1 1 0,1 0 0,0-1 0,0 1 0,-1-1 0,1 1 0,0 0 0,-1-1 0,1 1 0,0 0 0,-1-1 0,1 1 0,0 0 0,-1 0 0,1-1 0,-1 1 0,1 0 0,-1 0 0,1 0 0,0-1 0,-1 1 0,1 0 0,-1 0 0,1 0 0,-1 0 0,1 0 0,-1 0 0,1 0 0,-1 0 0,1 0 0,-1 0 0,1 0 0,-1 0-1,1 1 1,-1-1 0,1 0 0,0 0 0,-1 0 0,1 1 0,-1-1 0,1 0 0,0 0 0,-1 1 0,1-1 0,-1 1 0,-20 20-13,14-11 12,1-1 0,1 1 0,0 0 1,0 0-1,1 1 0,0 0 0,1-1 0,0 1 0,1 0 1,-2 18-1,3-17 11,1 1 0,0 0 0,0-1 0,1 1 0,1-1 0,0 1 1,0-1-1,2 1 0,4 12 0,-5-18-21,1-1 1,-1 0-1,1 0 1,0-1-1,1 1 1,-1-1-1,1 0 1,0 0-1,0 0 1,1-1-1,0 0 1,-1 0-1,1 0 1,0-1-1,1 0 1,7 3-1,-10-4-67,1 0 0,0-1 0,0 0 0,-1 0 1,1 0-1,0 0 0,0-1 0,0 0 0,0 0 0,0 0 0,0-1 0,0 0 0,0 0 0,0 0 0,-1 0 1,1-1-1,0 0 0,-1 0 0,1 0 0,-1 0 0,0-1 0,0 1 0,7-7 0,-5 3 4,0-2-1,0 1 1,-1-1-1,0 1 1,0-1-1,-1-1 1,0 1-1,5-15 1,5-27-461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2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0 267 18068,'3'-7'335,"0"-1"-1,0 1 1,1 0 0,0 0-1,0 0 1,1 1 0,0-1-1,0 1 1,0 0 0,1 1-1,-1-1 1,1 1 0,1 0-1,-1 0 1,1 1 0,0 0-1,0 0 1,0 1 0,0 0 0,1 0-1,-1 1 1,1 0 0,12-2-1,-18 4-309,0 0 1,0 0-1,1 0 0,-1 0 0,0 0 0,1 1 0,-1-1 0,0 1 1,0 0-1,0 0 0,0-1 0,1 2 0,-1-1 0,-1 0 0,1 0 1,0 0-1,0 1 0,0-1 0,-1 1 0,1 0 0,0-1 0,-1 1 1,0 0-1,1 0 0,-1 0 0,0 0 0,0 0 0,0 0 0,0 0 1,-1 0-1,1 1 0,0 2 0,2 8-9,-1 1-1,0-1 1,-1 1 0,-1 18-1,0-12 40,0-15-40,0 0 0,0 1-1,1-1 1,0 0 0,0 1 0,4 9 0,-5-14-5,1 1 0,0-1 0,0 0 0,-1 1 1,1-1-1,0 0 0,0 0 0,0 0 0,1 0 0,-1 0 1,0 0-1,0 0 0,0 0 0,1 0 0,-1 0 1,1-1-1,-1 1 0,0-1 0,1 1 0,-1-1 0,1 1 1,-1-1-1,1 0 0,-1 0 0,1 0 0,0 0 1,-1 0-1,2 0 0,4-1 39,-1 0 1,1-1-1,-1 1 0,1-2 1,-1 1-1,0-1 1,0 0-1,0 0 0,0 0 1,-1-1-1,1 0 1,-1 0-1,9-9 0,1-2 133,-1-1 0,-1 0 0,13-21 0,-19 27-77,-1 0 0,-1-1 1,0 0-1,0 0 0,-1 0 1,0 0-1,-1-1 0,3-18 1,-6 26-81,1 0 1,-1 0-1,0-1 1,0 1-1,0 0 1,-1-1-1,1 1 1,-1 0-1,0 0 1,0 0-1,-1 0 1,1 0-1,-1 0 1,0 0-1,0 0 1,0 0-1,0 1 1,-1-1-1,0 1 1,1 0-1,-1-1 1,0 1-1,-1 1 1,1-1-1,0 0 1,-8-3-1,8 4-55,-1 1-1,1 0 1,-1 0 0,1 0-1,-1 0 1,-6-1-1,9 2-26,0 0 0,0 0-1,0 0 1,0 0 0,0 0-1,0 0 1,0 0 0,0 0-1,0 0 1,0 0-1,0 0 1,1 1 0,-1-1-1,0 0 1,0 1 0,0-1-1,0 1 1,0-1-1,0 1 1,1-1 0,-1 1-1,0 0 1,0-1 0,1 1-1,-1 0 1,0-1 0,0 3-1,1-3-14,0 1 0,0 0 0,0-1 0,0 1 1,0-1-1,0 1 0,0 0 0,0-1 0,1 1 0,-1-1 0,0 1 0,0-1 0,1 1 0,-1-1 0,0 1 1,1 0-1,-1-1 0,0 0 0,1 1 0,-1-1 0,1 1 0,-1-1 0,1 1 0,-1-1 0,1 0 1,-1 0-1,1 1 0,-1-1 0,1 0 0,-1 0 0,1 1 0,0-1 0,-1 0 0,1 0 0,0 0 0,27 4-856,11-11 86,5-9-196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28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97 240 20892,'-15'19'729,"1"2"0,1 0 0,-15 33 0,23-42-538,0 0 0,1 1 1,1-1-1,0 1 0,0-1 0,1 1 0,1 0 0,0 17 0,1-29-169,0 1 0,0 0 0,0 0 0,1 0-1,-1-1 1,0 1 0,1 0 0,-1 0 0,1 0 0,0-1 0,-1 1 0,1 0-1,0-1 1,0 1 0,0-1 0,0 1 0,3 2 0,-3-4-13,1 1 0,-1-1 0,0 1 0,1-1 0,-1 1 0,1-1 0,-1 0 1,1 1-1,-1-1 0,1 0 0,-1 0 0,1 0 0,-1 0 0,1 0 0,-1-1 0,1 1 1,-1 0-1,1-1 0,-1 1 0,1-1 0,-1 0 0,0 1 0,2-2 0,8-4 1,0-1-1,0 0 0,-1 0 1,0-1-1,15-16 0,42-53-1,-45 51 4,14-17 16,-10 9 93,2 2 0,41-37 0,-66 66-95,1 1 0,-1-1 0,1 0-1,-1 1 1,1 0 0,0 0 0,0 0 0,5-1 0,-8 3-14,0-1 0,0 1 0,0 0 1,0 0-1,0 0 0,1 0 0,-1 0 1,0 0-1,0 1 0,0-1 0,0 0 1,0 0-1,0 1 0,0-1 0,0 1 1,0-1-1,0 1 0,0-1 0,0 1 1,-1 0-1,1-1 0,0 1 0,0 0 1,-1 0-1,1-1 0,0 1 0,-1 0 1,1 0-1,0 0 0,-1 0 0,1 0 0,-1 0 1,0 0-1,1 0 0,-1 1 0,6 16 153,-5-13-100,1 1 1,0-1-1,0 0 1,0 0-1,0 0 0,1 0 1,4 5-1,-6-9-46,0 0 0,0 0-1,0 0 1,0 0-1,1-1 1,-1 1 0,0 0-1,0-1 1,1 1-1,-1-1 1,1 1 0,-1-1-1,0 0 1,1 0-1,-1 1 1,1-1 0,-1 0-1,0 0 1,1 0-1,-1 0 1,1-1 0,-1 1-1,0 0 1,1-1-1,-1 1 1,1-1 0,-1 1-1,0-1 1,0 0-1,1 1 1,-1-1 0,0 0-1,0 0 1,1-1-1,16-11 114,-1-1-1,0-1 0,-1-1 0,-1 0 1,20-27-1,-19 22-91,1 1 0,1 1-1,30-26 1,-46 43-44,0 0 0,0 1 0,0 0-1,1-1 1,-1 1 0,0 0 0,1 0-1,-1 0 1,1 1 0,-1-1 0,1 0-1,-1 1 1,4-1 0,-5 1 2,0 1-1,0-1 1,0 0 0,0 0-1,0 1 1,0-1 0,0 1-1,0-1 1,0 1-1,0-1 1,0 1 0,0 0-1,0-1 1,0 1 0,0 0-1,0 0 1,0-1 0,-1 1-1,1 0 1,0 0 0,-1 0-1,1 0 1,-1 0 0,1 0-1,-1 0 1,1 0 0,-1 1-1,0-1 1,0 0 0,1 1-1,7 54 1,-7-43-9,0 0 0,2-1 1,-1 1-1,7 16 0,-9-28-44,0 0 0,1 0-1,-1 0 1,0 0-1,1 0 1,-1 0 0,1-1-1,-1 1 1,1 0 0,0 0-1,-1-1 1,1 1-1,0 0 1,-1-1 0,1 1-1,1 0 1,-2-1 27,1 0 1,-1-1-1,0 1 0,1 0 1,-1-1-1,1 1 0,-1 0 1,0-1-1,1 1 0,-1 0 1,0-1-1,0 1 0,1 0 1,-1-1-1,0 1 0,0-1 1,0 1-1,0-1 0,1 1 1,-1-1-1,0 1 0,0 0 1,0-1-1,0 1 0,0-1 1,0 1-1,0-1 1,0 1-1,0-1 0,0 1 1,0-1-1,-1 1 0,1-1 1,0-22-368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32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9 416 17708,'-6'-6'2251,"4"6"-660,5 15 110,14 30-731,-15-40-660,95 218 1217,-96-221-1513,17 28 113,-5-21 1,-13-9-121,1 0 0,-1 0 0,0 0 0,1 0 0,-1 0 0,1 0 0,-1 0 0,1 0 0,-1 0 0,0 0 0,1 0 0,-1 0 0,1 0 0,-1-1 0,1 1 0,-1 0 0,0 0-1,1-1 1,-1 1 0,0 0 0,1 0 0,-1-1 0,0 1 0,0 0 0,1-1 0,-1 1 0,0-1 0,0 1 0,1 0 0,-1-1 0,3-8 43,0 0-1,-1 0 1,0-1-1,0 1 1,-1 0-1,0-1 1,-1 1-1,0 0 1,-1-10-1,0-4 33,-10-281 800,11 302-871,0-1-1,0 1 1,0 0 0,1 0 0,-1-1-1,0 1 1,1 0 0,1-5-1,-2 7-7,0 0-1,0 0 0,0 0 1,0-1-1,1 1 0,-1 0 0,0 0 1,0 0-1,0-1 0,1 1 0,-1 0 1,0 0-1,0 0 0,0 0 0,1 0 1,-1-1-1,0 1 0,0 0 0,1 0 1,-1 0-1,0 0 0,0 0 1,1 0-1,-1 0 0,0 0 0,0 0 1,1 0-1,-1 0 0,0 0 0,1 0 1,-1 0-1,0 0 0,0 0 0,1 0 1,-1 1-1,0-1 0,0 0 1,0 0-1,1 0 0,-1 0 0,3 3 10,1 0-1,-1 0 0,-1 1 1,1-1-1,0 1 0,-1-1 1,3 6-1,20 37 18,-16-29-22,0 1-1,1-1 0,1-1 1,0 0-1,1 0 0,15 13 0,-26-28-2,-1 0-1,1 0 1,0-1-1,0 1 1,0 0-1,0-1 1,-1 1-1,1-1 1,0 1-1,0-1 0,0 1 1,0-1-1,0 0 1,0 1-1,0-1 1,1 0-1,-1 0 1,0 0-1,0 0 1,0 0-1,0 0 1,0 0-1,0 0 0,0 0 1,0 0-1,0-1 1,0 1-1,0 0 1,0-1-1,0 1 1,0-1-1,0 1 1,0-1-1,0 1 1,0-1-1,0 0 0,0 1 1,-1-1-1,1 0 1,0 0-1,-1 0 1,1 0-1,0 0 1,-1 1-1,1-1 1,-1 0-1,0 0 1,1 0-1,0-2 0,3-7 33,-1 0-1,0-1 1,4-20-1,-7 30-34,23-170 276,-2 7-67,-20 157-206,0-1 0,1 0-1,0 0 1,1 1 0,-1-1-1,1 1 1,6-11 0,-8 18-5,-1-1 1,0 1-1,1 0 1,-1-1 0,0 1-1,0 0 1,1 0 0,-1-1-1,1 1 1,-1 0-1,0 0 1,1-1 0,-1 1-1,0 0 1,1 0-1,-1 0 1,1 0 0,-1 0-1,1 0 1,-1 0 0,0 0-1,1 0 1,-1 0-1,1 0 1,-1 0 0,1 0-1,-1 0 1,0 0 0,1 0-1,-1 0 1,1 0-1,-1 1 1,1-1 0,-1 0-1,1 1 1,10 11-10,-3 1-1,-2 0 1,1 0 0,-2 1 0,5 17 0,14 62-15,-20-71 25,0-5 2,-4-12-1,1 0 0,0 0 0,0 0 0,1 0 0,0 0 0,3 7 0,-3-13-125,1-7-463,1-20-1173,-1 7 601,-3 21 1135,0-1-1,0 1 1,0 0 0,0-1 0,0 1-1,0 0 1,1 0 0,-1-1 0,0 1 0,0 0-1,0 0 1,0 0 0,0-1 0,0 1 0,0 0-1,0 0 1,1-1 0,-1 1 0,0 0-1,0 0 1,0 0 0,0-1 0,1 1 0,-1 0-1,0 0 1,0 0 0,1 0 0,-1 0-1,0 0 1,0-1 0,0 1 0,1 0 0,-1 0-1,0 0 1,0 0 0,1 0 0,-1 0-1,0 0 1,0 0 0,1 0 0,-1 0 0,0 0-1,1 0 1,6 3-700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32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14 138 15675,'-1'-15'883,"1"5"-45,0 0 1,-5-20-1,5 30-773,0 0-1,0 0 1,-1 1 0,1-1-1,0 0 1,0 0-1,-1 0 1,1 0-1,0 0 1,0 1-1,0-1 1,-1 0-1,1 0 1,0 1 0,0-1-1,0 0 1,0 0-1,-1 0 1,1 1-1,0-1 1,0 0-1,0 1 1,0-1-1,0 0 1,0 0-1,0 1 1,0-1 0,0 0-1,0 0 1,0 1-1,0-1 1,0 0-1,0 1 1,0-1-1,0 0 1,0 0-1,0 1 1,-2 46 470,1-1 0,2 1 1,3 0-1,1-1 0,14 55 0,-18-96-503,0-2 3,-1 0 0,1 0 0,0 0 0,0 1 0,0-1 1,0 0-1,0 0 0,1 0 0,-1-1 0,1 1 0,0 0 0,0 0 0,0-1 0,0 1 0,0-1 0,4 3 0,-6-5-19,1 0 0,0 0 0,-1 1 0,1-1 0,0 0 0,0 0 0,-1 0 0,1 0-1,0 0 1,0 0 0,-1 0 0,1 0 0,0 0 0,-1 0 0,1-1 0,0 1 0,0 0-1,-1 0 1,1-1 0,0 1 0,-1 0 0,1-1 0,0 1 0,-1-1 0,1 1 0,-1-1-1,1 1 1,-1-1 0,1 1 0,0-1 0,12-22 263,-12 22-265,7-18 131,0-1 0,-2-1-1,0 1 1,-1-1 0,2-23 0,4-108 490,-11 134-559,0 0 1,-1 0-1,-1 0 0,0 1 0,-7-24 1,2 27 9,3 22-36,3 27-38,3-2-211,2 1 0,1-1 1,15 52-1,-20-84 142,1 0-1,-1 0 1,0 0 0,1 1 0,-1-1-1,1 0 1,-1 0 0,1-1 0,0 1 0,-1 0-1,1 0 1,0 0 0,-1 0 0,1 0-1,2 1 1,-3-2 15,0 0 0,1 0-1,-1 0 1,1 0 0,-1 0-1,0 0 1,1 0 0,-1-1-1,0 1 1,1 0 0,-1 0 0,0 0-1,1 0 1,-1 0 0,0-1-1,1 1 1,-1 0 0,0 0-1,0-1 1,1 1 0,-1 0 0,0 0-1,0-1 1,1 1 0,-1 0-1,0-1 1,0 1 0,0 0-1,1-1 1,1-4-197,0-1 0,0 1 0,0 0 0,2-10 0,9-79-919,-6 39 483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33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15555,'1'0'126,"1"0"0,-1 1 0,1-1 0,-1 1 0,0-1 0,1 1 0,-1-1 0,0 1 1,0 0-1,1 0 0,-1-1 0,0 1 0,0 0 0,0 0 0,0 0 0,0 0 0,0 1 0,0-1 0,0 0 0,-1 0 0,1 1 0,0-1 0,-1 0 0,1 3 0,2 3 254,-1 1 1,-1 0-1,2 11 0,-1-7 375,31 327 4455,-33-338-5196,-1 24-406,1-25 350,0 1-1,0-1 1,-1 0 0,1 1-1,0-1 1,0 1 0,-1-1-1,1 0 1,0 1 0,0-1-1,-1 0 1,1 1 0,0-1-1,-1 0 1,1 1 0,-1-1-1,1 0 1,0 0 0,-1 1-1,1-1 1,-1 0 0,1 0-1,-1 0 1,1 0 0,-1 0-1,1 0 1,0 0 0,-1 0-1,1 0 1,-1 0 0,1 0-1,-1 0 1,1 0-1,-1 0 1,1 0 0,-1 0-1,1 0 1,0 0 0,-1-1-1,1 1 1,-1 0 0,1 0-1,0-1 1,-1 1 0,0-1-1,-11-5-581,-1-2 0,1 0-1,-20-18 1,30 25 553,-28-25-823</inkml:trace>
  <inkml:trace contextRef="#ctx0" brushRef="#br0" timeOffset="1">1 259 15051,'-1'-9'1745,"7"5"-713,4 1-328,10 2 1056,6 1-135,8 0-385,3 1-208,5 3-256,2 2-112,2 3-407,-3-1-410,-6 2-511,-5-3-472,-12-2 904,0-5-216,-6-6-192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52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19 12907,'-1'0'205,"1"1"0,0-1 1,0 1-1,-1-1 0,1 1 1,0-1-1,0 1 0,0-1 1,0 1-1,0 0 0,0-1 1,0 1-1,0-1 1,0 1-1,0-1 0,0 1 1,0-1-1,0 1 0,1-1 1,-1 1-1,0-1 0,0 1 1,1-1-1,-1 1 0,0-1 1,1 1-1,-1-1 0,0 1 1,1-1-1,-1 0 0,0 1 1,1-1-1,-1 0 0,1 1 1,-1-1-1,1 0 0,-1 1 1,1-1-1,-1 0 0,1 0 1,0 1-50,0-1 0,0 1 0,0 0 1,0 0-1,0-1 0,0 1 0,0 0 1,0 0-1,-1 0 0,1 0 0,0 0 0,-1 0 1,1 0-1,0 0 0,-1 0 0,0 0 1,1 0-1,-1 0 0,0 0 0,1 2 1,-3 11 54,0 0 1,0 0 0,-2 0-1,0 0 1,0-1 0,-9 17 0,-5 19 98,13-34-210,-16 58 336,19-66-371,1 0 1,0-1-1,0 1 1,1 0-1,0 0 1,0 0-1,1 0 1,2 10 0,-3-15-51,1-1 0,-1 1 0,1-1 0,0 0 0,-1 0 0,1 1 0,0-1 0,0 0 0,-1 0 0,1 0 0,0 0 0,0 0 0,0 0 0,1 0 0,-1 0 0,0 0 0,0 0 0,0-1 0,1 1 0,-1 0 0,2 0 0,1 0 6,-1-1 0,0 1 1,1-1-1,-1 1 0,0-1 0,1 0 0,-1 0 0,7-2 0,1 0 0,-1-1 1,0 0-1,1-1 0,-1 0 0,9-6 1,4-3-40,-1-2 0,0-1 1,-1-1-1,35-36 0,-27 21-91,-2-1 0,30-47 0,-43 57 0,13-34 0,-8 17-227,-27 58 333,2 0-1,0 0 0,0 0 1,2 0-1,1 1 1,0 0-1,1 0 1,1 20-1,1-34 22,0-1-1,0 1 0,0-1 1,1 1-1,0-1 1,0 1-1,0-1 1,0 1-1,3 4 0,-3-8-9,-1 1-1,1-1 1,0 0-1,0 0 1,0 1-1,0-1 1,0 0-1,1 0 1,-1 0-1,0 0 1,1 0-1,-1 0 0,0 0 1,1 0-1,-1-1 1,1 1-1,-1-1 1,1 1-1,-1-1 1,1 1-1,0-1 1,-1 0-1,1 0 1,-1 0-1,1 0 0,0 0 1,-1 0-1,3-1 1,4 0-1,-1-1 0,0 0 0,0-1 0,0 1 1,0-1-1,0-1 0,-1 1 0,12-9 0,49-45-83,-37 30 15,-11 9-6,16-14-43,-33 31 97,0-1-1,1 0 1,-1 1-1,0-1 1,1 1-1,-1 0 1,1 0-1,0 0 1,-1 0-1,1 0 1,0 1-1,3-1 0,-6 1 13,1 0-1,0 0 0,-1 0 0,1 1 0,0-1 1,-1 0-1,1 1 0,-1-1 0,1 0 0,-1 1 1,1-1-1,0 1 0,-1-1 0,1 0 0,-1 1 1,0 0-1,1-1 0,-1 1 0,1-1 0,-1 1 0,0-1 1,1 1-1,-1 0 0,0 0 0,6 19 5,-4-15 1,-2-2 3,1 0 1,0 0 0,0 1-1,1-1 1,-1 0-1,1 0 1,-1 0 0,1 0-1,0-1 1,0 1-1,0 0 1,0-1 0,1 1-1,-1-1 1,1 0-1,0 0 1,-1 0-1,1 0 1,0 0 0,0-1-1,0 1 1,0-1-1,0 0 1,1 0 0,-1 0-1,0 0 1,1 0-1,-1-1 1,0 0 0,1 1-1,-1-1 1,1-1-1,-1 1 1,0 0 0,4-2-1,7 0-15,-1-1 1,1-1-1,-1 0 0,0-1 0,0 0 1,13-8-1,69-48-615,-9 5-680,-67 48 810,-18 8 475,-1 0 0,0 0-1,1 0 1,-1 0-1,1 0 1,-1 0 0,0 0-1,1 0 1,-1 0-1,1 0 1,-1 0-1,0 1 1,1-1 0,-1 0-1,1 0 1,-1 0-1,0 1 1,1-1 0,-1 0-1,0 0 1,1 1-1,-1-1 1,1 1 0,0 1-2,0 1 1,-1-1-1,1 1 0,-1-1 1,1 1-1,-1 0 1,0-1-1,0 1 1,0 4-1,0-3 70,1 19 38,0 0 1,2 0 0,1 0 0,7 23 0,33 86-94,-28-91-88,-2 1 0,-2 0 0,7 45-1,-18-75 118,0 1 0,-1-1 1,-1 1-1,1-1 0,-2 1 0,0-1 0,0 0 0,-1 0 0,-8 21 1,8-27 37,1 0 0,-1 0 1,0 0-1,-1-1 0,1 1 1,-1-1-1,0 0 0,0 0 1,-1 0-1,0 0 1,1-1-1,-2 0 0,1 0 1,0 0-1,-1-1 0,1 0 1,-1 0-1,0 0 0,0-1 1,-8 3-1,10-5-20,0 1 0,-1-1 0,1 0 0,0 0 0,0 0 0,0-1 0,0 1 0,0-1 0,0 0 0,0 0 0,0 0 0,0-1 0,0 1 0,0-1 0,1 0 0,-1 0 0,0-1 0,1 1 0,0-1 0,0 1 0,0-1 0,0 0 0,0 0 0,0-1 0,-3-4 0,0-1-6,0-1 0,1 0 1,0 0-1,0 0 0,1 0 0,0-1 0,1 0 1,-3-15-1,4 16-58,0 0 0,1-1 0,1 1 0,-1 0 0,2-1 0,0 1 0,0 0 0,0 0 0,2-1 1,-1 1-1,1 1 0,0-1 0,1 0 0,0 1 0,1 0 0,0 0 0,1 0 0,-1 0 0,2 1 0,-1 0 0,1 0 0,0 1 0,1 0 1,0 0-1,0 1 0,11-8 0,1 4-515,0 1 1,40-12-1,6-2-695,-42 8 748,-7-2-171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33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181 250 19572,'3'-3'1745,"7"11"-1177,0 4-264,3 7 896,1 4-344,2 4-472,1 2-176,-2-2-344,-1-1-136,-4-7-272,-3-7-88,-7-10-472,2 1-185,-12-13 793,-5-6-256,-1-8 56</inkml:trace>
  <inkml:trace contextRef="#ctx0" brushRef="#br0" timeOffset="1">19 21 18636,'-11'-13'2112,"6"7"-1303,3 5-353,4 5 1184,7 5-336,2 2-728,2 4-520,5 2-960,-3 0-440,3 0 1072,-4-5-240,2 2-200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3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16283,'19'30'2536,"20"41"-1,-22-40-1067,23 36 1,-38-64-1417,-1-1 0,1 0 0,0 0 1,0 0-1,0 0 0,0 0 1,0-1-1,0 1 0,0 0 1,1-1-1,-1 0 0,0 1 1,4 0-1,-5-2-34,0 0-1,0 0 1,0 0-1,1 0 1,-1 0 0,0 0-1,0 0 1,1 0-1,-1 0 1,0-1 0,0 1-1,0 0 1,1-1-1,-1 1 1,0-1-1,0 0 1,0 1 0,0-1-1,0 0 1,0 1-1,0-1 1,0 0 0,0 0-1,-1 0 1,1 0-1,0 0 1,0 0 0,-1 0-1,2-2 1,3-8 60,0-1 0,0 1 1,-1-1-1,-1 0 0,0 0 0,-1 0 1,2-21-1,-1 13 86,7-30 1,-10 49-162,0 0 1,0 1-1,0-1 1,0 1 0,1-1-1,-1 1 1,0-1-1,0 0 1,0 1-1,1-1 1,-1 1 0,0-1-1,1 1 1,-1-1-1,0 1 1,1 0-1,-1-1 1,0 1 0,1-1-1,-1 1 1,1 0-1,-1-1 1,1 1-1,-1 0 1,1-1 0,-1 1-1,1 0 1,-1 0-1,2-1 1,-2 2-1,1-1 1,0 1-1,0-1 0,0 0 1,0 1-1,-1 0 1,1-1-1,0 1 1,-1-1-1,1 1 0,0 0 1,-1-1-1,1 1 1,-1 0-1,1 0 0,0 1 1,21 45 26,-18-38-28,1 4 4,-3-8 18,0 0 1,0 0-1,0 0 0,1-1 0,0 1 1,0-1-1,3 5 0,-5-9-15,-1 1 1,0-1-1,1 0 0,-1 0 0,0 0 1,1 0-1,-1 0 0,1 0 0,-1 0 1,0 0-1,1 0 0,-1 0 1,1 0-1,-1 0 0,0 0 0,1 0 1,-1 0-1,0 0 0,1-1 0,-1 1 1,0 0-1,1 0 0,-1 0 1,0-1-1,1 1 0,-1 0 0,0 0 1,1-1-1,-1 1 0,0 0 0,0 0 1,1-1-1,-1 1 0,0 0 1,0-1-1,0 1 0,0 0 0,1-1 1,-1 1-1,0-1 0,0 1 0,0 0 1,0-1-1,0 1 0,0 0 0,0-1 1,0 0-1,6-21 196,-6 22-191,9-64 450,-7 43-330,1 0 0,1 0-1,10-28 1,-14 47-132,1 0-1,0 0 1,-1 0-1,1 0 1,0 1-1,0-1 1,0 0-1,0 0 1,1 1-1,-1-1 1,0 1-1,1 0 1,-1-1-1,1 1 1,-1 0-1,3-2 1,-3 3-3,1 0 1,-1 0 0,0 0 0,0 0 0,0 0 0,0 0 0,0 0-1,1 0 1,-1 1 0,0-1 0,0 0 0,0 1 0,0-1 0,0 1-1,0-1 1,0 1 0,0-1 0,0 1 0,0 0 0,0 0 0,-1-1-1,1 1 1,0 0 0,0 0 0,-1 0 0,1 0 0,0 0 0,0 2-1,9 13-4,0 1-1,-2 0 1,12 30-1,-12-25 10,20 36 0,-27-57-1,-1 0 0,0 0 0,1 0 0,-1 0 0,1 0 1,-1 0-1,1-1 0,0 1 0,-1 0 0,1 0 0,0-1 0,0 1 0,-1 0 1,1-1-1,0 1 0,0-1 0,0 1 0,0-1 0,0 0 0,1 1 1,-1-1-6,-1 0 1,1-1 0,-1 1 0,1 0 0,-1 0 0,1-1 0,-1 1-1,1-1 1,-1 1 0,1-1 0,-1 1 0,1 0 0,-1-1 0,0 1 0,1-1-1,-1 0 1,0 1 0,0-1 0,1 1 0,-1-1 0,0 1 0,0-1-1,0 0 1,2-7-246,0 0 0,-1 1 0,0-13 0,-1 15 29,1 0 0,-2 0-1,1 0 1,-1 0 0,0 0 0,0 1-1,0-1 1,-2-6 0,0 4-356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34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20 538 18108,'-1'-11'2777,"-3"12"-794,-2 19-687,2 4-1131,1 0 0,2 0 0,0 1 1,2-1-1,0 0 0,2 1 0,1-1 1,7 26-1,-10-48-140,-1-1 0,0 0 0,1 1 0,-1-1 0,1 0 0,0 1 0,-1-1 0,1 0-1,0 0 1,0 0 0,0 0 0,1 2 0,-1-3-13,-1 0 0,0 0-1,0 0 1,1 0 0,-1 0-1,0 0 1,1 0 0,-1 1 0,0-1-1,1 0 1,-1 0 0,0 0-1,0 0 1,1 0 0,-1-1-1,0 1 1,1 0 0,-1 0 0,0 0-1,1 0 1,-1 0 0,0 0-1,0 0 1,1-1 0,-1 1-1,0 0 1,0 0 0,1 0-1,-1-1 1,0 1 0,0 0 0,0 0-1,1-1 1,1-2 60,0-1 0,0 1 0,-1-1 0,1 1 0,-1-1 1,1 0-1,0-6 0,5-40 221,-2 0 1,-2 0 0,-7-99 0,10 198-381,3-1 0,14 49 0,-19-82 84,-1-5 2,7 26-5,-9-35 7,-1 1 1,1 0-1,0 0 0,0 0 0,0 0 0,0-1 1,0 1-1,0 0 0,1-1 0,-1 1 1,1-1-1,-1 1 0,4 1 0,-4-3 1,-1 1-1,1-1 0,0 0 0,0 0 1,-1 0-1,1 0 0,0 0 0,0 0 1,-1 0-1,1 0 0,0 0 1,-1-1-1,1 1 0,0 0 0,0 0 1,-1-1-1,1 1 0,0 0 0,-1-1 1,1 1-1,-1-1 0,1 1 1,0-1-1,-1 1 0,1-1 0,-1 1 1,1-1-1,-1 1 0,0-1 0,1 0 1,-1 1-1,1-2 0,12-23 20,-13 23-18,11-26 25,-2 0 1,-1-1 0,-1 0 0,4-53 0,-6 15-11,-5-69 0,-11-9 5,7 118-23,-1 0-1,-2 0 1,-11-31-1,17 54-4,-1 0 1,0 1-1,1-1 0,-1 1 1,-1-1-1,-2-3 0,5 7 4,0 0 1,-1-1-1,1 1 0,-1 0 0,1-1 0,0 1 0,-1 0 0,1-1 0,-1 1 0,1 0 0,-1 0 0,1 0 0,0 0 0,-1-1 0,1 1 0,-1 0 0,1 0 0,-1 0 0,1 0 0,-1 0 0,1 0 0,-1 0 0,1 0 0,-1 0 0,1 0 0,-1 1 0,1-1 0,-1 0 0,1 0 0,-1 0 0,1 0 0,-1 1 0,1-1 0,0 0 0,-1 1 0,1-1 1,-1 0-1,1 1 0,0-1 0,-1 0 0,1 1 0,0-1 0,0 1 0,-1-1 0,1 0 0,0 1 0,0-1 0,0 1 0,-1-1 0,1 1 0,0-1 0,0 1 0,-4 8-10,1 0-1,-1 0 1,2 0 0,-1 0-1,1 0 1,-1 19 0,1 62-55,3-77 58,-1 32 16,13 82 0,-11-112 1,2 1 1,-1-1 0,2-1-1,0 1 1,1-1-1,0 0 1,1 0 0,1 0-1,10 14 1,-12-22-19,-1 0 0,1-1 0,0 1 0,0-1-1,1 0 1,-1-1 0,1 0 0,0 0 0,9 4 0,-12-6-82,1-1-1,-1 1 0,0-1 0,1 0 0,-1 0 0,1 0 1,-1 0-1,1-1 0,0 0 0,-1 0 0,1 0 1,-1-1-1,1 1 0,-1-1 0,1 0 0,-1 0 0,7-4 1,-10 5 71,0 0 0,0-1 0,0 1 0,0-1 0,-1 1 0,1-1 0,0 0 0,0 1 0,-1-1 0,1 0 1,0 0-1,-1 1 0,1-1 0,0-1 0,0-14-378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35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0 211 20812,'0'1'171,"0"0"0,0 0 1,0-1-1,0 1 0,0 0 0,0 0 0,0 0 0,1 0 0,-1-1 0,0 1 0,0 0 0,1 0 0,-1 0 0,0-1 0,1 1 0,-1 0 0,1-1 0,-1 1 0,1 0 0,-1-1 0,1 1 0,-1 0 0,1-1 0,1 1 0,-1 0-76,0-1 1,0 0-1,1 0 0,-1 0 1,0 0-1,0 0 0,0 0 0,0 0 1,1 0-1,-1 0 0,0-1 1,0 1-1,0 0 0,0-1 1,0 1-1,0-1 0,1 1 1,0-2-1,2-1-24,0 0 0,0 0-1,-1-1 1,1 1 0,-1-1-1,0 0 1,0 0 0,0 0 0,0 0-1,-1-1 1,1 1 0,-1-1 0,0 1-1,1-6 1,1-2-6,-1 0 0,0-1 0,-1 1 0,1-19 0,-4-14 105,1 43-161,0 0-1,-1 1 1,1-1 0,0 0-1,-1 0 1,1 0-1,-1 1 1,0-1 0,0 0-1,1 1 1,-1-1 0,0 1-1,0-1 1,0 1-1,-1-1 1,1 1 0,0 0-1,0-1 1,-1 1 0,1 0-1,-3-2 1,3 3-5,0 0-1,0 0 1,-1 0 0,1 0-1,0 0 1,0 0 0,0 0 0,0 0-1,0 0 1,0 1 0,0-1 0,0 0-1,0 1 1,0-1 0,0 0 0,0 1-1,0 0 1,0-1 0,0 1 0,0-1-1,1 1 1,-1 0 0,0 0 0,0-1-1,1 1 1,-1 0 0,0 0 0,1 0-1,-1 0 1,1 0 0,-1 0 0,0 2-1,-1 3 3,-1 0 0,1 0-1,0 1 1,-2 6 0,2 1 16,0 0 1,0 0 0,2 0 0,-1 0-1,2 0 1,0 1 0,1-1-1,0 0 1,1-1 0,0 1-1,1 0 1,1-1 0,9 19-1,-13-29-22,1-1 0,-1 0-1,0 1 1,1-1 0,-1 0-1,1 0 1,0 0 0,0 0 0,0-1-1,0 1 1,0 0 0,0-1-1,0 1 1,0-1 0,0 0-1,1 0 1,-1 0 0,1 0 0,-1 0-1,1 0 1,-1-1 0,6 1-1,-4-1-64,0 0-1,-1-1 0,1 0 0,0 0 0,0 0 0,0 0 0,-1-1 0,1 1 1,-1-1-1,1 0 0,-1 0 0,0 0 0,1 0 0,4-5 0,13-12-140,-1 0-69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36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21 19764,'2'-4'392,"-1"3"-248,-1-1 0,1 1 0,0 0 0,0-1 0,0 1 0,1 0 0,-1 0 0,0 0 1,0-1-1,0 1 0,1 0 0,2-1 0,-4 2-126,0 0 0,0 0 0,0 0 1,1 1-1,-1-1 0,0 0 1,0 0-1,0 0 0,0 0 0,0 0 1,1 0-1,-1 0 0,0 1 0,0-1 1,0 0-1,0 0 0,0 0 0,0 0 1,0 1-1,0-1 0,1 0 0,-1 0 1,0 0-1,0 0 0,0 1 0,0-1 1,0 0-1,0 0 0,0 0 0,0 1 1,0-1-1,0 0 0,0 0 0,0 0 1,0 0-1,0 1 0,0-1 0,-1 0 1,1 0-1,0 0 0,0 1 0,0-1 1,-2 12 484,-48 236 1157,19-83-1628,-14 97-234,42-236-281,3-26 469,1 0-1,-1 0 1,0 0 0,0 0 0,0 0 0,0 0 0,0 0-1,0 0 1,1 0 0,-1 0 0,0-1 0,0 1-1,0 0 1,0 0 0,0 0 0,1 0 0,-1 0-1,0 0 1,0 0 0,0 0 0,0 0 0,0 0-1,1 0 1,-1 0 0,0 0 0,0 0 0,0 0-1,0 1 1,0-1 0,0 0 0,1 0 0,-1 0-1,0 0 1,0 0 0,0 0 0,0 0 0,0 0-1,0 0 1,1 0 0,-1 1 0,0-1 0,0 0-1,0 0 1,0 0 0,0 0 0,0 0 0,0 1 0,0-1-1,0 0 1,0 0 0,0 0 0,0 0 0,0 0-1,0 1 1,0-1 0,0 0 0,0 0 0,0 0-1,0 0 1,0 0 0,0 1 0,0-1 0,0 0-1,0 0 1,0 0 0,0 0 0,0 0 0,0 0-1,-1 1 1,9-12-164,4-29-137,2-17-93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37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19644,'2'8'1625,"5"16"-1129,3 9-200,3 11 608,5 6-272,7 14-224,0 4-40,4 0-144,4-1-88,-3-10-112,0-4-32,-2-12-80,-3-7-160,-6-13-552,-2-8-280,-10-11 832,-7-5-168,-8-6-128</inkml:trace>
  <inkml:trace contextRef="#ctx0" brushRef="#br0" timeOffset="1">27 525 19532,'-21'-4'1937,"16"-5"-1225,8 0-256,15-3 1040,7-3-208,8-2-479,2 0-185,6-6-448,2-1-288,-9-2 232,-8 1-32,-11 1-184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38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178 119 17572,'0'-10'799,"-1"-1"1,0 0 0,0 1-1,-1 0 1,-6-20-1,7 28-637,0-1-1,0 1 1,-1-1-1,1 1 1,0 0-1,-1-1 0,0 1 1,1 0-1,-1 0 1,0 0-1,0 0 0,-3-2 1,3 3-70,0 1 1,1-1-1,-1 0 0,0 1 1,1-1-1,-1 1 0,0-1 1,0 1-1,0 0 0,1 0 1,-1 0-1,0 0 0,0 0 1,0 0-1,1 1 0,-1-1 1,0 0-1,0 1 0,1 0 1,-4 1-1,-1 1-30,1 0 0,0 0 0,0 0 0,0 1 1,1 0-1,-1 0 0,1 1 0,0-1 0,0 1 0,1 0 0,-1 0 0,1 0 0,-3 6 1,0 1-38,0 1 0,1 0 1,0 0-1,-4 24 0,8-35-23,-6 53 27,7-52-27,0-1 1,0 1 0,0 0 0,1-1 0,-1 1-1,1-1 1,-1 1 0,2 2 0,-1-4-2,-1-1 0,0 1 1,0-1-1,1 1 0,-1-1 0,0 0 1,1 1-1,-1-1 0,0 1 1,1-1-1,-1 0 0,1 1 0,-1-1 1,1 0-1,-1 0 0,1 1 0,-1-1 1,1 0-1,-1 0 0,1 0 0,-1 1 1,1-1-1,-1 0 0,1 0 0,-1 0 1,1 0-1,0 0 0,-1 0 1,1 0-1,-1 0 0,1 0 0,-1-1 1,2 1-1,1-1 3,-1 0-1,1-1 1,0 1-1,-1-1 1,1 1 0,-1-1-1,0 0 1,1 0 0,-1 0-1,0 0 1,3-5-1,19-31 17,-18 29-12,13-31 10,6-9-7,-23 45-15,0 0 0,1 0 0,-1 1 0,1 0-1,0-1 1,0 1 0,0 0 0,1 1 0,3-4 0,-7 6 1,1-1 1,0 1-1,-1 0 1,1 0-1,-1-1 1,1 1-1,0 0 1,-1 0-1,1 0 1,0 0 0,-1 0-1,1 0 1,0 0-1,-1 0 1,1 0-1,-1 0 1,1 0-1,0 0 1,-1 0-1,1 1 1,-1-1 0,1 0-1,0 0 1,-1 1-1,1-1 1,-1 0-1,1 1 1,13 16-49,7 23-22,-1 1 1,24 76-1,-32-82 45,-6-19 19,124 393 97,-128-400-69,1-2 22,-2 0 0,1 0 0,-1 0 0,0 0 0,0 0 0,-1 0-1,0 1 1,0-1 0,-2 9 0,2-15-25,0 0 1,-1 0-1,1 0 0,0-1 1,-1 1-1,1 0 1,-1 0-1,1-1 0,-1 1 1,1 0-1,-1-1 1,0 1-1,1 0 0,-1-1 1,0 1-1,1-1 1,-1 1-1,0-1 0,0 1 1,0-1-1,1 0 1,-1 1-1,0-1 0,0 0 1,0 0-1,0 0 0,0 1 1,0-1-1,0 0 1,1 0-1,-1 0 0,0-1 1,0 1-1,0 0 1,0 0-1,0 0 0,0-1 1,1 1-1,-2-1 0,-4-1 62,0 0-1,1 0 1,-1-1-1,-7-5 1,-1-2-47,2 0 0,-1-1 0,2 0 0,-1 0 0,1-1 1,1-1-1,1 0 0,-1 0 0,2-1 0,0 0 0,1-1 0,0 0 0,-5-16 1,6 13-420,1-1 1,0 1-1,2-1 1,0 0-1,1-1 1,1 1-1,0 0 1,2 0 0,0 0-1,7-34 1,5 8-352,2 3-220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38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18 166 19012,'2'2'201,"1"0"0,-1 0 0,1 0 0,-1-1 0,1 1 0,0-1 0,0 0 0,0 1 0,-1-1 0,1-1 0,0 1 0,0 0 0,0-1 0,1 1 0,-1-1 0,0 0 0,0 0 0,0 0 0,6-1 0,-5-1-106,0 1 1,-1 0 0,1-1 0,0 1 0,-1-1 0,0 0 0,1 0 0,-1-1 0,0 1 0,0-1 0,0 1 0,0-1 0,0 0 0,-1 0 0,4-5 0,-3 3-44,-1-1 0,1 1 0,-1 0 0,-1-1 0,1 1 1,-1-1-1,0 0 0,0 1 0,0-1 0,-1 0 0,0 0 0,0 1 1,0-1-1,-3-8 0,3 11-23,0 1-1,0-1 1,-1 1-1,0 0 1,1 0-1,-1-1 1,0 1 0,0 0-1,0 0 1,0 0-1,-1 0 1,1 0 0,0 0-1,-1 0 1,0 0-1,1 1 1,-1-1 0,0 0-1,0 1 1,0 0-1,0-1 1,0 1 0,0 0-1,0 0 1,0 0-1,-1 0 1,1 0 0,0 1-1,-1-1 1,1 1-1,0 0 1,-1-1 0,1 1-1,0 0 1,-1 0-1,-2 1 1,1 0-2,0 0 1,1 1-1,-1-1 0,1 1 0,-1 0 1,1 0-1,-1 0 0,1 0 1,0 0-1,0 1 0,0 0 0,1-1 1,-1 1-1,1 0 0,-1 0 1,1 1-1,0-1 0,0 0 0,0 1 1,1-1-1,-1 1 0,-1 6 1,-2 5-13,1 0 1,0 1-1,1 0 1,-1 18-1,3-17-12,1-1-1,0 1 0,1-1 0,1 0 0,1 1 0,5 20 0,-6-31-6,0 0 0,1-1-1,-1 1 1,1 0 0,0-1-1,1 0 1,-1 1-1,8 7 1,-8-10-9,0-1 0,-1 0 1,1 0-1,0 0 0,0 0 0,0 0 0,0 0 0,1-1 0,-1 0 1,0 1-1,1-1 0,-1-1 0,1 1 0,-1 0 0,1-1 1,5 1-1,-2-2-87,-1 0 1,1 0-1,0-1 1,-1 1-1,1-1 1,-1-1-1,0 1 1,0-1 0,0 0-1,0-1 1,0 1-1,0-1 1,-1 0-1,5-5 1,6-6-51,0-1 0,-1-1-1,12-18 1,12-21-278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40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116 393 12251,'-3'-14'1598,"1"1"0,1-1 1,0-17-1,1 30-1483,0 1 0,-1-1 0,1 1 1,0-1-1,0 1 0,0-1 0,0 1 0,-1 0 0,1-1 0,0 1 0,0-1 1,-1 1-1,1 0 0,0-1 0,-1 1 0,1 0 0,0-1 0,-1 1 1,1 0-1,-1 0 0,1-1 0,0 1 0,-1 0 0,1 0 0,-1 0 1,1-1-1,-1 1 0,1 0 0,-1 0 0,1 0 0,-1 0 0,1 0 1,-1 0-1,1 0 0,0 0 0,-1 0 0,1 0 0,-1 1 0,1-1 0,-1 0 1,1 0-1,-1 0 0,1 0 0,0 1 0,-1-1 0,0 0 0,-24 11 1294,22-10-1324,-14 7 348,13-7-236,0 0-1,1 1 0,-1 0 0,1 0 1,-1 0-1,-4 3 0,7-3-166,0-1-1,-1 1 0,1 0 1,0-1-1,0 1 0,0 0 1,0 0-1,0 0 0,0 0 1,1 0-1,-1-1 1,1 2-1,-1-1 0,1 0 1,0 4-1,-1 5-36,0 1 1,1-1 0,0 1-1,1 0 1,0-1-1,1 1 1,1-1-1,-1 0 1,2 0-1,0 0 1,0 0-1,8 15 1,-11-25 3,0 0 0,-1 0 1,1 0-1,0 0 0,0 0 0,0 0 0,-1 0 0,1 0 1,0 0-1,0 0 0,0-1 0,0 1 0,1 0 1,-1-1-1,0 1 0,0-1 0,0 1 0,0-1 1,1 1-1,-1-1 0,0 0 0,2 1 0,-1-2 1,-1 1 0,0-1 0,1 1-1,-1-1 1,0 1 0,0-1-1,1 1 1,-1-1 0,0 0-1,0 0 1,0 0 0,0 0-1,0 0 1,0 0 0,0 0 0,2-2-1,2-5-3,-1 0 0,0 0-1,0 0 1,0 0 0,2-11 0,2-13 19,-2 0 1,0-1 0,0-55 0,-4 51-47,12 101-212,0-7 211,2-2 0,3 0 1,2 0-1,2-2 0,3-1 1,60 91-1,-82-138 34,7 10 1,0 1 0,-1 0 0,-1 1 0,0 0 0,7 22 0,-15-36 0,1 1 0,-1-1 0,-1 1 0,1 0 0,0-1 0,-1 1 0,0 0 0,0-1 0,0 1 0,0 0 0,-1-1 0,1 1 0,-1 0 0,0-1 0,0 1 0,-1-1 0,1 1 0,0-1 0,-1 0 0,0 1 0,0-1 0,0 0 0,0 0 0,-1-1 0,1 1 0,-1 0 0,1-1 0,-1 1 0,0-1 0,0 0 0,0 0 0,-1 0 0,1 0 0,-4 1 0,3-1-3,-1 0 0,1 0 0,-1-1 0,0 0 0,0 0 0,1 0 0,-1 0 0,0-1 0,0 1 1,0-1-1,0 0 0,0-1 0,0 1 0,0-1 0,0 0 0,1-1 0,-1 1 0,0-1 0,1 0 0,-1 0 0,1 0 0,0 0 0,-1-1 0,1 0 0,0 0 0,1 0 0,-1 0 0,0-1 0,1 1 0,0-1 0,0 0 0,0 0 0,0 0 0,1 0 0,-4-9 0,0-3-11,0-1-1,1 0 0,1 0 0,0-1 0,1 1 0,1-1 1,1 1-1,2-32 0,3-2-24,19-90 0,31-74 44,13-71 211,-65 277-196,4-38 80,-6 45-89,0 0 0,0 0 0,0-1 0,0 1 0,0 0 0,0 0 0,-1 0 1,1-1-1,-1 1 0,1 0 0,-1 0 0,0 0 0,0 0 0,0 0 0,0 0 0,-1-2 0,1 4-8,1 0-1,-1-1 1,1 1 0,0 0 0,-1 0-1,1 0 1,-1 0 0,1 0 0,0 0-1,-1 0 1,1 0 0,-1 0 0,1 0-1,0 0 1,-1 0 0,1 0 0,-1 0-1,1 0 1,0 0 0,-1 0 0,1 0-1,-1 0 1,1 1 0,0-1 0,-1 0-1,1 0 1,0 1 0,-1-1 0,1 0-1,0 0 1,-1 1 0,1-1 0,0 0 0,-1 1-1,-10 14 73,5 0-49,0 0 1,1 0-1,1 1 1,0-1-1,2 1 1,-1 0 0,1 16-1,1-9-25,1 0 1,1 0-1,1-1 0,7 30 1,-7-44-23,0 0 0,1 0 1,-1 0-1,2-1 0,-1 1 1,1-1-1,9 12 0,-12-17-38,1 0 0,-1 0 0,1 0 0,-1 0-1,1-1 1,0 1 0,0-1 0,0 1 0,0-1 0,0 0-1,0 0 1,0 0 0,0 0 0,1 0 0,-1 0 0,0-1-1,1 1 1,-1-1 0,0 0 0,1 1 0,-1-1 0,0 0-1,1 0 1,-1-1 0,0 1 0,1 0 0,-1-1 0,0 1 0,1-1-1,3-2 1,-3 2-73,1-1 0,-1 0 0,0 0 0,0-1-1,0 1 1,0-1 0,0 1 0,-1-1 0,1 0-1,-1 0 1,1 0 0,1-5 0,1 0-44,-1-2 0,0 1 1,5-18-1,5-33-556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40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15619,'1'5'1889,"27"192"4212,-19-157-5504,1 0-1,30 73 1,-37-104-529,2 0 0,-1-1 0,1 1 1,1-1-1,11 14 0,-16-20-61,0-1-1,0 0 0,0 0 1,1 1-1,-1-1 1,1 0-1,-1 0 1,1 0-1,-1 0 0,1 0 1,-1-1-1,1 1 1,0 0-1,0-1 1,-1 0-1,1 1 0,0-1 1,0 0-1,0 0 1,-1 0-1,1 0 1,0 0-1,0 0 0,0 0 1,-1 0-1,1-1 1,0 1-1,0-1 1,-1 0-1,1 1 0,-1-1 1,1 0-1,0 0 1,-1 0-1,1 0 1,-1 0-1,0 0 0,2-2 1,6-7 8,0-1 0,0 1 0,-1-2 0,-1 1 0,0-1 0,0 0 0,7-22 0,-8 19-7,1 1 0,0-1 0,1 2 0,1-1 0,13-16 0,-21 29-9,-1 0-1,1 0 1,-1 0-1,1 1 1,0-1 0,-1 0-1,1 0 1,0 1 0,0-1-1,0 0 1,0 1 0,0-1-1,-1 1 1,1-1-1,0 1 1,0-1 0,0 1-1,0 0 1,1-1 0,-1 1-1,0 0 1,0 0-1,0 0 1,0 0 0,0 0-1,0 0 1,0 0 0,0 0-1,0 0 1,0 1-1,0-1 1,0 0 0,0 1-1,0-1 1,0 1 0,0-1-1,0 1 1,0-1 0,0 1-1,0 0 1,-1-1-1,1 1 1,0 0 0,0 0-1,-1 0 1,1-1 0,-1 1-1,1 0 1,0 2-1,2 2-2,0 2 0,0-1 0,0 0 0,-1 1 0,0-1 0,1 12 0,0-2 102,-2 0 1,0 0 0,-1 0-1,0 0 1,-2 0 0,1 0-1,-2 0 1,0 0 0,-1 0-1,-1-1 1,-1 1 0,-13 27 0,17-40-113,1 0 0,-1-1 0,0 1 0,1-1 0,-1 0 0,0 1 0,0-1 0,-1 0 0,1 0 0,0 0 0,-1-1 0,1 1 0,-1-1 0,0 1 0,1-1 0,-1 0 0,0 0 0,0 0 0,0 0 0,0 0 0,0-1 0,0 1 0,0-1 0,0 0 0,0 0 0,-5-1 1,4 0-123,1 0 1,0 0 0,-1-1 0,1 1 0,0-1 0,0 0 0,0 1 0,0-2-1,1 1 1,-1 0 0,0 0 0,1-1 0,0 0 0,-1 1 0,1-1 0,0 0-1,1 0 1,-1 0 0,0 0 0,1 0 0,0-1 0,-2-5 0,-3-22-587,6 0-175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52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19388,'27'-9'1809,"12"4"-1233,0 2-280,12-1 752,7-2-1048,-8 3 224,-4 1-200,-13-3-264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41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56 283 20636,'6'-4'312,"0"0"-1,-1-1 1,0 0 0,0 0-1,0 0 1,-1 0-1,0-1 1,0 0-1,0 0 1,0 0-1,-1 0 1,4-13-1,-5 14-182,0 1 0,-1-1 0,0 0 0,0 0 0,-1 0-1,1 0 1,-1 0 0,-1-8 0,1 10-88,-1 1 0,1-1 0,-1 0 0,0 1-1,0-1 1,0 1 0,0-1 0,0 1 0,0 0 0,-1-1 0,1 1 0,-1 0 0,0 0 0,0 0 0,1 0 0,-4-2 0,4 3-32,-1 0 0,1 0 1,0 0-1,0 0 0,-1 1 0,1-1 1,0 1-1,-1-1 0,1 1 0,0-1 1,-1 1-1,1 0 0,-1-1 1,1 1-1,-1 0 0,1 0 0,-1 0 1,1 0-1,-1 1 0,1-1 1,-2 1-1,0 0 0,1 0 0,0 0 0,-1 0-1,1 1 1,0-1 0,0 1 0,0-1 0,0 1 0,0 0 0,0 0 0,-1 3-1,-2 1 3,1 1-1,-1 0 0,2 1 1,-1-1-1,1 1 0,-4 14 0,3-5-2,1 1 0,1-1 0,0 36-1,1-47-8,2-1 1,-1 1-1,1 0 0,-1 0 0,1 0 1,1-1-1,-1 1 0,1-1 0,0 1 1,1-1-1,-1 1 0,1-1 0,0 0 1,0 0-1,7 7 0,-8-10 2,0-1 0,0 0 0,0 1 0,0-1 0,0 0 0,1 0 0,-1 0 0,0-1 0,0 1 0,1-1 0,-1 1 0,0-1 0,1 0 0,-1 1 0,1-1 0,-1 0-1,0-1 1,1 1 0,-1 0 0,1-1 0,-1 1 0,0-1 0,0 0 0,1 0 0,-1 0 0,0 0 0,4-2 0,4-4 8,0 0 0,0 0 0,-1 0 0,10-12 0,80-92 68,-58 60-34,-35 44-42,-1 1-1,1 0 0,1 0 1,6-5-1,-12 10 0,0 0-1,0 1 0,0-1 0,0 0 1,0 1-1,0-1 0,0 0 0,0 1 1,0 0-1,0-1 0,1 1 1,-1 0-1,0-1 0,0 1 0,0 0 1,1 0-1,-1 0 0,0 0 1,0 0-1,0 0 0,1 0 0,-1 0 1,0 1-1,0-1 0,0 0 0,0 1 1,0-1-1,0 1 0,1-1 1,-1 1-1,0 0 0,0-1 0,0 1 1,-1 0-1,1 0 0,0 0 1,1 1-1,3 6 6,-1 1 0,0-1 0,0 1-1,-1 0 1,0 0 0,2 16 0,6 16 190,-11-41-187,0 0 0,0 1 0,0-1 0,0 0 0,0 0-1,0 1 1,0-1 0,0 0 0,0 0 0,0 1 0,0-1 0,0 0-1,0 0 1,0 1 0,1-1 0,-1 0 0,0 0 0,0 1 0,0-1 0,0 0-1,0 0 1,1 0 0,-1 1 0,0-1 0,0 0 0,0 0 0,1 0-1,-1 0 1,0 1 0,0-1 0,0 0 0,1 0 0,-1 0 0,0 0 0,0 0-1,1 0 1,-1 0 0,0 0 0,0 0 0,1 0 0,-1 0 0,0 0-1,1 0 1,-1 0 0,0 0 0,0 0 0,1 0 0,-1 0 0,0 0 0,0 0-1,1 0 1,-1 0 0,0 0 0,0-1 0,0 1 0,1 0 0,-1 0-1,0 0 1,0 0 0,0-1 0,1 1 0,-1 0 0,8-15 228,-8 14-222,29-94 654,-25 75-613,1 0 0,1 1 0,1 0 0,1 0-1,17-31 1,-25 50-57,1-1 0,-1 0 0,0 1-1,0-1 1,1 0 0,-1 1 0,1-1 0,-1 1 0,1-1-1,-1 1 1,0-1 0,1 1 0,0-1 0,-1 1-1,1-1 1,-1 1 0,1-1 0,0 1 0,-1 0 0,1 0-1,0-1 1,-1 1 0,1 0 0,0 0 0,-1 0-1,1-1 1,0 1 0,-1 0 0,1 0 0,0 0 0,0 0-1,-1 1 1,1-1 0,0 0 0,-1 0 0,1 0-1,0 0 1,-1 1 0,1-1 0,0 0 0,-1 1-1,1-1 1,0 0 0,-1 1 0,1-1 0,-1 1 0,1-1-1,-1 1 1,1-1 0,-1 1 0,1 0 0,-1-1-1,0 1 1,1-1 0,-1 1 0,0 0 0,1 1 0,3 5-18,-1 0 1,0 0 0,4 14 0,-6-18 13,31 108-38,-32-111-31,0 1 0,0-1 0,0 0-1,0 0 1,0 1 0,0-1 0,0 0 0,0 0 0,0 1 0,0-1 0,0 0 0,-1 0-1,1 1 1,0-1 0,0 0 0,0 0 0,0 1 0,0-1 0,-1 0 0,1 0 0,0 0-1,0 1 1,0-1 0,-1 0 0,1 0 0,0 0 0,0 0 0,0 1 0,-1-1 0,1 0-1,0 0 1,0 0 0,-1 0 0,1 0 0,0 0 0,0 0 0,-1 0 0,1 0 0,0 0-1,-1 0 1,1 0 0,0 0 0,0 0 0,-1 0 0,1 0 0,-1 0 0,-4 0-611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42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16708,'0'-23'1712,"2"16"-643,3 16 238,24 75 960,-13-36-1506,32 68 0,-48-115-752,3 5 99,1 1 1,0-1-1,0 0 0,5 6 1,-8-10-77,0-1 0,0 0-1,0 0 1,0 0 0,0-1 0,0 1 0,0 0 0,0 0 0,0 0 0,0-1 0,0 1-1,1-1 1,-1 1 0,0-1 0,1 1 0,-1-1 0,0 0 0,1 1 0,-1-1-1,0 0 1,1 0 0,-1 0 0,0 0 0,1 0 0,-1-1 0,0 1 0,1 0 0,-1-1-1,0 1 1,2-1 0,0-1 30,0 0 0,0 0 0,0-1-1,-1 1 1,1-1 0,-1 1 0,0-1-1,1 0 1,-1 0 0,0 0 0,-1 0 0,1-1-1,1-4 1,16-48 471,-17 49-457,10-43 411,-1-1-1,-3 0 1,4-98 0,-5 265-268,-5-104-229,3 18-8,10 31 0,-13-53 3,0-1-1,1 0 0,0 0 0,1 0 0,-1 0 0,1 0 0,1-1 0,-1 0 1,9 10-1,-11-14-35,-1-1 1,1 1-1,0-1 1,0 1-1,-1-1 1,1 0-1,0 0 1,0 0-1,0 0 1,0 0-1,1 0 1,-1 0-1,0-1 1,0 1-1,0-1 1,1 0-1,-1 1 0,0-1 1,0 0-1,1 0 1,-1-1-1,0 1 1,1 0-1,-1-1 1,0 1-1,0-1 1,0 0-1,0 0 1,0 0-1,0 0 1,0 0-1,0 0 1,0 0-1,0-1 1,0 1-1,2-3 1,1-1-163,-1 0 0,1 0 0,-1-1-1,0 0 1,0 0 0,0 0 0,-1 0 0,0 0 0,-1-1 0,4-9 0,2-28-486,-7 0-200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42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20932,'5'6'1825,"3"14"-1257,-1 4-224,4 6 1072,2 4-719,3 7-313,-2-1-72,1-3-264,2-1-168,-4-9-368,-2-4-273,-7-10 1321,-2-10-712,1-2-80,-5-12-112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43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18676,'4'-9'503,"1"2"0,0-1 0,1 0 0,0 1 0,0 0 0,1 1 0,-1-1 0,2 1 0,-1 1 0,0-1 1,1 1-1,0 1 0,10-5 0,-8 4-185,1 0 0,0 1 0,0 0-1,0 1 1,0 0 0,1 1 0,-1 0 0,1 1 0,22 0 0,-32 1-303,0 0 0,0 0-1,1 1 1,-1-1 0,0 1-1,0-1 1,0 1 0,0 0-1,0 0 1,0 0 0,0 0-1,0 0 1,0 0 0,0 0 0,0 1-1,-1-1 1,1 1 0,-1-1-1,1 1 1,2 3 0,-3-2-10,0 0 0,0 0 0,0 0 0,0 0 0,0 0 0,0 0 1,-1 0-1,0 0 0,1 1 0,-1-1 0,-1 0 0,0 6 0,-2 7-5,-1 0-1,0-1 1,-2 1-1,-9 20 1,14-34 7,1-2-9,0 0-1,-1 0 1,1 1-1,0-1 1,0 0-1,0 0 1,0 0-1,0 0 1,0 1 0,0-1-1,-1 0 1,1 0-1,0 0 1,0 1-1,0-1 1,0 0-1,0 0 1,0 1-1,0-1 1,0 0-1,0 0 1,0 0-1,0 1 1,0-1-1,0 0 1,0 0-1,0 1 1,0-1-1,1 0 1,-1 0-1,0 0 1,0 1 0,0-1-1,0 0 1,0 0-1,0 0 1,1 0-1,-1 1 1,0-1-1,0 0 1,0 0-1,0 0 1,1 0-1,-1 0 1,0 0-1,0 1 1,0-1-1,1 0 1,-1 0-1,0 0 1,0 0-1,1 0 1,-1 0 0,0 0-1,0 0 1,0 0-1,1 0 1,-1 0-1,0 0 1,0 0-1,1 0 1,-1 0-1,0 0 1,0 0-1,0-1 1,1 1-1,-1 0 1,26-9-152,1 0-40,-21 8 158,0 1-1,0-1 1,1 2 0,-1-1-1,0 1 1,0-1-1,0 2 1,1-1 0,-1 1-1,-1 0 1,1 0-1,0 0 1,0 1 0,-1 0-1,1 0 1,-1 1-1,0-1 1,0 1 0,-1 0-1,1 1 1,-1-1-1,1 1 1,-2 0 0,1 0-1,0 0 1,-1 0-1,0 1 1,0-1 0,3 10-1,-3-8 80,-1 0-1,0 0 1,0 0-1,0 1 1,-1-1-1,0 1 1,-1-1-1,1 1 1,-1-1-1,-1 1 1,0-1-1,0 1 1,0-1-1,-1 1 1,0-1-1,0 0 1,-1 0-1,0 0 1,0 0-1,-1 0 1,1-1-1,-2 1 1,1-1-1,-6 6 1,6-8-19,0-1 0,0 1 0,0-1 0,0 0 1,-1-1-1,1 1 0,-1-1 0,0 1 0,0-2 0,0 1 1,0 0-1,0-1 0,0 0 0,0 0 0,0-1 0,0 1 1,0-1-1,-1 0 0,1 0 0,0-1 0,0 0 0,-6-1 1,7 1-138,0 0 1,0-1 0,0 0-1,0 1 1,0-1 0,0 0-1,1-1 1,-1 1 0,1-1 0,0 1-1,-1-1 1,1 0 0,1 0-1,-1-1 1,0 1 0,1-1-1,0 1 1,-1-1 0,1 0 0,1 1-1,-1-1 1,1 0 0,-1 0-1,1 0 1,0-1 0,1 1 0,-1-6-1,2-22-690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43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0 220 22453,'7'3'2032,"6"-9"-1272,7-5-272,13-10 897,5 0-305,9-6-368,3-3-168,2-2-440,-5 2-272,-8 7-808,-12 6-600,-16 13 1240,-14 5-280,-25 10-265</inkml:trace>
  <inkml:trace contextRef="#ctx0" brushRef="#br0" timeOffset="1">70 426 19372,'33'-13'2537,"3"-5"-1505,3-14-432,2-2 1625,3-3-1081,-3-1-352,-8 5-1216,-9 5-456,-2 9 760,-6 3-272,-9 8-209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44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783 115 15507,'-58'-28'1533,"-59"-25"574,100 46-1766,0 2 0,1 0 1,-2 1-1,1 1 0,-20-1 0,28 3-227,-1 2 1,1-1-1,-1 1 1,1 1 0,0 0-1,-1 0 1,1 0-1,0 1 1,1 1-1,-10 4 1,5 0-6,-1 0 0,1 1-1,0 0 1,1 1 0,-16 16 0,1 6-13,0 1 0,2 0-1,-32 59 1,35-53-90,1 1-1,2 2 1,2 0-1,2 0 1,1 1 0,3 1-1,2 1 1,1-1-1,2 1 1,3 0-1,1 0 1,2 1-1,9 59 1,-2-58 0,2 1-1,2-1 1,3 0 0,1-1 0,2-1 0,28 52-1,-28-67-1,0-1 0,2 0-1,2-1 1,0-1 0,2-1-1,0-1 1,2-1 0,1-2-1,44 31 1,-60-47 12,0 0-1,0 0 1,1-1 0,0 0-1,0-1 1,1 0-1,-1-1 1,16 3 0,-21-5-2,1-1 1,-1 0 0,0 0 0,0 0-1,1-1 1,-1 0 0,0 0-1,0 0 1,0-1 0,0 0 0,0 0-1,-1 0 1,1-1 0,0 0-1,-1 0 1,0-1 0,8-6-1,0-2 59,0-2-1,-1 0 0,-1 0 0,0-1 0,-1 0 0,-1-1 0,0 0 0,9-24 0,43-144 436,-56 166-460,20-74 169,-4 0 1,-4-1-1,6-136 1,-21 168-179,-3 1 0,-2-1 0,-3 0 0,-3 1 1,-2 0-1,-27-81 0,29 113-13,-2 1-1,-1 0 1,-30-48-1,36 65-17,0 1 0,-1 0 0,0 1 0,-1-1 0,1 2 0,-2-1 0,1 1 1,-1 0-1,0 1 0,0 0 0,-1 0 0,0 1 0,-11-4 0,14 7-5,0 0 0,0 1 0,0 0 0,-1 1 0,1-1 0,0 1 0,0 1 0,-1-1 0,1 1 0,0 1 0,0-1 0,0 1 0,0 0 0,0 1 0,0 0 0,0 0 0,1 0 0,-9 7 0,-9 6-96,0 2-1,2 1 0,-25 25 1,37-34 10,-142 152-3817,119-126 3560,0 1-517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45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9 230 16684,'-3'-20'2727,"0"15"-1226,1 15 340,2 1-1517,0 1 0,1 0 0,0 0 0,1-1 0,1 1 1,-1-1-1,2 0 0,6 16 0,-7-19-307,1 1 0,0-1 0,1 0-1,-1 0 1,2 0 0,-1 0 0,1-1 0,0 0 0,1 0-1,0-1 1,8 6 0,-13-10 14,1 0 0,-1-1-1,1 1 1,0-1 0,0 0 0,0 0-1,0 0 1,0 0 0,0 0 0,0-1-1,0 1 1,0-1 0,0 0 0,0 0-1,0 0 1,0 0 0,0-1 0,6-1-1,-5 1 27,0-1 0,1 0-1,-1-1 1,0 1-1,0-1 1,0 0-1,-1 1 1,1-2 0,-1 1-1,1 0 1,2-5-1,3-5 131,0 0 0,-1 0 0,0-1 0,-1 0 0,-1-1 0,6-20-1,-4 7 91,-2 0 0,-1 0-1,-1-1 1,-2 1-1,-1-1 1,-1 0-1,-4-37 1,4 64-263,-1 1 1,1 0-1,0-1 0,0 1 1,0 0-1,-1-1 0,1 1 1,-1 0-1,1 0 0,-1-1 1,0 1-1,1 0 0,-1 0 0,0 0 1,0 0-1,-1-1 0,-2 4 72,3 11-55,5 12-37,0-1-1,2 0 1,1-1 0,1 0-1,0 0 1,2 0 0,19 31-1,-25-48 4,0 1 0,1-1 0,0 0 0,0 0-1,1 0 1,0-1 0,0 0 0,0 0 0,10 5-1,-14-8-39,0-1-1,1 0 1,-1 1-1,1-1 1,-1-1-1,1 1 0,-1 0 1,1-1-1,0 1 1,-1-1-1,1 0 0,0 1 1,-1-1-1,1-1 1,0 1-1,-1 0 1,1-1-1,0 1 0,-1-1 1,1 0-1,-1 0 1,1 0-1,-1 0 0,1 0 1,-1-1-1,0 1 1,1-1-1,-1 1 0,0-1 1,2-3-1,1 0-103,-1-1-1,0 0 0,0 0 1,0 0-1,-1 0 1,0-1-1,0 1 0,-1-1 1,0 0-1,0 0 0,0 0 1,0-13-1,-2-21-445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46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6 392 19356,'-6'12'1849,"18"-12"-945,6-8-240,14-10 976,9-8-231,12-8-273,6-5-176,6-3-144,-2-2-200,-4 1-672,-4 3-416,-7 5 40,-2 8 296,-16 4-160,-10-1-120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2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570 107 15051,'7'-20'732,"-2"6"-175,-1 0 0,3-20 0,-6 32-522,-1 1-1,0 0 1,0-1-1,0 1 0,0-1 1,0 1-1,0-1 1,-1 1-1,1 0 0,0-1 1,-1 1-1,0-2 1,1 3-7,0-1 0,0 1 1,-1 0-1,1-1 1,0 1-1,0 0 1,-1 0-1,1-1 1,0 1-1,-1 0 0,1 0 1,0 0-1,-1-1 1,1 1-1,0 0 1,-1 0-1,1 0 0,0 0 1,-1 0-1,1 0 1,-1 0-1,1-1 1,0 1-1,-1 0 0,1 0 1,0 1-1,-1-1 1,0 0-1,-1 1 62,0 0-1,0 0 1,0 0 0,0 0-1,1 0 1,-1 0 0,0 1-1,1-1 1,-1 1 0,0-1-1,1 1 1,0 0-1,-1 0 1,1 0 0,-1 2-1,-15 28 427,1 1 1,-13 37-1,-20 80-143,48-146-365,-152 572 256,136-507-252,-73 363-80,60-273-628,21-122 108,9-36 549,0 0 0,0-1 0,0 1 1,-1-1-1,1 1 0,0 0 0,0-1 0,-1 1 0,1-1 1,0 1-1,-1 0 0,1-1 0,-1 1 0,1-1 0,0 1 1,-1-1-1,1 0 0,-1 1 0,0-1 0,0 1 1,1-1-3,-1 0 0,0-1 1,1 1-1,0 0 0,-1-1 1,1 1-1,-1-1 0,1 1 1,-1 0-1,1-1 0,0 1 1,-1-1-1,1 1 0,0-1 1,-1 1-1,1-1 0,0 0 1,0 1-1,0-1 0,-1 1 1,1-1-1,0 1 0,0-2 1,-7-29-812,1-1 1,2 0-1,-1-36 0,2 19 121,-4-84-794,-7-63 1267,14 193 396,-1-1 1,1 1 0,-1 0 0,0-1 0,0 1 0,-3-5-1,4 8-116,0 0 0,0 0-1,0-1 1,0 1-1,0 0 1,-1 0 0,1 0-1,0 0 1,0-1 0,0 1-1,0 0 1,0 0-1,-1 0 1,1 0 0,0 0-1,0 0 1,0-1-1,0 1 1,-1 0 0,1 0-1,0 0 1,0 0 0,0 0-1,-1 0 1,1 0-1,0 0 1,0 0 0,0 0-1,0 0 1,-1 0-1,1 0 1,0 0 0,0 0-1,0 0 1,-1 0-1,1 0 1,0 0 0,0 0-1,-1 1 1,-6 14 733,-4 30-128,1 1 0,-4 86 0,8-74-462,5-42-131,-14 174 425,13-151-253,3 0 0,9 68-1,-9-99-155,1-1 0,-1 1 0,1-1 0,6 14 0,-7-20-39,-1 0 0,1 0-1,0 0 1,-1 1 0,1-1 0,0 0-1,0 0 1,0 0 0,-1 0 0,1-1-1,0 1 1,0 0 0,0 0 0,1 0-1,-1-1 1,0 1 0,0-1-1,0 1 1,0-1 0,1 1 0,-1-1-1,0 0 1,1 1 0,-1-1 0,0 0-1,0 0 1,1 0 0,-1 0 0,0 0-1,1 0 1,-1-1 0,0 1-1,3-1 1,3-3 38,0 1 0,0-1 1,0-1-1,-1 1 0,1-1 0,-1 0 0,-1-1 0,1 0 0,-1 0 0,1 0 1,-2 0-1,6-9 0,9-10 88,45-52 18,3 3-1,94-80 0,-100 101-117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21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44 18924,'1'-2'151,"0"0"1,-1 1-1,1-1 1,-1 1-1,0-1 1,1 0-1,-1 0 0,0 1 1,0-1-1,0 0 1,0 0-1,0 1 0,-1-1 1,1 0-1,0 1 1,-1-1-1,0-2 0,0 3-67,0 0-1,0 0 1,0 0-1,-1 0 1,1 0-1,0 0 1,0 1-1,0-1 0,-1 1 1,1-1-1,0 1 1,-1-1-1,1 1 1,0 0-1,-1-1 1,1 1-1,0 0 1,-1 0-1,1 0 0,0 0 1,-1 0-1,1 1 1,-1-1-1,-1 1 1,-7 1 48,0 0 0,1 1 1,-1 0-1,1 1 0,-1 0 1,1 1-1,0 0 1,1 0-1,-1 1 0,-10 10 1,-6 5-75,-40 48 1,30-28-16,3 1-1,1 2 0,-39 73 1,57-92-34,1 1-1,1 0 1,2 1 0,0 0 0,2 1-1,1 0 1,1 0 0,-1 39-1,6-56-5,0 1 0,1 0 0,0 0 0,1 0 0,0-1 0,5 13 0,-5-18-1,0-1 0,0 0 0,1 0 0,-1 0-1,1 0 1,1-1 0,-1 1 0,0-1 0,1 0 0,0 0 0,0 0 0,0-1-1,1 1 1,-1-1 0,6 3 0,-4-2 3,1-1 0,-1-1 0,1 1 0,0-1 0,0 0-1,-1-1 1,1 0 0,0 0 0,0 0 0,0-1 0,13-1 0,-9 0 12,-1-1-1,0 0 1,0-1 0,0 0 0,0-1 0,-1 0 0,14-7 0,-9 2 39,0 0 0,-1 0 0,-1-1 0,0-1 0,0 0 0,-1-1 1,0 0-1,-1 0 0,0-1 0,9-18 0,-14 22 42,0-1 1,-1 0-1,6-19 1,-10 26-68,1 0 0,0 0 0,-1 0 0,1 0 0,-1 0 1,0 0-1,0 0 0,0 0 0,0 0 0,-1 0 0,1 1 0,-1-1 1,0 0-1,0 0 0,0 0 0,0 0 0,0 1 0,-3-5 1,3 6-19,0 0 1,1 0-1,-1 0 1,0 1-1,0-1 1,0 0-1,0 0 1,-1 1 0,1-1-1,0 0 1,0 1-1,0-1 1,0 1-1,-1 0 1,1-1 0,0 1-1,0 0 1,-1 0-1,1 0 1,-3 0-1,1 0 2,0 0 0,1 1 0,-1 0 0,0-1 0,0 1 0,1 0 0,-1 1 0,1-1 0,-4 3 0,2-2-15,0 1 0,0-1 0,1 1 0,-1 0 0,1 1 0,0-1 0,0 1 0,0-1 0,1 1 0,-1 0 0,-3 8 0,6-12-1,0 0 1,0 0-1,0 0 0,0 0 0,-1 1 0,1-1 0,0 0 1,0 0-1,0 0 0,0 0 0,0 0 0,0 1 0,0-1 1,0 0-1,0 0 0,0 0 0,0 0 0,0 1 0,0-1 1,0 0-1,0 0 0,0 0 0,0 0 0,0 1 0,0-1 0,1 0 1,-1 0-1,0 0 0,0 0 0,0 0 0,0 1 0,0-1 1,0 0-1,0 0 0,1 0 0,-1 0 0,0 0 0,0 0 1,0 0-1,0 0 0,0 1 0,1-1 0,7-4-20,12-14 0,-1-1 0,-1-1 0,17-23-1,-22 25 15,1 1 0,0 1 0,2 0-1,0 0 1,32-23 0,-47 39 7,0-1-1,0 0 1,0 0 0,0 1-1,0-1 1,1 0-1,-1 1 1,0-1 0,0 1-1,0 0 1,1-1 0,-1 1-1,0 0 1,1 0 0,-1 0-1,0 0 1,1 0 0,-1 0-1,0 0 1,0 0 0,1 1-1,1 0 1,-1 0 0,-1 0-1,0 1 1,0-1 0,1 0-1,-1 1 1,0-1 0,0 1 0,0-1-1,-1 1 1,1 0 0,0-1-1,-1 1 1,1 0 0,-1 0-1,1-1 1,-1 1 0,0 3 0,3 36 10,-1 0 1,-7 66 0,1-25-173,8-53-618,1-23-229,0-18 36,-4-8 496,-1-6-158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54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151 128 18436,'-4'-3'297,"1"0"0,-1 0 0,1 1 0,-1-1 0,0 1 0,0 0 0,0 0 0,0 0 0,0 1 0,-5-2 0,7 3-226,1-1-1,-1 1 1,0 0 0,0 0-1,0 1 1,1-1 0,-1 0-1,0 1 1,0-1 0,1 1-1,-1-1 1,0 1-1,1 0 1,-1-1 0,0 1-1,1 0 1,-1 0 0,1 0-1,0 1 1,-1-1 0,1 0-1,0 0 1,0 1-1,0-1 1,0 1 0,0-1-1,-1 3 1,-8 15 28,1 1 1,0 1-1,2-1 0,0 1 0,2 1 1,0-1-1,2 1 0,-2 39 1,4-59-91,1 1 0,0-1 0,0 1 1,1-1-1,-1 0 0,0 1 0,1-1 1,-1 0-1,1 1 0,0-1 0,0 0 1,2 4-1,-2-5-3,-1-1 1,1 1-1,0 0 1,0 0-1,0-1 0,0 1 1,0-1-1,0 1 1,0-1-1,0 1 0,0-1 1,0 0-1,0 0 1,0 1-1,1-1 0,-1 0 1,0 0-1,0 0 1,0 0-1,0 0 1,0 0-1,0 0 0,1-1 1,-1 1-1,0 0 1,0-1-1,0 1 0,0-1 1,0 1-1,0-1 1,1 0-1,11-7 31,0-1 0,-1 0-1,0-1 1,-1 0 0,0-1 0,-1 0 0,10-14 0,-4 7-4,77-102 147,-80 101-163,-1 0 0,-1-1 0,-1-1-1,11-33 1,-17 33-12,-4 21-5,0 0 0,0 0 0,0-1 0,0 1 0,0 0 0,0 0 0,0 0 0,0 0 0,0 0 0,-1-1 0,1 1 0,0 0 0,0 0 0,0 0 0,0 0 0,0 0 0,0 0 0,0-1 0,0 1 0,-1 0 0,1 0 0,0 0 0,0 0 0,0 0 0,0 0 0,0 0 0,0 0 0,-1 0-1,1 0 1,0 0 0,0 0 0,0-1 0,0 1 0,-1 0 0,1 0 0,0 0 0,0 0 0,0 0 0,0 0 0,0 1 0,-1-1 0,1 0 0,0 0 0,0 0 0,0 0 0,0 0 0,-1 0 0,1 0 0,0 0 0,0 0 0,0 0 0,-3 2-1,1 0 1,0 1-1,-1-1 1,1 0-1,0 1 1,0-1-1,1 1 1,-1 0-1,-2 4 1,-8 21-1,2 0 1,0 1 0,2 0-1,1 1 1,2 0 0,0-1-1,0 54 1,5-72 10,1-1 0,0 1 0,0 0 0,1-1 0,0 1 0,1-1 0,8 20 0,-10-28-5,0 1 0,0-1-1,1 1 1,-1-1 0,1 0 0,-1 0-1,1 0 1,0 0 0,0 0 0,0 0 0,0-1-1,0 1 1,0 0 0,0-1 0,0 0-1,1 0 1,-1 1 0,1-1 0,-1 0 0,1-1-1,-1 1 1,1 0 0,-1-1 0,1 0-1,0 1 1,-1-1 0,1 0 0,0 0 0,-1-1-1,1 1 1,0 0 0,-1-1 0,1 0-1,-1 1 1,1-1 0,-1 0 0,4-2 0,4-2 8,0-1 1,-1 0 0,1 0 0,-1-1-1,-1-1 1,1 1 0,-1-1 0,0 0-1,-1-1 1,8-11 0,0-3 6,0-1 0,-2 0-1,12-28 1,-20 42-20,-1 0 0,-1 1 0,1-2 0,-1 1 0,-1 0 0,0 0 0,-1-1 0,1-15 0,-2 26 0,0 1-1,0-1 1,0 0-1,-1 0 1,1 0-1,0 1 1,0-1-1,0 0 1,-1 0-1,1 0 1,0 0-1,0 1 1,0-1-1,-1 0 1,1 0-1,0 0 1,0 0-1,-1 0 0,1 0 1,0 0-1,0 0 1,-1 0-1,1 0 1,0 0-1,0 0 1,-1 0-1,1 0 1,0 0-1,0 0 1,-1 0-1,1 0 1,0 0-1,0 0 1,-1 0-1,1-1 1,0 1-1,0 0 1,-1 0-1,1 0 1,0 0-1,0-1 1,0 1-1,0 0 1,-1 0-1,1 0 1,0-1-1,0 1 1,0 0-1,0 0 1,0 0-1,-1-1 1,1 1-1,0 0 1,0 0-1,0-1 1,0 1-1,0 0 1,0-1-1,-11 21-9,6-4 11,0 1 0,2-1 0,0 1 1,0-1-1,1 27 0,1-34 6,2 0 0,-1 0 0,1 0 0,1 1 0,-1-1 0,1-1 1,1 1-1,0 0 0,0-1 0,1 1 0,8 14 0,-8-18-1,1 0 0,-1 0 0,1 0-1,0 0 1,0-1 0,0 0 0,1 0 0,-1-1 0,1 1-1,11 4 1,-6-4-8,-1 0 1,1-1-1,1-1 0,-1 0 0,22 2 0,-14-4-14,1 0 0,-1-2 0,1 0 0,-1-1 0,0-1 0,0-1 1,21-7-1,-33 9 6,1 0 1,-1-1 0,0 0-1,0 0 1,0 0 0,0-1-1,-1 0 1,0 0 0,0-1 0,0 1-1,-1-1 1,10-13 0,-13 14 14,1 1 1,-1-1 0,0 0 0,0 0 0,-1 0 0,1 0-1,-1 0 1,0-1 0,-1 1 0,1 0 0,-1-1-1,0 1 1,0 0 0,-1 0 0,1-1 0,-1 1 0,-1 0-1,1 0 1,-1 0 0,-3-8 0,0 2 44,-1 0 1,-1 1-1,0 0 1,0 0 0,-1 0-1,0 1 1,-1 0-1,0 1 1,0 0-1,-12-8 1,9 8 43,-1 0 1,0 0 0,0 1 0,-1 1-1,1 0 1,-1 1 0,-28-7 0,82 21-1349,71 13-837,-70-19 1472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22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7 21581,'-4'-6'1776,"2"19"-1296,-2 8-232,3 15 864,-2 9-455,1 13-337,-1 7-144,2 2-224,0 1-72,-1-8-168,-1-7-153,3-15-471,-3-7-272,-1-20-448,-5-8 1112,-3-19-185,-4-15-191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2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1 245 14203,'0'-13'459,"-1"0"-1,2 0 1,0 0 0,0 0 0,6-22-1,-5 29-204,0-1-1,1 1 0,0 0 1,0 0-1,0 0 0,1 0 1,0 1-1,0 0 0,0-1 0,1 1 1,0 1-1,10-9 0,-3 5 146,0 0-1,1 1 1,-1 0 0,2 1-1,-1 1 1,1 0-1,0 1 1,0 0-1,24-2 1,-30 4-313,0 2 1,0-1 0,0 1-1,0 0 1,0 0 0,0 1-1,0 0 1,-1 1 0,1 0-1,0 0 1,0 0 0,-1 1-1,0 1 1,1-1 0,-1 1-1,0 0 1,-1 0 0,12 11-1,-15-12-72,0 0 0,-1 0 1,1 0-1,-1 0 0,0 1 0,0-1 0,0 1 0,-1-1 0,1 1 0,-1 0 0,0 0 1,0-1-1,0 1 0,0 5 0,-1-3 1,0 1 0,0-1 0,-1 1 0,0 0-1,0-1 1,-1 0 0,-3 12 0,-5 4 34,0-1 0,-2 0 1,-22 32-1,26-42-11,-37 47 99,34-46-89,0 2-1,0-1 1,2 1 0,-1 0 0,2 1 0,-11 25 0,19-39-45,-1 1 1,1-1 0,-1 1-1,1 0 1,0-1-1,0 1 1,0-1 0,0 1-1,0 0 1,0-1 0,0 1-1,0 0 1,1-1-1,-1 1 1,1-1 0,-1 1-1,1-1 1,0 1 0,-1-1-1,1 1 1,0-1-1,0 0 1,0 1 0,0-1-1,0 0 1,0 0 0,1 0-1,-1 0 1,0 0-1,0 0 1,1 0 0,-1 0-1,3 1 1,5 2-3,0 0 0,1-1-1,-1 0 1,16 3 0,-1-1 8,20 8-546,-1 2 0,0 2 0,59 32 1,-98-47 385,-4-1 123,1-1 1,0 1-1,-1 0 0,1-1 0,0 1 1,0-1-1,-1 0 0,1 1 1,0-1-1,0 1 0,0-1 1,-1 0-1,1 0 0,0 0 1,0 1-1,0-1 0,0 0 1,0 0-1,0 0 0,-1 0 1,1 0-1,0-1 0,0 1 1,1 0-1,3-13-543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22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401 160 17812,'2'-25'1382,"1"-40"531,-3 60-1570,0-1-1,-1 1 1,0-1-1,0 1 0,0 0 1,0-1-1,-1 1 1,-4-9-1,5 13-269,1 0-1,-1 0 1,1 0 0,-1 0-1,1 1 1,-1-1 0,0 0-1,1 1 1,-1-1 0,0 0-1,0 1 1,0-1 0,1 1-1,-1-1 1,0 1 0,0 0-1,0-1 1,0 1 0,0 0-1,0 0 1,0-1 0,0 1-1,0 0 1,0 0 0,0 0-1,0 0 1,0 0 0,0 0-1,0 1 1,0-1 0,1 0-1,-1 0 1,0 1 0,-2 0-1,-2 1 97,1 1-1,-1-1 1,1 1-1,-1 0 1,-5 6-1,-45 44 303,-59 73 0,60-64-441,31-37-28,3-3-26,2 0 1,-20 28-1,37-49 18,1 0 1,-1 0-1,0 0 0,1 0 0,-1 0 1,1 0-1,-1 0 0,1 0 0,0 1 1,-1-1-1,1 0 0,0 0 0,0 0 1,0 0-1,0 1 0,0-1 0,0 0 1,0 0-1,0 2 0,1-2 1,-1-1-1,1 1 1,-1 0 0,1-1-1,0 1 1,-1 0-1,1-1 1,-1 1 0,1-1-1,0 1 1,0-1 0,-1 0-1,1 1 1,0-1-1,0 0 1,-1 1 0,1-1-1,0 0 1,0 0 0,1 1-1,5-1-28,1 0 0,-1 0 0,1 0 0,11-2 0,-16 1 28,109-25-270,-87 19 218,0 0 1,0 2 0,1 1 0,50-3-1,-73 7 52,1 0 0,0 1 0,-1-1 0,1 1-1,0 0 1,-1 0 0,1 0 0,-1 0 0,1 0 0,-1 1 0,1 0-1,-1-1 1,0 1 0,0 0 0,0 1 0,0-1 0,5 6 0,-6-4 1,1 0 0,-1 0 0,1 0 0,-1 0 0,-1 0 0,1 1 0,-1-1 0,1 1 1,-1-1-1,0 1 0,-1-1 0,1 8 0,-1 4 40,-1 0 0,-1 0 0,-1 0 0,0 0 0,0 0 0,-2-1 0,-7 19 0,4-15 117,-1 0 1,0 0 0,-20 27-1,26-40-153,-1-1 0,-1 0 0,1 0 0,-1 0 0,0 0-1,0-1 1,0 0 0,0 0 0,-1 0 0,0-1 0,0 1-1,0-1 1,0-1 0,0 1 0,-8 1 0,13-4-43,0 1 1,0-1-1,0 0 1,0 0 0,0 0-1,0 0 1,0 0-1,0 0 1,0 0-1,0 0 1,0 0 0,0 0-1,0-1 1,0 1-1,0 0 1,0 0-1,0-1 1,1 1 0,-1-1-1,0 1 1,0-1-1,0 0 1,0 1 0,1-1-1,-1 0 1,0 1-1,1-1 1,-2-1-1,1-1 2,-1 0 0,2 0 0,-1 1 0,0-1-1,0 0 1,1 0 0,0 0 0,-1-4 0,1-24-402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23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89 14459,'19'-27'2424,"-14"19"-1611,0 0 0,1 0-1,1 0 1,-1 1 0,15-13-1,-20 19-759,-1 1 0,1 0 0,-1 0 0,0-1-1,1 1 1,-1 0 0,0 0 0,1 0 0,-1 0 0,1-1-1,-1 1 1,1 0 0,-1 0 0,1 0 0,-1 0 0,0 0-1,1 0 1,-1 0 0,1 0 0,-1 0 0,1 0-1,-1 0 1,0 0 0,1 1 0,-1-1 0,1 0 0,-1 0-1,1 0 1,-1 1 0,0-1 0,1 0 0,-1 0 0,0 1-1,1-1 1,-1 0 0,0 1 0,1-1 0,-1 0-1,0 1 1,0-1 0,0 1 0,1-1 0,-1 0 0,0 1-1,0-1 1,0 1 0,0-1 0,0 0 0,1 1 0,-1-1-1,0 1 1,0-1 0,0 1 0,0-1 0,0 1-1,-1-1 1,1 1 0,0 28 673,-1-29-710,-5 42 278,-2 0-1,-2-1 1,-17 43-1,-53 117-169,69-177-76,-4 12-40,0 2-36,-2-1-1,-1 0 0,-28 40 0,36-66-404,10-11 415,0 0 1,0 0 0,-1 0-1,1 0 1,0 0 0,0 0-1,0 0 1,0 0 0,0 0-1,0 0 1,0 0-1,0 0 1,-1 0 0,1 0-1,0 0 1,0 0 0,0 0-1,0 0 1,0 0 0,0 0-1,0 0 1,0 0-1,0-1 1,-1 1 0,1 0-1,0 0 1,0 0 0,0 0-1,0 0 1,0 0 0,0 0-1,0 0 1,0 0-1,0 0 1,0-1 0,0 1-1,0 0 1,0 0 0,0 0-1,0 0 1,0 0-1,0 0 1,0 0 0,0-1-1,0 1 1,0 0 0,0 0-1,0 0 1,0 0 0,0 0-1,0 0 1,0 0-1,0-1 1,6-27-1140,29-80 179,-11 32 269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2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19180,'-1'76'2565,"-1"-28"-1616,2 1 0,3-1-1,12 72 1,-7-89-985,1-1-1,1 1 1,2-2-1,1 1 1,1-2-1,2 0 1,29 41-1,-44-64-2245,-8-6 1627,-12-7 126,-5-4-361</inkml:trace>
  <inkml:trace contextRef="#ctx0" brushRef="#br0" timeOffset="1">5 445 18740,'-4'-13'2000,"17"3"-1103,7 3-321,15-2 1120,7 2-304,11-6-663,3-3-449,1-2-985,-4-5 73,-10-9 480,-5-4-224,-13-2-176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24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96 18516,'-6'10'2368,"6"-4"-1447,15-5-321,10-1 2296,11-11-1951,7 1-177,9-6-248,4 0-152,0-4-360,-2 5-232,-12 0-672,-8 7-401,-15 6 1001,-9 2-240,-15 10-248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2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18068,'23'5'2448,"10"-4"-1423,8-8-417,5-3 1320,12-5-728,2 0-239,-2-2-841,-6-2-865,-18 9 697,-9 0-224,-11-2-152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2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29 20084,'1'-2'180,"-1"1"0,1 0 0,0-1 0,-1 1 0,1-1 0,-1 1-1,0-1 1,0 1 0,1-1 0,-1 1 0,0-4 0,-1 5-142,1-1 0,0 1 0,-1-1 0,1 1 0,-1-1 0,1 1 0,0-1 0,-1 1 0,1-1 0,-1 1 0,0 0 0,1-1 0,-1 1 1,1 0-1,-1-1 0,1 1 0,-1 0 0,0 0 0,1-1 0,-1 1 0,0 0 0,1 0 0,-1 0 0,0 0 0,1 0 0,-1 0 0,0 0 0,1 0 0,-1 0 0,0 1 0,1-1 0,-2 0 0,-6 2 208,0-1 0,-1 1 0,1 1 0,0 0 0,0 0 0,1 0 0,-1 1 0,1 0 0,0 0 0,0 1 0,0 0 0,-7 7 0,-2 3-188,1 1 1,0 0-1,-18 27 1,12-10-51,1 0 1,1 1 0,2 1 0,-24 68-1,33-76-5,1 0 0,0 0 0,3 1 0,0 0 0,1 0 0,2 0 0,3 43-1,-1-63-1,1 1 0,-1-1 0,1 1 0,1-1 0,-1 0 0,2 0 0,5 12 0,-7-16 1,1-1-1,-1 1 1,1-1 0,0 1-1,0-1 1,0 0-1,0 0 1,0 0-1,1-1 1,-1 1 0,1-1-1,0 0 1,0 0-1,0 0 1,0 0 0,8 1-1,-3-1 8,0-1-1,0 0 1,0-1 0,0 0-1,0-1 1,1 0 0,-1 0-1,0 0 1,0-2 0,-1 1-1,1-1 1,15-7 0,-5 1 48,0-1 1,-1-1-1,0-1 1,24-20-1,-35 26-15,-1-1-1,1 0 0,-1 0 1,-1-1-1,1 1 1,5-12-1,-10 17-26,0 0 0,0 0 0,0-1 0,0 1 0,0 0 0,-1-1 0,1 1 0,-1 0 0,0-1 0,0 1 0,0-1 1,0 1-1,0-3 0,-1 3-5,1 1-1,-1-1 1,1 1 0,-1 0 0,0-1 0,0 1 0,0 0-1,1 0 1,-1-1 0,-1 1 0,1 0 0,0 0 0,0 0-1,0 0 1,0 0 0,-1 1 0,1-1 0,0 0 0,-1 0-1,1 1 1,-1-1 0,-2 0 0,0 0-1,-1 1 0,1-1 0,-1 1 0,0 0 0,1 1 1,-1-1-1,1 1 0,-1 0 0,1 0 0,0 0 0,-1 0 0,1 1 0,0 0 0,0 0 0,0 0 0,0 0 0,-7 6 0,6-5-11,0 0 0,1 1 0,-1 0 0,1 0 0,0 0 0,0 0 0,1 1 0,-1-1 0,1 1 0,0 0 0,0 0 0,0 1 0,-2 7 0,4-12 1,1 0 1,0 0-1,-1 0 1,1 0-1,0 0 1,0 0-1,0 0 1,0 0 0,0-1-1,0 1 1,0 0-1,0 0 1,0 0-1,1 0 1,-1 0-1,0 0 1,0 0-1,1 0 1,-1-1-1,1 1 1,-1 0 0,1 0-1,-1-1 1,1 1-1,-1 0 1,2 1-1,0-2 0,-1 1 0,1 0 0,-1-1 0,1 1 0,-1-1 0,1 1 0,-1-1 0,1 0 0,0 0 0,-1 0 0,1 0 0,0 0 0,2-1 0,4 0-2,0-1 0,0 0 0,-1 0 0,0-1 1,12-5-1,0-4 2,-1 0 1,0 0-1,-1-2 1,17-17-1,57-68-10,-32 33-5,-57 64 12,-1 0-1,1 1 0,-1-1 0,1 1 0,0-1 0,0 1 1,0 0-1,0 0 0,0 0 0,4-2 0,-6 3 3,1 0-1,-1 0 1,0 0-1,1 0 1,-1 0 0,1 0-1,-1 0 1,1 0-1,-1 0 1,1 0-1,-1 0 1,0 1-1,1-1 1,-1 0-1,1 0 1,-1 0-1,0 1 1,1-1 0,-1 0-1,0 0 1,1 1-1,-1-1 1,0 0-1,1 1 1,-1-1-1,0 0 1,0 1-1,1-1 1,-1 1-1,0-1 1,0 0-1,1 1 1,0 5-13,0 0 0,0 0 0,-1 0 0,1 0 0,-1 0-1,-1 10 1,-18 140-69,-1 15 44,23-149-267,-3-21 278,0-1-1,0 0 0,0 1 1,0-1-1,0 0 0,0 0 1,1 1-1,-1-1 0,0 0 1,0 0-1,0 1 0,1-1 1,-1 0-1,0 0 0,0 1 1,1-1-1,-1 0 0,0 0 1,0 0-1,1 0 0,-1 1 0,0-1 1,1 0-1,-1 0 0,0 0 1,0 0-1,1 0 0,-1 0 1,0 0-1,1 0 0,-1 0 1,1 0-1,1-1-39,-1 0 0,1 0 0,0-1 0,0 1 0,-1-1 0,1 1 0,-1-1-1,0 0 1,1 1 0,-1-1 0,0 0 0,0 0 0,0 0 0,0 0 0,0 0 0,0-2 0,16-45-338,2-13-136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26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227 221 20916,'-16'47'1974,"-19"93"0,32-116-1879,0 0-1,1 0 1,2 1-1,0-1 0,7 46 1,-5-63-288,4 32-502,-8-23-314,2-15 948,0-1 1,-1 0-1,1 1 1,0-1-1,0 0 1,0 0-1,0 1 0,-1-1 1,1 0-1,0 1 1,0-1-1,0 0 0,-1 0 1,1 0-1,0 1 1,-1-1-1,1 0 0,0 0 1,0 0-1,-1 0 1,1 1-1,0-1 1,-1 0-1,1 0 0,0 0 1,-1 0-1,1 0 1,0 0-1,-1 0 0,1 0 1,-1 0-1,-1-1-88,0 1-1,1-1 0,-1 0 1,0 1-1,0-1 1,1 0-1,-1 0 0,1 0 1,-1-1-1,1 1 0,-1 0 1,1-1-1,0 1 1,-1-1-1,1 1 0,-1-3 1,-19-33-948,14 23 590,-15-28-162,2-1 0,2-1-1,-13-49 1,23 66 1060,2 1-1,2-1 0,0 0 1,2 0-1,0 0 0,5-52 1,-2 73-184,0 0 0,0 0 1,1 0-1,-1 0 0,1 0 1,0 1-1,1-1 0,0 1 1,0-1-1,0 1 0,0 0 0,1 0 1,0 1-1,0-1 0,0 1 1,0-1-1,1 1 0,0 1 1,0-1-1,0 1 0,0 0 1,0 0-1,1 0 0,-1 1 0,1-1 1,0 1-1,0 1 0,6-2 1,2 0 115,0 1 0,0 1 1,0 0-1,1 1 1,-1 0-1,0 1 0,1 0 1,15 5-1,-20-4-233,0 1 0,1 0 0,-1 0 0,-1 1-1,1 1 1,-1-1 0,1 2 0,-1-1 0,-1 1 0,1 1 0,12 11 0,-19-16-85,0 1 1,1 0 0,-1 0 0,0 0 0,-1 0 0,1 0-1,0 0 1,-1 0 0,0 1 0,0-1 0,0 1-1,0-1 1,0 1 0,-1-1 0,1 1 0,-1-1 0,0 1-1,0-1 1,0 1 0,-1-1 0,1 1 0,-1-1 0,0 1-1,0-1 1,0 1 0,0-1 0,-1 0 0,0 0 0,-2 5-1,-5 6 3,-2 0 1,1 0-1,-2-1 0,-21 20 0,27-28-2,-24 24 2,13-15-32,1 1 0,1 1 0,0 0 0,-13 21 0,26-35 17,1-1 0,0 1 0,0 0 0,1-1 0,-1 1 0,0 0 0,0 0 0,1-1 0,-1 1 0,1 0 0,0 0 0,-1 0 0,1 0 0,0 0 0,0 0 0,0-1 1,0 1-1,1 0 0,-1 0 0,1 3 0,1-3-2,-1 0 0,0 0 0,1 0-1,-1 0 1,1 0 0,-1 0 0,1 0 0,0-1 0,0 1 0,0-1 0,0 1 0,0-1 0,5 2 0,6 3-21,1-1 0,-1-1-1,1 0 1,20 2 0,-23-4 23,36 6 52,-5-1-461,-1 1-1,0 2 0,47 18 0,-64-18 164,-8-5-90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26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 20964,'-9'2'326,"1"1"-1,-1 0 0,1 0 1,0 1-1,0 0 0,0 1 1,1-1-1,-14 12 0,8-6 196,-17 10-197,2 1-1,0 2 1,2 1 0,0 1-1,-29 37 1,54-60-317,-1 0-1,1 0 1,0-1-1,0 1 1,0 0 0,0 0-1,0 1 1,0-1 0,1 0-1,-1 0 1,1 0 0,-1 0-1,1 1 1,0-1-1,0 0 1,0 0 0,0 3-1,1-3-3,0 0-1,-1 0 1,1-1-1,0 1 0,0 0 1,0-1-1,0 1 0,0-1 1,1 1-1,-1-1 1,0 1-1,1-1 0,-1 0 1,1 0-1,-1 0 0,1 0 1,0 0-1,-1 0 1,1 0-1,3 1 0,21 7 5,1-2-1,0 0 1,1-2-1,47 4 1,-46-7-4,-1 1 0,0 2 0,-1 1 0,42 14 0,-64-19-1,-1 1 0,0 0 0,1 0-1,-1 1 1,0-1 0,0 1-1,0 0 1,0 0 0,-1 0 0,1 0-1,-1 1 1,0 0 0,0-1 0,0 1-1,-1 0 1,1 1 0,-1-1-1,0 0 1,0 1 0,0-1 0,-1 1-1,0-1 1,0 1 0,0 0 0,0-1-1,-1 1 1,1 0 0,-1 0 0,-1 0-1,1-1 1,-1 1 0,1 0-1,-1 0 1,-1-1 0,1 1 0,-3 5-1,-1 4 71,-2-1-1,0 1 0,0-1 0,-1 0 1,-1-1-1,0 0 0,-22 21 1,22-23-6,-1-1 1,-1 0-1,1-1 1,-1 0 0,-1-1-1,0 0 1,0-1-1,0 0 1,-14 4 0,22-9-108,1 0 1,0 0 0,-1-1 0,1 1-1,-1-1 1,1 0 0,-1 0 0,0 0-1,1 0 1,-1-1 0,1 0 0,0 1-1,-1-1 1,-4-2 0,6 2 7,0 0 1,1 0 0,-1-1-1,0 1 1,1 0 0,-1-1-1,1 1 1,0 0 0,-1-1-1,1 0 1,0 1-1,0-1 1,0 0 0,0 0-1,0 1 1,0-1 0,1 0-1,-1 0 1,1 0 0,-1 0-1,1 0 1,0 0-1,0 0 1,0 0 0,0 0-1,0-3 1,8-27-307,7-1-120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55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62 18612,'1'-2'173,"-1"-1"0,1 1 1,-1-1-1,1 0 0,-1 1 0,0-1 1,0 0-1,0 1 0,0-1 1,0 0-1,-1 1 0,1-1 0,-1 0 1,0 1-1,-1-4 0,1 5-92,0-1 1,0 1-1,0 0 1,-1 0-1,1 0 1,0 0-1,0 0 0,-1 0 1,1 0-1,-1 0 1,1 0-1,-1 1 0,1-1 1,-1 0-1,1 1 1,-1 0-1,0-1 1,1 1-1,-1 0 0,0 0 1,1 0-1,-1 0 1,0 0-1,1 0 1,-1 0-1,-3 1 0,-5 2 52,0-1 0,0 1 0,1 1 0,-1 0 0,0 0 0,1 1 0,0 0 0,0 1 0,-11 9 0,-2 3 2,2 1-1,-25 27 0,27-25-35,0 2 1,2 0-1,-20 35 1,30-48-63,1 1 1,0 0-1,1 1 0,0-1 0,1 1 1,0 0-1,0 0 0,1 0 0,1 0 1,0 16-1,1-24-31,0-1 0,0 1 0,1-1 0,-1 1 0,1-1 0,0 1 0,-1-1 0,2 0 0,-1 0 0,0 1 0,1-1 0,-1 0 0,1 0 0,0 0 0,0 0 0,0-1 0,0 1 0,1 0 0,-1-1 0,1 0 0,-1 1 1,1-1-1,0 0 0,0-1 0,0 1 0,0 0 0,0-1 0,1 1 0,-1-1 0,0 0 0,0 0 0,1-1 0,-1 1 0,7 0 0,-2-1-1,1-1-1,0 1 1,0-1 0,0-1 0,0 0 0,0 0-1,-1-1 1,1 0 0,-1 0 0,0-1 0,0 0-1,11-8 1,-5 2 1,0 0 0,-1-2 0,-1 1 0,16-20 0,-22 24-4,0 0 1,-1-1-1,-1 1 1,1-1-1,-1 0 0,0 0 1,-1 0-1,0-1 1,0 1-1,2-13 0,-5 19-2,1 0 1,-1 0-1,0 0 0,0-1 0,0 1 0,0 0 0,0 0 1,-1 0-1,1 0 0,0-1 0,-1 1 0,0 0 0,1 0 0,-1 0 1,0 0-1,0 0 0,0 0 0,0 1 0,-1-1 0,1 0 1,0 0-1,-1 1 0,1-1 0,-1 1 0,0-1 0,-3-1 0,3 2-1,1 1-1,-1-1 1,0 1-1,0-1 1,0 1-1,-1 0 1,1 0-1,0 0 1,0 0-1,0 0 1,0 0-1,0 1 1,0-1-1,0 1 1,0-1-1,0 1 1,1 0-1,-1 0 1,0 0-1,0 0 0,0 0 1,1 0-1,-1 0 1,1 0-1,-1 1 1,1-1-1,-1 1 1,-1 2-1,1-2-3,1-1 0,0 0 0,-1 1-1,1 0 1,0-1 0,0 1-1,0 0 1,0 0 0,0-1 0,0 1-1,1 0 1,-1 0 0,0 0 0,1 0-1,0 0 1,-1 0 0,1 0 0,0 0-1,0 0 1,0 0 0,0 0 0,1 0-1,-1 0 1,0 0 0,2 3-1,-1-3-4,0 0-1,1 0 0,-1-1 0,1 1 0,-1-1 1,1 1-1,-1-1 0,1 1 0,0-1 0,0 0 1,-1 0-1,1 0 0,0 0 0,0 0 0,0 0 1,0-1-1,0 1 0,0-1 0,1 1 0,-1-1 1,0 0-1,0 0 0,4 0 0,6-1-58,0 0-1,-1-1 0,1 0 1,14-6-1,-14 5-11,1-1-1,-1 2 1,22-3 0,-33 5 73,1 1 1,0-1 0,0 0-1,0 0 1,0 1 0,0-1-1,0 1 1,-1-1 0,1 1-1,0 0 1,0 0-1,-1 0 1,1 0 0,0 0-1,-1 0 1,1 0 0,-1 1-1,0-1 1,1 1 0,-1-1-1,0 1 1,0-1-1,0 1 1,0-1 0,0 1-1,0 0 1,0 0 0,-1-1-1,1 1 1,-1 0 0,1 0-1,-1 3 1,2 6 1,0 1 0,-1 0 0,-1-1 0,-1 14 0,1-19 7,-2 27-81,-2 0 0,-12 53 0,16-155-2058,1 30 1666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26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19812,'8'24'1937,"-9"17"-1241,-8 10-312,1 6 1160,1 3-768,1 2-216,0-3-159,6-9-369,3-7-200,1-16-673,1-7-207,-5-19 824,-3 4-192,-10-20-176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27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18924,'7'-9'496,"1"1"0,0 0 0,0 0-1,1 1 1,0 0 0,0 0 0,0 1 0,1 0 0,0 1-1,0 0 1,1 0 0,13-3 0,-10 4-236,1 0 0,0 1 0,0 1 0,0 0 0,0 1 0,0 0 0,0 2 0,25 2 0,-36-2-249,0-1 0,-1 1 1,1 0-1,0 0 0,-1 1 0,1-1 1,-1 1-1,1-1 0,-1 1 0,0 0 1,0 0-1,0 1 0,0-1 0,0 1 1,0-1-1,-1 1 0,5 6 0,-5-6-9,-1-1 0,0 1-1,0 0 1,0 0 0,0 0-1,-1 0 1,1 0 0,-1 0 0,0 0-1,1 0 1,-2 0 0,1 0-1,0 1 1,0-1 0,-1 0-1,0 0 1,1 0 0,-1 0 0,-1-1-1,1 1 1,0 0 0,-3 3-1,-10 18 168,0-1-1,-35 41 1,48-64-154,1 0 0,-1 1 0,1-1 0,-1 1 1,1-1-1,-1 0 0,1 1 0,0-1 0,-1 1 1,1-1-1,0 1 0,-1 0 0,1-1 0,0 1 0,0-1 1,0 1-1,0-1 0,-1 1 0,1 0 0,0-1 0,0 2 1,11-2 151,31-16-112,-28 10-58,9-3-68,0 2 1,0 1-1,1 0 0,30-2 1,-46 7 25,0 1 0,0-1 0,0 1 1,-1 1-1,1 0 0,0 0 1,0 0-1,0 1 0,-1 0 1,1 1-1,-1-1 0,1 2 0,-1-1 1,0 1-1,0 0 0,11 9 1,-13-9 29,-1 1 0,-1-1 0,1 1 1,-1 0-1,1 0 0,-1 0 1,-1 0-1,1 1 0,-1-1 0,0 1 1,0 0-1,-1-1 0,1 1 1,-1 0-1,-1 0 0,1 0 0,-1 0 1,0 0-1,0 0 0,-1 0 0,0 0 1,0 0-1,-3 9 0,0 1 147,-2-1 0,0 0 0,0 0 0,-2-1 0,1 0 0,-2 0 0,-16 20 0,11-18 135,0 0 0,-1-2 0,0 1-1,-2-2 1,1 0 0,-2-1-1,-24 13 1,28-18-162,-1 0 0,1-1-1,-1-1 1,-1 0 0,1-1 0,0-1-1,-1 0 1,0-1 0,0-1 0,-21-1-1,31 0-346,0 0 0,0-1-1,0 0 1,0-1-1,0 1 1,0-1-1,1 0 1,-1 0-1,1-1 1,-1 0-1,1 0 1,0 0 0,0 0-1,-6-6 1,6 4-33,1-1 0,0 1 0,0-1-1,0 1 1,1-1 0,-1 0 0,1 0 0,1-1 0,-1 1 0,1-1 0,0 1 0,-1-12 0,-3-34-1217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28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6310 516 14147,'-2'-7'128,"0"1"1,0-1-1,-1 0 0,0 1 1,0 0-1,-1 0 0,0 0 1,0 0-1,0 0 0,0 1 1,-1-1-1,0 1 0,0 1 1,-1-1-1,1 1 0,-1 0 1,-10-6-1,-5-2 114,-1 1-1,-1 1 1,-39-12 0,-1 5 22,-1 2 1,-122-11 0,-134 11-135,286 14-122,-638 23 48,-223 106-70,9 57-12,162 4 64,17 59 59,524-167-68,4 8 1,-246 162 0,341-193-34,2 4 0,3 3 0,4 4 0,2 2 0,-101 130 0,147-165 5,2 1-1,1 0 1,2 2-1,2 1 1,-25 68-1,38-87 4,1 0-1,0 1 0,2 0 0,1 0 0,1 0 1,0 0-1,2 0 0,0 0 0,2 1 0,1-1 0,0 0 1,2-1-1,7 25 0,-2-22 0,0-1 1,2 0-1,0-1 1,2 0-1,0-1 1,2 0-1,0-2 1,1 0-1,1 0 0,1-2 1,25 19-1,-1-5 1,2-2-1,1-1 0,1-3 0,67 25 0,-28-18-1,2-4 1,1-5-1,161 23 0,282-11 13,-111-38 4,651-89-1,403-172-15,-321-3 8,-28-91 53,-787 211 218,-260 107-109,-2-4-1,79-60 0,-100 60 31,-1-1 0,-2-3 0,-2-3 0,-3-1 0,-2-3 0,58-89 0,-81 105 23,-1-1 1,-2-1-1,-2 0 0,21-74 1,-31 83-46,-1-1 1,-2 0 0,-1-1 0,-2 1-1,-1-1 1,-7-64 0,2 72-67,-1 1 0,-1-1 0,-1 1 0,-2 1 0,-1-1 0,0 2 0,-2-1 0,-28-42 0,20 39-8,-1 1 0,-1 1 0,-1 0-1,-2 2 1,0 1 0,-44-30 0,19 21-92,-1 2 1,-2 3-1,-62-23 1,-177-45-504,87 44-547,-372-44 0,-219 47-173,399 42 557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46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5969 37 11931,'-34'-10'409,"-2"1"0,1 3 0,-1 0 0,0 3 1,0 1-1,-58 4 0,-213 38 91,-330 101 615,8 35-282,487-135-724,-859 301 347,707-217-414,-364 214 0,-511 435 62,1118-735-93,-239 189 76,23 16 43,80-21-452,163-190-38,19-20 233,5-13 124,0 0-1,0 0 1,0 1 0,0-1-1,0 0 1,0 0 0,0 0-1,0 1 1,0-1 0,0 0-1,1 0 1,-1 0 0,0 1-1,0-1 1,0 0 0,0 0-1,0 0 1,1 0 0,-1 0-1,0 0 1,0 1 0,0-1-1,1 0 1,-1 0 0,0 0-1,0 0 1,0 0 0,1 0-1,-1 0 1,0 0 0,0 0-1,0 0 1,1 0 0,-1 0-1,0 0 1,0 0 0,0 0-1,1 0 1,-1 0 0,0 0-1,0 0 1,0 0 0,1 0-1,-1-1 1,0 1 0,0 0-1,0 0 1,0 0 0,1 0-1,-1 0 1,0 0 0,0-1-1,0 1 1,0 0 0,26-12-209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47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15691,'-23'15'688,"15"-11"-545,1 1 0,-1 0 1,1 0-1,0 1 1,0 0-1,1 0 0,0 0 1,-10 14-1,15-19-111,1 0-1,0 0 1,-1 0-1,1 0 1,0 0-1,0 0 1,0 0-1,0 0 1,0 0-1,0 0 1,0 0 0,0 0-1,0 0 1,0 0-1,0 0 1,1 0-1,-1 0 1,1 0-1,-1 0 1,0 0-1,1 0 1,-1 0-1,1 0 1,0-1-1,-1 1 1,1 0 0,0 0-1,-1-1 1,1 1-1,0 0 1,0-1-1,0 1 1,0-1-1,-1 1 1,1-1-1,0 1 1,0-1-1,1 1 1,5 2 99,1 0-1,-1-1 1,13 3 0,-19-5-120,84 14 335,1-3 0,89-2 0,-11 0-230,-136-7-107,92 10 3,-101-9 0,0 0 0,0 2 0,36 13 0,-53-17-6,0 0-1,0 0 1,0 0 0,0 0-1,0 0 1,-1 1-1,1-1 1,3 4-1,-5-5 2,1 1-1,-1-1 1,0 1-1,1 0 0,-1-1 1,0 1-1,1 0 1,-1-1-1,0 1 1,0 0-1,1 0 0,-1-1 1,0 1-1,0 0 1,0 0-1,0-1 1,0 1-1,0 0 0,0 0 1,-1 2 10,-1-1-1,1 0 1,0 0 0,0 1-1,-1-1 1,0 0 0,1 0 0,-1-1-1,0 1 1,0 0 0,0 0 0,0-1-1,0 1 1,-2 0 0,-153 89 745,0 0-200,103-53-483,1 2 0,-61 60 1,82-68-649,18-23 379,14-9 186,-1 0-1,1 0 1,0 0-1,0 0 1,-1 0-1,1 0 1,0 0-1,-1 0 0,1 0 1,0 0-1,0 0 1,-1 0-1,1 0 1,0 0-1,0 0 1,-1 0-1,1 0 1,0-1-1,0 1 1,0 0-1,-1 0 0,1 0 1,0 0-1,0 0 1,-1-1-1,1 1 1,0 0-1,0 0 1,0-1-1,0 1 1,0 0-1,-1 0 0,1 0 1,0-1-1,0 1 1,0 0-1,0 0 1,0-1-1,0 1 1,0 0-1,0 0 1,0-1-1,0 1 0,0 0 1,0-1-1,0 1 1,0 0-1,4-23-261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48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37 17980,'3'8'950,"0"0"1,0 1-1,2 11 1,9 63 269,-6-31-750,33 163 470,25 167-699,-64-367-240,1-2-4,-1 0 1,-1 0-1,0 0 1,-1 1-1,-1-1 0,0 0 1,-4 23-1,4-35 1,1 1-1,-1 0 1,1-1 0,-1 1-1,0 0 1,0-1-1,0 1 1,0-1 0,0 1-1,0-1 1,0 1-1,0-1 1,-3 2 0,3-2-7,0-1 1,0 1-1,0-1 1,0 1 0,0-1-1,0 0 1,0 1-1,0-1 1,0 0 0,0 0-1,0 0 1,0 0-1,0 0 1,0 0 0,0 0-1,0 0 1,0 0-1,-2-1 1,0 0-22,0-1 0,0 1 0,0-1 0,0 0 0,0 0 0,1 0 0,-1 0 0,0-1 0,1 1 0,0-1 0,-1 1 0,1-1 0,-2-4 0,-9-14-171,2-1 0,1 0 1,1-1-1,-12-45 0,-12-100-726,25 111 678,2-1 0,3 1 0,2-1 0,2 0 0,13-77 0,-12 122 245,1 0 0,0 0 0,1 1 0,1-1 0,0 1 0,9-16 0,-10 21 28,0 1-1,1 0 0,0 0 0,0 0 1,1 0-1,-1 1 0,1 0 1,0 0-1,0 1 0,1 0 0,0 0 1,8-4-1,0 2 61,0 2 0,1-1 1,0 2-1,-1 0 0,1 1 1,0 1-1,0 0 0,0 1 0,0 1 1,0 0-1,0 1 0,0 1 1,-1 0-1,1 1 0,-1 1 1,0 1-1,0 0 0,16 9 0,-25-11-25,1 0 0,-1 0-1,-1 0 1,1 1-1,-1-1 1,0 1-1,8 10 1,-11-12-19,0 0-1,0 0 1,0 1-1,0-1 1,-1 0-1,0 1 1,1-1-1,-1 1 1,-1 0-1,1-1 1,0 1-1,-1 0 1,0-1-1,0 1 1,0 0-1,-1 6 1,-1-2 49,-1 1 0,0 0 0,0-1 0,-1 0 0,0 0 0,-1 0 1,1 0-1,-1-1 0,-1 0 0,0 0 0,0 0 0,0-1 0,-14 11 0,4-4 84,0-1 0,-2-1 0,1 0 0,-1-2-1,-22 9 1,27-13-106,0 0 0,0-2-1,0 0 1,-21 3 0,30-6-134,-1 1-1,1-1 1,0 0 0,-1 0 0,1 0 0,0-1 0,0 1 0,-1-1 0,1 0 0,0-1 0,0 1-1,0-1 1,0 1 0,0-1 0,0 0 0,1-1 0,-1 1 0,-3-4 0,5 4 63,1 1 0,-1-1 0,1 0 0,0 0 1,0 0-1,-1 0 0,2-1 0,-1 1 1,0 0-1,0 0 0,1 0 0,-1-1 0,1 1 1,0 0-1,-1-1 0,1 1 0,0 0 0,0-1 1,1 1-1,-1 0 0,0-1 0,1 1 0,0 0 1,-1 0-1,1-1 0,0 1 0,0 0 0,0 0 1,0 0-1,1 0 0,1-3 0,23-16-376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49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96 884 4985,'2'-4'3723,"18"-22"7328,-19 25-10846,0-1 0,-1 1-1,1-1 1,-1 1 0,1-1-1,-1 1 1,0-1 0,1 1-1,-1-1 1,0 1 0,0-3-1,0 4-161,0-1 0,0 1-1,0-1 1,-1 1 0,1-1-1,0 1 1,0 0 0,0-1-1,-1 1 1,1 0 0,0-1-1,-1 1 1,1 0-1,0-1 1,0 1 0,-1 0-1,1 0 1,-1-1 0,1 1-1,0 0 1,-1 0 0,1 0-1,-1-1 1,1 1 0,0 0-1,-1 0 1,1 0 0,-1 0-1,1 0 1,-1 0-1,1 0 1,0 0 0,-1 0-1,1 0 1,-1 0 0,1 0-1,-1 0 1,1 0 0,0 1-1,-1-1 1,1 0 0,-1 0-1,1 0 1,0 1 0,-1-1-1,1 0 1,-1 1-1,-20 12 887,12-4-893,0 1 0,0-1 0,1 2 0,1-1 0,0 1 0,0 1 1,1-1-1,0 1 0,1 0 0,-5 19 0,10-30-34,-1-1-1,1 1 0,0-1 1,0 0-1,0 1 1,0-1-1,0 1 0,0-1 1,0 1-1,0-1 1,0 1-1,0-1 0,0 0 1,0 1-1,0-1 1,0 1-1,0-1 0,0 1 1,0-1-1,1 0 1,-1 1-1,0-1 0,0 1 1,0-1-1,1 0 1,-1 1-1,0-1 0,1 0 1,-1 1-1,0-1 1,1 0-1,-1 0 0,0 1 1,1-1-1,-1 0 1,1 0-1,-1 1 0,0-1 1,1 0-1,-1 0 1,1 0-1,-1 0 1,1 0-1,-1 0 0,0 0 1,1 0-1,-1 0 1,1 0-1,-1 0 0,1 0 1,24-7 47,-24 6-48,88-37 83,42-15 8,-113 47-91,0 1 1,-1 1-1,1 1 1,1 0-1,29 0 1,-42 3 0,-1 1 0,0-1 0,1 1 0,-1 0 0,0 0 0,0 1-1,1-1 1,-1 1 0,6 4 0,-9-5 10,-1-1 0,1 1 0,-1 1 0,1-1 0,-1 0 0,0 0 0,1 0 0,-1 1 0,0-1 0,0 1 1,0-1-1,0 1 0,0-1 0,-1 1 0,1-1 0,0 1 0,-1 0 0,1 0 0,-1-1 0,1 1 0,-1 0 0,0 0 0,0-1 0,0 1 0,0 0 0,0 0 0,0 0 0,0-1 0,-1 1 0,0 2 0,1-3 4,0 0 1,0-1-1,0 1 0,0 0 0,0-1 1,0 1-1,0 0 0,0-1 1,-1 1-1,1 0 0,0-1 0,0 1 1,-1-1-1,1 1 0,0-1 1,-1 1-1,1-1 0,-1 1 0,1-1 1,-1 1-1,1-1 0,-1 1 1,1-1-1,-1 1 0,1-1 0,-1 0 1,1 0-1,-1 1 0,0-1 0,1 0 1,-1 0-1,1 1 0,-1-1 1,0 0-1,1 0 0,-1 0 0,0 0 1,1 0-1,-1 0 0,0 0 1,1 0-1,-1 0 0,0-1 0,1 1 1,-1 0-1,-1-1 0,1 0 21,-1 0 0,1 0-1,-1 0 1,1-1 0,0 1-1,-1-1 1,1 1 0,0-1-1,0 0 1,0 1 0,0-1 0,0 0-1,0 0 1,1 1 0,-2-5-1,0-5 51,-11-44 145,-10-95 0,23 148-238,0 0 0,0 1 0,0-1 0,0 0 0,0 1 0,0-1 0,1 0 0,-1 1 0,0-1 0,1 1 0,-1-1 0,3-2 0,-3 3 0,0 1-1,1-1 0,0 0 0,-1 1 0,1-1 1,-1 1-1,1-1 0,0 1 0,-1 0 1,1-1-1,0 1 0,0 0 0,-1-1 0,1 1 1,0 0-1,0 0 0,-1-1 0,1 1 1,1 0-1,3 1-42,0-1 1,0 1-1,0 0 1,0 0-1,0 1 1,8 3-1,6 2-90,-6-4 28,1 0 1,0-1-1,0-1 1,0 0-1,0-1 0,0 0 1,0-1-1,0-1 1,26-6-1,-32 6 72,0 0 1,0-1-1,0 0 1,0 0-1,0-1 1,0 0-1,-1 0 0,0-1 1,0 0-1,0 0 1,-1-1-1,0 1 0,0-2 1,0 1-1,-1-1 1,1 1-1,5-12 0,-10 15 35,0 0 0,0 0-1,0-1 1,0 1-1,0-1 1,-1 1-1,1-7 1,-1 9 3,0 0 1,0 1-1,0-1 0,0 0 1,0 1-1,-1-1 0,1 1 1,0-1-1,0 0 0,0 1 1,-1-1-1,1 1 0,0-1 1,-1 1-1,1-1 1,0 1-1,-1-1 0,1 1 1,-1-1-1,0 0 0,1 1 0,-1 0 0,0 0 0,1 0-1,-1 0 1,0-1 0,0 1 0,0 0 0,1 0-1,-1 0 1,0 1 0,0-1 0,1 0-1,-1 0 1,0 0 0,0 1 0,1-1 0,-1 0-1,0 1 1,1-1 0,-1 0 0,0 1-1,-3 2-3,0 0 0,1 0 0,-1 1-1,1-1 1,0 1 0,0 0-1,0-1 1,1 1 0,-1 0-1,1 1 1,0-1 0,-3 9-1,-1 6-23,-7 32-1,9-33 15,1 1 0,-1 27 0,4-41 15,0 0 0,0 0 0,0 0 0,1 0 0,0 0 0,0 0 0,0 0 0,0 0 0,1 0 0,0-1 0,0 1 0,0 0 0,1-1 0,3 5 0,-5-7 1,0-1 1,0 0-1,1 0 0,-1 1 0,1-1 1,-1 0-1,1 0 0,-1 0 0,1 0 1,0-1-1,-1 1 0,1 0 0,0-1 1,0 1-1,-1-1 0,1 0 0,0 1 1,0-1-1,2 0 0,0 0 1,0-1 0,-1 0 0,1 0 0,-1 0 0,1 0 0,-1 0 0,1 0 0,-1-1 0,4-2 0,4-4 5,0 1 0,-1-2 0,0 0 0,13-14 0,2-6 5,-2-2 0,-1 0 0,-1-2 1,-2 0-1,-1-1 0,21-59 0,-16 27-11,-4 0-1,21-121 1,-38 173-1,2-7 1,-1 0 1,-1 0 0,-1 0-1,0-1 1,-4-28-1,3 49 0,0 0 0,0 1 0,0-1-1,-1 0 1,1 0 0,0 0 0,0 1 0,0-1 0,-1 0-1,1 1 1,0-1 0,-1 0 0,1 1 0,0-1 0,-1 0 0,1 1-1,-1-1 1,0 0 0,0 1-1,1 0 1,0 0-1,-1 0 0,1 0 1,0 1-1,-1-1 0,1 0 1,0 0-1,-1 0 0,1 1 1,0-1-1,-1 0 0,1 1 1,0-1-1,0 0 0,-1 1 0,1-1 1,0 0-1,0 1 0,0-1 1,-1 0-1,1 1 0,0-1 1,0 1-1,-10 35 13,5 1-10,2 0 0,2-1 0,2 1 0,1 0 0,1 0 0,3-1 0,0 0-1,23 68 1,2-20 20,4 0-1,67 116 1,-151-272 150,15 26-137,-110-147 27,59 82-44,80 105-19,-9-17 7,14 23-7,-1 0 0,1-1-1,0 1 1,0 0 0,0-1 0,0 1 0,0-1-1,0 1 1,0 0 0,0-1 0,0 1 0,0-1-1,0 1 1,0 0 0,0-1 0,0 1-1,0 0 1,1-1 0,-1 1 0,0 0 0,0-1-1,0 1 1,1 0 0,-1-1 0,0 1-1,0 0 1,1-1 0,-1 1 0,0 0 0,0 0-1,1-1 1,-1 1 0,0 0 0,1 0-1,-1 0 1,0-1 0,1 1 0,-1 0 0,1 0-1,-1 0 1,0 0 0,1 0 0,-1 0 0,0 0-1,1 0 1,-1 0 0,1 0 0,-1 0-1,0 0 1,1 0 0,-1 0 0,1 0 0,21 1-555,0 1 0,36 7 0,6 0-873,48-4 577,-73-6-822,-1-2 0,1-2 0,-1-1-1,66-20 1,-81 16 2611,-6 2 1742,-25 18-111,1-4-2222,0 1 1,1 0-1,0 1 1,0-1-1,1 1 0,0 0 1,0 1-1,1-1 1,0 1-1,0 0 1,1 0-1,-3 15 0,4-19-316,1 0 0,0 0 0,0 1 1,1-1-1,-1 1 0,1-1 0,1 0 0,-1 1 0,1-1 0,0 0 0,0 1 0,0-1 0,1 0 0,-1 0 0,1 0 0,1 0 0,-1 0 0,1-1 0,-1 1 0,1-1 0,1 1 0,-1-1 0,6 5 0,-7-7-10,1 0 0,0 0 0,0 0-1,0 0 1,0 0 0,0-1 0,0 1 0,0-1-1,1 0 1,-1 0 0,0-1 0,1 1 0,-1 0 0,1-1-1,-1 0 1,0 0 0,6 0 0,-4-1 15,0-1 0,1 1 0,-1-1 0,0 0 0,-1 0 0,1 0 0,0-1 0,-1 1 0,1-1 0,5-6 0,-1 2 53,-1-1 1,0 0-1,-1-1 0,0 1 0,0-1 0,-1-1 1,0 1-1,-1-1 0,0-1 0,5-12 0,-8 17-26,0-1-1,-1 0 0,0 1 1,0-1-1,0 0 1,-1 0-1,0 0 0,0 0 1,0 0-1,-1 0 0,0 0 1,-3-6-1,3 9-40,0 0 0,-1 1-1,0-1 1,1 1 0,-1 0 0,-1 0-1,1-1 1,0 1 0,-1 1 0,0-1-1,1 0 1,-1 1 0,0-1 0,-1 1-1,1 0 1,0 0 0,-1 0 0,1 0-1,-1 1 1,1-1 0,-1 1 0,-7-1-1,4 0-35,-1 1 0,0 0-1,1 1 1,-11 0 0,16 0-57,-1 0 1,1 0 0,-1 0-1,1 1 1,0-1 0,-1 1-1,1 0 1,-1-1 0,1 1 0,0 0-1,0 1 1,0-1 0,-1 0-1,1 0 1,0 1 0,-3 2-1,5-3 16,0-1 0,-1 1-1,1-1 1,0 1-1,0-1 1,0 1 0,-1-1-1,1 1 1,0-1-1,0 1 1,0-1-1,0 1 1,0-1 0,0 1-1,0 0 1,0-1-1,0 1 1,0-1 0,0 1-1,0-1 1,0 1-1,0-1 1,1 1-1,-1-1 1,0 1 0,0-1-1,1 1 1,-1-1-1,0 1 1,1-1 0,-1 1-1,0-1 1,1 0-1,-1 1 1,0-1 0,1 0-1,-1 1 1,1-1-1,-1 0 1,1 0-1,-1 1 1,1-1 0,0 0-1,24 9-716,-25-9 772,37 6-746,11-4-189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49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18484,'9'4'1912,"2"-4"-1119,5-1-313,7-5 864,1-3-160,11-4-616,0-1-536,3-5-816,-1 4 768,-1-1-232,-5-3-144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50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1 236 14515,'0'3'218,"0"0"-1,0 0 1,0 0-1,1 0 1,-1 0-1,1 0 1,-1 0 0,1-1-1,0 1 1,0 0-1,1 0 1,-1-1-1,0 1 1,1-1-1,0 1 1,0-1 0,-1 0-1,1 0 1,4 4-1,-3-4-30,0 0-1,0-1 0,0 1 0,1-1 1,-1 0-1,0 0 0,0 0 1,1-1-1,-1 1 0,0-1 0,1 1 1,-1-1-1,1 0 0,-1 0 1,0-1-1,1 1 0,4-2 0,1-1 16,0 1-1,-1-1 1,0-1-1,1 0 0,-1 0 1,-1-1-1,1 1 1,-1-2-1,1 1 1,-2-1-1,1 0 0,-1-1 1,1 1-1,6-12 1,-6 9-79,-1-1 0,0 0 0,0 0 1,-1-1-1,0 0 0,-1 0 0,0 0 1,-1 0-1,0-1 0,1-19 0,-3 28-94,-1-1-1,0 0 1,0 0-1,0 0 1,-1 1-1,1-1 1,-1 0-1,0 0 1,0 1-1,-1-1 1,1 1-1,-1-1 1,1 1-1,-1 0 1,0-1-1,0 1 1,-4-4-1,4 6-21,0-1-1,0 1 1,0-1 0,0 1-1,0 0 1,0 0 0,-1 0 0,1 0-1,0 0 1,-1 0 0,1 1-1,-1-1 1,1 1 0,-1-1-1,1 1 1,-1 0 0,1 0 0,-1 1-1,1-1 1,-1 0 0,1 1-1,-1-1 1,1 1 0,0 0-1,-1 0 1,1 0 0,-4 2-1,-2 2-9,1-1 0,0 1 0,1 0 0,-1 0 0,1 1-1,0 0 1,1 0 0,-1 1 0,1-1 0,0 1-1,1 0 1,0 1 0,-5 10 0,2-2-13,0 1 0,2-1 0,0 1-1,1 0 1,-3 26 0,5-27 6,1 1-1,1-1 1,1 0 0,0 0-1,1 0 1,1 0 0,5 20-1,-6-30 8,0-1 0,1 1 0,-1 0 0,1-1 0,0 1-1,1-1 1,-1 0 0,1 0 0,7 6 0,-8-8-2,0 0 0,1-1 0,0 1 0,-1-1 0,1 0 0,0 0 0,0 0 0,0 0 0,0-1 0,1 0 0,-1 0 0,0 0 0,1 0 0,7 0 0,-3-2-108,0 0 1,0 0 0,0-1 0,0 0-1,-1-1 1,1 0 0,0 0-1,-1-1 1,0 0 0,0 0-1,0-1 1,0 0 0,-1 0 0,9-9-1,6-6-333,-1 0-1,-1-1 1,21-29 0,1-14-130,-4-7-195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5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8 111 18556,'-2'8'367,"0"0"0,1 0 1,0 0-1,0 0 0,1 12 0,2 22 98,2-1-1,2 0 0,2 0 1,2-1-1,28 78 1,103 184 542,-118-257-825,-15-30-149,-3-6 9,0 1-1,0 0 0,-1 1 0,4 16 1,-9-25 175,-4-8-100,-8-14 7,-53-88 229,-61-110-208,124 213-148,1-1-1,-1 1 1,1-1 0,0 1 0,1-1-1,-1 0 1,1 0 0,0 0-1,0-10 1,2 11-5,-1 1-1,1 0 1,0 0-1,0 0 1,0 0-1,0 0 1,1 1 0,-1-1-1,1 0 1,0 1-1,0-1 1,1 1-1,-1-1 1,1 1-1,3-3 1,77-72-734,10-11-208,-82 76 793,-1 0 0,0 0 1,-1-1-1,0 0 0,12-30 0,-13 24 0,9-36-1,-15 49 193,0-1-1,-1 1 1,0 0-1,-1 0 0,0 0 1,0-1-1,0 1 1,-3-12-1,-4 8 165,0 13-3,-5 19 50,7-3-138,1 0-1,0 0 1,1 0 0,0 33-1,7 75 182,0-82-122,1 0 0,3-1 0,25 83 0,-24-100-90,1-1 0,1-1 0,1 0 0,1 0 1,1-1-1,2-1 0,28 34 0,-38-49-53,1-1 0,0 0 1,9 6-1,-14-10-14,0-1-1,0 1 1,1-1-1,-1 0 1,1 0-1,-1 0 1,1 0-1,-1 0 1,1-1-1,-1 1 1,1-1-1,0 0 1,-1 1-1,5-1 1,-7-1-8,1 1 1,-1 0 0,1 0 0,-1 0 0,1 0 0,-1 0-1,1-1 1,-1 1 0,1 0 0,-1 0 0,1-1 0,-1 1-1,0 0 1,1-1 0,-1 1 0,1-1 0,-1 1 0,0 0-1,1-1 1,-1 1 0,0-1 0,0 1 0,1-1 0,-1 1-1,0-1 1,0 1 0,0-1 0,0 1 0,0-1-1,1 1 1,-1-2 0,-2-17 39,1 16-32,-3-18 14,-2 1 0,0 0 1,-18-36-1,6 15-37,-15-41-268,-57-100 0,82 168 130,11 18-18,17 21 35,-16-21 130,0 0 1,1-1-1,0 1 0,-1-1 0,1-1 1,1 1-1,-1 0 0,0-1 1,1 0-1,-1-1 0,1 1 0,-1-1 1,1 0-1,0 0 0,-1-1 0,1 1 1,0-1-1,0-1 0,-1 1 1,1-1-1,0 0 0,0 0 0,-1-1 1,1 1-1,-1-1 0,0-1 0,1 1 1,-1-1-1,9-6 0,-5 3 27,1-1-1,-1-1 0,0 0 1,-1 0-1,0 0 0,0-1 1,-1 0-1,0-1 1,-1 0-1,0 0 0,-1 0 1,0-1-1,7-20 0,-8 18 82,-1-1-1,0 1 0,-1-1 0,0-22 1,-4 27 171,1 24-62,3 17-61,11 50 1,-9-68-128,-1 1 0,2-1-1,0-1 1,1 1-1,13 23 1,-17-34-33,0 0 0,0-1 0,0 1 0,0-1-1,0 1 1,1-1 0,-1 0 0,1 0 0,-1 0 0,1 0 0,0 0-1,5 1 1,-7-2-30,0-1-1,1 0 1,-1 1-1,0-1 1,1 0-1,-1 0 1,0 0-1,1 0 0,-1 0 1,0 0-1,1-1 1,-1 1-1,0 0 1,1-1-1,-1 1 1,0-1-1,0 1 1,1-1-1,-1 0 1,0 1-1,0-1 0,0 0 1,0 0-1,0 0 1,0 0-1,0 0 1,0 0-1,0 0 1,0 0-1,-1 0 1,1 0-1,0-2 0,3-6-195,0 0-1,-1-1 1,0 1-1,0-1 1,-1 0-1,-1 0 0,1 0 1,-2-18-1,1-17-442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55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3 197 18180,'8'-2'475,"0"0"0,0-1 0,0 0 0,0 0 0,-1-1-1,1 0 1,-1 0 0,0-1 0,11-8 0,4-7 339,27-29 0,-22 16-711,-26 31-105,0 1-1,0-1 1,0 0-1,0 0 0,-1 1 1,1-1-1,0 0 1,-1 0-1,1 0 1,-1 0-1,0 0 1,1 0-1,-1 0 1,0 0-1,0 0 1,-1 0-1,1 0 0,-1-3 1,1 4 1,-1 0 0,0 0 1,1 0-1,-1 1 0,0-1 0,1 0 1,-1 0-1,0 1 0,0-1 1,0 0-1,0 1 0,1-1 0,-1 1 1,0-1-1,0 1 0,0 0 0,0-1 1,0 1-1,0 0 0,0 0 0,0 0 1,0 0-1,0 0 0,0 0 0,-1 0 1,1 0-1,0 0 0,0 0 1,0 0-1,0 1 0,0-1 0,-1 1 1,-4 1-3,0 0 0,1 0 0,-1 0 0,-7 6 0,3-1 4,0 2-1,0-1 1,0 1 0,1 1-1,0 0 1,1 0-1,0 1 1,1 0 0,0 0-1,1 0 1,0 1-1,1 0 1,0 1 0,1-1-1,0 1 1,1-1-1,1 1 1,0 0 0,-1 14-1,3-25-43,0 1 1,1-1-1,-1 1 0,0 0 0,1-1 0,-1 1 1,1-1-1,0 1 0,0-1 0,0 0 1,0 1-1,3 3 0,-3-5 23,0 0-1,0 0 1,0 0-1,0 0 1,0 0 0,0 0-1,1 0 1,-1-1 0,0 1-1,1 0 1,-1-1-1,0 1 1,1-1 0,-1 1-1,1-1 1,-1 0-1,2 1 1,2-1 33,-1-1 0,1 1-1,-1-1 1,1 0 0,-1 0 0,1 0-1,-1-1 1,0 1 0,0-1 0,0 0-1,0 0 1,7-5 0,24-20-175,1-6-51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51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26 19444,'-9'0'1769,"10"1"-1073,8 4-296,5-4 816,5-1-280,3 0-616,0-3-528,3 0 1312,-2-4-959,-2-1-137,-4-4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52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14267,'16'-6'676,"1"0"1,-1 2-1,1 0 0,0 0 0,0 2 1,0 0-1,29 1 0,-40 2-488,0 0 0,1 0 0,-1 0 0,0 0 0,0 1 0,0 0 0,0 0 0,-1 1 0,1 0 0,8 5 0,-11-5-106,1 0 1,-1 0-1,0 0 1,0 1 0,0-1-1,0 1 1,0 0-1,-1 0 1,0 0 0,0 0-1,0 0 1,0 0-1,-1 1 1,1-1 0,1 9-1,-2-5 8,0 1-1,-1-1 1,0 1-1,0-1 0,-1 1 1,0-1-1,0 0 1,-1 1-1,-4 11 1,-4 7 363,-21 38 0,21-46-177,1 0 0,1 0 0,1 0 0,-6 24 0,12-40-237,1-1 0,-1 0 1,1 1-1,0-1 0,-1 1 1,1-1-1,1 0 0,-1 1 0,0-1 1,0 0-1,1 1 0,-1-1 0,1 0 1,0 0-1,0 1 0,0-1 0,2 3 1,-2-4-24,0 0 0,0 0 0,1 0 0,-1 0 0,1 0 1,-1-1-1,0 1 0,1 0 0,-1-1 0,1 1 0,-1-1 1,1 0-1,0 1 0,-1-1 0,1 0 0,-1 0 0,1 0 0,-1 0 1,1 0-1,0-1 0,-1 1 0,1 0 0,-1-1 0,1 1 1,-1-1-1,3-1 0,11-4 18,0-1 0,-1 0 1,0-1-1,0 0 0,12-12 0,1-1-407,31-33 1,-54 51 184,0-1-1,-1 0 1,1 1 0,-1-1 0,0-1-1,1 1 1,-2 0 0,1-1 0,-1 0 0,1 1-1,-1-1 1,0 0 0,-1 0 0,3-9-1,-4 13 156,0 0 0,0 0 0,0 0 0,0 0 0,0 1-1,-1-1 1,1 0 0,0 0 0,0 0 0,0 0-1,-1 1 1,1-1 0,0 0 0,-1 0 0,1 0-1,-1 1 1,0-2 0,-20-10-799</inkml:trace>
  <inkml:trace contextRef="#ctx0" brushRef="#br0" timeOffset="1">46 219 15771,'2'7'2185,"9"3"-1225,16-4-360,9-2 1561,14-1-1113,5-3-208,7-2-608,-1-3-368,-4-7-928,-3-1-1017,-17-5 1641,-6-5-344,-13-9-352</inkml:trace>
  <inkml:trace contextRef="#ctx0" brushRef="#br0" timeOffset="2">549 1 16620,'0'11'2240,"0"8"-1328,2 8-304,1 5 1265,4 2-681,3 3-240,4-1-312,3-1-136,3-5-328,2-3-176,-2-7-352,2-6-280,-8-8-488,-3-4 80,-8-11 656,-3-4-256,-8-17-193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52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16235,'-3'7'-1544,"2"0"2168,2 0 184,6 1-239,2-7-289,-1-1 656,1-3-512,0-1 136,-1-2-344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8:53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104 715 18052,'2'0'215,"0"0"1,0 0-1,0-1 1,1 1-1,-1-1 1,0 0-1,0 1 1,0-1-1,0 0 1,0 0-1,0-1 1,0 1-1,-1 0 1,1-1-1,0 1 1,-1-1-1,1 1 1,1-3-1,3-4 283,0 0 0,8-17-1,-5 10 259,-3 3-469,0 0 1,0-1-1,-1 1 1,-1-1 0,5-21-1,-8 27-246,0 1-1,-1 0 0,0 0 1,0-1-1,0 1 1,-2-9-1,2 12-33,-1 1-1,1-1 0,-1 0 1,0 1-1,0-1 1,-1 0-1,1 1 0,0-1 1,-1 1-1,0 0 0,1 0 1,-1-1-1,0 1 1,-4-3-1,4 3-7,0 1 1,0-1-1,0 1 1,0 0-1,0 0 1,-1 0-1,1 0 1,0 0-1,-1 0 0,1 0 1,-1 1-1,1-1 1,-1 1-1,1 0 1,-1 0-1,1 0 1,-1 0-1,1 0 0,-1 0 1,-2 1-1,1 1-3,0-1 1,0 1-1,0 0 0,0 0 0,1 1 0,-1-1 0,1 1 1,-1-1-1,1 1 0,-6 7 0,0 2-9,0 0 0,0 2 0,1-1 0,1 1 0,-9 21 0,9-16 2,0 1 1,2 0-1,0 1 1,-2 28-1,6-39 10,0 0 0,1-1 0,0 1 0,0 0 0,1 0 0,1 0 1,0-1-1,0 1 0,1-1 0,0 1 0,5 11 0,-6-19 1,-1 1 0,1-1 0,0 1 1,-1-1-1,1 0 0,0 0 0,0 0 0,1 0 1,-1 0-1,0 0 0,1 0 0,-1-1 0,1 1 0,-1-1 1,1 0-1,0 0 0,0 0 0,-1 0 0,1 0 0,0-1 1,0 1-1,0-1 0,0 0 0,0 0 0,0 0 0,0 0 1,0 0-1,-1-1 0,1 1 0,0-1 0,0 0 1,4-1-1,3-2-10,0 0 0,0-1 1,-1 0-1,1-1 0,-1 0 0,-1 0 1,14-12-1,-3-2-15,0 0 0,-1-1 1,21-33-1,37-76 73,-60 101 3,-16 28-42,1 0 0,-1 0 0,1 0 1,-1 0-1,1-1 0,-1 1 0,1 0 0,0 0 0,-1 1 1,1-1-1,0 0 0,0 0 0,0 0 0,0 0 0,0 1 0,0-1 1,0 0-1,0 1 0,0-1 0,0 1 0,0-1 0,2 0 1,-2 2 4,0 0 1,0 0 0,0 0 0,0 0 0,-1-1-1,1 1 1,0 0 0,0 0 0,-1 1 0,1-1-1,-1 0 1,1 0 0,-1 0 0,1 0 0,-1 0-1,0 1 1,1-1 0,-1 0 0,0 0 0,0 3-1,1 3 30,1 0 0,-1 0-1,2 0 1,-1-1-1,1 1 1,0 0-1,7 11 1,-9-17-36,0 1 1,1 0-1,-1-1 1,1 1-1,-1-1 1,1 0-1,-1 1 1,1-1-1,0 0 0,0 0 1,0 0-1,-1 0 1,1 0-1,0-1 1,0 1-1,0-1 1,0 1-1,0-1 0,0 1 1,1-1-1,-1 0 1,0 0-1,0 0 1,0 0-1,0-1 1,0 1-1,0-1 0,0 1 1,0-1-1,0 1 1,3-3-1,9-3-8,-1-1 0,1-1 0,-1 0 0,-1-1 0,15-13 0,56-57-317,-60 55 181,1 1-197,37-50 0,-52 61 256,-1-1 0,-1 0-1,0 0 1,-1-1 0,0 1-1,6-25 1,-7 15 16,0 0 0,-1-1-1,-1 1 1,-1-1 0,-2 0 0,-3-37 0,3 56 71,0 3-5,0 0 0,0 1-1,-1-1 1,1 0 0,0 1 0,0-1 0,-1 0 0,1 1 0,-1-1 0,0 1 0,1-1 0,-1 1 0,0-1 0,0 1 0,0-1 0,0 1 0,0 0 0,-2-2 0,3 3-4,-1-1 1,1 1-1,0 0 0,0 0 1,-1 0-1,1 0 0,0 0 1,0 0-1,-1 0 1,1 0-1,0 0 0,0 0 1,-1 0-1,1 0 0,0 0 1,0 0-1,0 0 1,-1 0-1,1 0 0,0 0 1,0 0-1,-1 1 0,1-1 1,0 0-1,0 0 1,0 0-1,-1 0 0,1 0 1,0 1-1,0-1 1,0 0-1,0 0 0,-1 0 1,1 1-1,0-1 0,0 0 1,0 0-1,0 0 1,0 1-1,0-1 0,0 0 1,0 0-1,-1 1 0,-1 13 28,1-12-20,0 15 24,0 1-1,1-1 1,1 1-1,1-1 0,0 0 1,1 0-1,1 0 1,10 29-1,-3-18 7,1 0 0,1-1 0,1-1 0,23 33 0,-14-31-892,48 48 0,-54-60-207,-58-31-2773,-273-117 6490,311 131-2474,0 0 0,0-1 0,0 1 0,0-1 0,0 0-1,0 0 1,1 0 0,-6-5 0,8 7-155,0 0 0,0-1 0,0 1 0,0 0-1,0 0 1,0-1 0,0 1 0,0 0 0,0 0 0,-1-1-1,1 1 1,0 0 0,0 0 0,0-1 0,0 1 0,1 0-1,-1 0 1,0-1 0,0 1 0,0 0 0,0 0 0,0 0-1,0-1 1,0 1 0,0 0 0,0 0 0,1-1 0,-1 1 0,0 0-1,0 0 1,0 0 0,0-1 0,1 1 0,-1 0 0,0 0-1,0 0 1,1 0 0,20-6 435,82 0 127,-67 5-659,0-1 1,42-9-1,-19-7-19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9:13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71 13019,'-32'97'2882,"30"-82"-2470,3-15-401,-1 0 0,0 1 0,0-1 0,0 0 1,0 0-1,1 0 0,-1 0 0,0 0 0,0 1 0,1-1 1,-1 0-1,0 0 0,0 0 0,0 0 0,1 0 0,-1 0 1,0 0-1,0 0 0,1 0 0,-1 0 0,0 0 0,0 0 1,1 0-1,-1 0 0,0 0 0,0 0 0,1 0 0,-1-1 1,0 1-1,0 0 0,0 0 0,1 0 0,2-2 59,-1 1 0,1-1-1,0 0 1,-1 0 0,0 0-1,5-5 1,0-1 162,-1 0-1,1-1 1,-2 1 0,1-1 0,-1-1-1,0 1 1,-1-1 0,0 1 0,-1-1-1,0 0 1,-1-1 0,3-15 0,-5 25-187,0 0 1,0 0-1,0-1 1,0 1-1,0 0 1,0 0-1,-1-1 1,1 1-1,0 0 1,0 0-1,-1 0 1,1-1-1,-1 1 1,1 0-1,-1 0 1,0 0-1,1 0 1,-1 0-1,0 0 1,0 0-1,-1-1 1,1 2-11,0-1 1,0 1-1,0 0 0,0-1 1,0 1-1,0 0 1,0 0-1,0 0 0,0 0 1,0 0-1,0 0 0,0 0 1,0 0-1,-1 0 1,1 1-1,0-1 0,0 0 1,0 1-1,-1 0 1,-4 2 55,0 0 0,1 0 1,-1 1-1,1 0 0,-1 0 1,-4 6-1,3-3-47,0 1 0,1-1 0,-6 10 0,10-15-48,1 0 0,0 0-1,0 0 1,0 0 0,0 0 0,0 1 0,0-1-1,0 0 1,1 1 0,-1-1 0,1 1-1,0-1 1,-1 0 0,1 1 0,0-1 0,1 1-1,0 3 1,-1-5 1,0 0 0,1 0 0,-1-1-1,1 1 1,0 0 0,-1-1 0,1 1 0,-1 0-1,1-1 1,0 1 0,0-1 0,-1 1 0,1-1-1,0 1 1,0-1 0,-1 0 0,1 1 0,0-1-1,0 0 1,0 0 0,0 0 0,0 1 0,-1-1-1,1 0 1,0 0 0,0 0 0,0-1 0,0 1-1,0 0 1,-1 0 0,1 0 0,0 0 0,0-1-1,0 1 1,0 0 0,-1-1 0,1 1 0,1-2-1,33-18-4,-33 19 13,34-27 134,-34 26-94,0 0 0,0 0 0,0-1 0,0 1 0,0 0 1,0-1-1,-1 0 0,1 1 0,-1-1 0,0 0 0,0 0 0,1-4 1,-2 7-39,0 0 1,0 0 0,1 0-1,-1 0 1,0 0-1,0-1 1,0 1 0,0 0-1,0 0 1,0 0 0,0 0-1,0 0 1,0-1-1,0 1 1,0 0 0,0 0-1,0 0 1,0 0 0,0 0-1,-1-1 1,1 1 0,0 0-1,0 0 1,0 0-1,0 0 1,0 0 0,0 0-1,0-1 1,0 1 0,0 0-1,0 0 1,-1 0-1,1 0 1,0 0 0,0 0-1,0 0 1,0 0 0,0 0-1,0 0 1,-1 0-1,1-1 1,0 1 0,0 0-1,0 0 1,0 0 0,0 0-1,-1 0 1,-8 4 202,-9 10-20,17-13-190,-3 4-75,0-1 0,-1 0 0,0 0 0,-10 6 0,14-10 66,1 1-1,-1-1 1,0 1 0,0-1 0,0 0-1,0 1 1,0-1 0,0 0 0,0 0-1,0 1 1,0-1 0,0 0 0,0 0-1,0 0 1,0 0 0,0-1 0,0 1-1,0 0 1,0 0 0,0 0 0,0-1-1,0 1 1,0-1 0,0 1 0,0-1-1,0 1 1,1-1 0,-1 1 0,0-1 0,0 0-1,1 1 1,-1-1 0,0 0 0,1 0-1,-1 1 1,0-1 0,1 0 0,-1-2-1,-4-18-227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9:14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602 57 12747,'-7'-6'228,"-1"0"0,0 0 0,0 1 0,0 0 0,-1 0 0,0 1 0,1 0 0,-2 1 0,1 0 0,0 0 0,0 1 0,-1 0 0,0 1 1,1 0-1,-1 0 0,1 1 0,-1 1 0,-10 0 0,1 2 54,-1 0 0,0 1 0,1 1 1,0 1-1,0 0 0,1 1 0,-33 19 0,35-17-204,2 1-1,-1 0 0,1 1 0,1 1 1,0 0-1,1 1 0,0 1 0,1-1 1,1 2-1,-12 19 0,10-10-54,0 1-1,2 0 1,1 0 0,1 1-1,1 1 1,-3 29 0,1 6-6,4 1 0,3 99 0,32 125 0,-21-236-21,2 0 0,19 51 0,-24-84-7,0-2 0,2 1 0,0-1 0,1 0 0,0-1 0,1 0 0,1 0 0,0-1 0,20 18 0,-21-24 5,1 0-1,0 0 1,0-1-1,1-1 1,0 0-1,0 0 1,0-1-1,1-1 0,0 0 1,0-1-1,0 0 1,0-1-1,0-1 1,1 0-1,-1 0 1,0-2-1,1 1 1,24-6-1,-15 1 18,0-1 0,0-1 0,-1 0-1,1-2 1,-2-1 0,0-1 0,0 0 0,-1-2 0,34-27-1,-20 9 18,-1-2-1,-1-1 0,-2-1 0,-2-2 0,-1 0 1,-2-2-1,-2-1 0,-1-1 0,-2-1 1,-2-1-1,20-71 0,-31 83 2,-1 0 1,-1-1-1,-2 1 1,-1-1-1,-1 0 0,-2 0 1,-2 0-1,0 1 0,-14-56 1,12 69 42,-1 0 0,0 0 1,-2 1-1,0 0 1,0 0-1,-2 0 0,0 1 1,-1 1-1,0 0 0,-1 0 1,-1 1-1,-1 1 1,0 0-1,0 1 0,-1 0 1,-1 2-1,-28-16 0,18 14 111,0 2 0,-1 1 0,0 1 0,-1 1 0,-45-5 0,-143 2-239,203 9-88,0 1-1,0 1 1,1 0 0,-1 0-1,1 1 1,-1 1-1,-20 7 1,16 3-201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9:17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16980,'3'-28'2143,"-1"19"-1132,-2 17 1393,-6 216-645,7-165-1633,16 106 0,-16-164-122,0 7 60,0-1 0,0 1-1,1 0 1,1-1 0,-1 0-1,1 1 1,6 10 0,-8-18-47,-1 1 1,1 0 0,-1 0 0,1-1-1,-1 1 1,1 0 0,0-1 0,-1 1-1,1 0 1,0-1 0,-1 1 0,1-1-1,0 1 1,0-1 0,0 0 0,-1 1-1,1-1 1,0 0 0,0 1 0,0-1-1,0 0 1,0 0 0,-1 0 0,1 0-1,0 0 1,0 0 0,0 0 0,0 0-1,0 0 1,0-1 0,0 1 0,-1 0-1,1 0 1,0-1 0,0 1 0,0-1-1,-1 1 1,1 0 0,1-2 0,3-2 86,0 0 0,0-1 0,-1 1 1,7-10-1,-10 13-96,25-35 433,-2-1 1,39-77 0,22-89 214,-78 185-614,7-19 92,9-39 1,-28 104-111,1 0 1,1 0-1,2 0 0,3 48 0,0-52-23,1 0 1,0 0-1,2 0 0,1-1 0,1 1 0,11 23 0,-15-40 5,1 0-1,0 0 1,0 0-1,0-1 1,1 0-1,0 0 1,0 0-1,1-1 1,9 9-1,-11-12-9,0 1-1,0-1 0,0 0 0,0 0 0,0-1 0,0 1 0,0-1 0,1 0 0,-1 0 0,1 0 0,-1 0 1,1-1-1,-1 0 0,1 0 0,-1 0 0,1 0 0,6-2 0,1-2-129,-1 0 1,0 0-1,0-1 0,-1-1 0,0 0 0,0 0 1,0-1-1,-1 0 0,1-1 0,-2 0 1,1 0-1,13-19 0,0-2-219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9:18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91 18620,'0'2'151,"-1"0"0,1 0-1,-1 0 1,1 0 0,0-1 0,-1 1 0,1 0 0,0 0-1,0 0 1,1 0 0,-1 0 0,0 0 0,1 0-1,-1-1 1,1 1 0,-1 0 0,1 0 0,1 2-1,0-3-18,-1 0-1,0 1 0,1-1 1,-1 0-1,1 0 0,0-1 1,-1 1-1,1 0 0,0 0 1,-1-1-1,1 1 0,0-1 1,0 1-1,0-1 0,-1 0 1,1 0-1,0 0 0,0 0 1,3 0-1,20-3 554,0-1 0,-1-1 0,1 0 0,40-17 0,-22 7-265,3 1-75,12-6-91,0 3-1,106-16 0,-163 33-256,15-2-110,-1 1 0,18 1 0,-29 0-10,-1 1 0,0-1 0,0 0 0,0 1 0,0-1 0,0 1 0,-1 0 0,1 0 0,0 0 0,0 1 0,0-1 0,-1 1 0,1-1 0,-1 1 0,1 0 0,-1 0 0,4 4 0,-5-6 97,-1 1 0,0-1 0,1 0 0,-1 1 0,0-1 0,1 1 0,-1-1 0,0 1 0,0-1 0,0 0 0,1 1 0,-1-1 0,0 1 0,0-1 0,0 1 0,0-1 0,0 1 0,0-1 0,0 1 0,0-1 0,0 1 0,0-1 0,0 1 0,0-1 0,0 1 0,-1-1 0,1 1 0,0-1 0,0 1 0,0-1 0,-1 0 0,1 1 0,0-1 0,0 1 0,-1-1 0,1 0 0,0 1 0,-1-1 0,-14 2-621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9:18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4 108 15011,'-4'0'2619,"10"3"-973,14 2 683,10-4-228,49-2 1,89-20 78,-123 14-1710,263-48-1066,-279 49-507,-23 5 822,5-1 12,-11 2 252,1 0 0,-1-1 0,0 1 0,0 0 0,1 0 0,-1 0 0,0 0 0,0-1 0,0 1 0,0 0 0,1 0 0,-1 0 0,0-1 0,0 1 0,0 0 0,0 0 0,0-1 0,0 1-1,1 0 1,-1 0 0,0-1 0,0 1 0,0 0 0,0 0 0,0-1 0,0 1 0,0 0 0,0-1 0,0 1 0,0 0 0,0 0 0,-1-1 0,1 1 0,0 0 0,0 0 0,0-1 0,-7-13-709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9:20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21 17596,'-9'10'1009,"-5"7"2597,16-11-1748,12-4-444,52-2-394,135-4 16,-163 1-1021,-1-1 0,0-2 0,50-16 0,-70 16-11,21-4-16,-37 10 12,0 0 0,-1 0 0,1 0 0,0 0-1,-1 0 1,1 0 0,0 0 0,-1 0 0,1 1 0,-1-1-1,1 0 1,-1 1 0,1-1 0,0 0 0,-1 1 0,1-1-1,-1 0 1,0 1 0,1-1 0,-1 1 0,1-1-1,-1 1 1,0-1 0,1 1 0,-1 0 0,0-1 0,1 1-1,-1-1 1,0 1 0,0 0 0,0-1 0,1 1 0,-1-1-1,0 1 1,0 0 0,0-1 0,0 1 0,0 0 0,0-1-1,0 1 1,-1-1 0,1 1 0,0 0 0,-1 1 0,-6 30-2,-3-7 73,-1 0 1,-1-1 0,0 0-1,-2-1 1,-1 0-1,-32 36 1,-4-4 212,-69 56 0,102-93-105,13-9-293,5-8 96,0-1-1,1 0 1,-1 0 0,0 0 0,0 1 0,0-1 0,0 0 0,1 0 0,-1 0 0,0 0 0,0 0 0,0 0 0,1 1 0,-1-1 0,0 0 0,0 0 0,0 0 0,1 0-1,-1 0 1,0 0 0,0 0 0,1 0 0,-1 0 0,0 0 0,0 0 0,1 0 0,-1 0 0,0 0 0,0 0 0,1 0 0,-1 0 0,0 0 0,0-1 0,0 1 0,1 0 0,-1 0-1,0 0 1,0 0 0,10-3-498,-1-1 1,-1 0-1,1 0 0,0 0 0,13-11 0,-2-2-195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56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17068,'-6'2'411,"-79"41"3335,77-38-3387,-1 0 0,1 0 1,1 1-1,-1 0 0,1 1 0,0 0 0,-8 10 0,14-17-345,1 1-1,0-1 0,0 0 0,-1 1 0,1-1 0,0 0 1,0 1-1,0-1 0,0 0 0,-1 1 0,1-1 0,0 0 0,0 1 1,0-1-1,0 0 0,0 1 0,0-1 0,0 0 0,0 1 1,0-1-1,0 1 0,0-1 0,0 0 0,0 1 0,0-1 0,0 0 1,0 1-1,1-1 0,-1 0 0,0 1 0,13 4 53,24-5-371,-29-1 234,126 4-1751,-118-1 1483,1 1 0,-1 0-1,1 1 1,-1 0 0,-1 1-1,17 8 1,-31-12 319,1-1 0,-1 1 1,1 0-1,-1-1 0,0 1 0,1 0 0,-1 0 0,0 0 1,0 0-1,0 0 0,1 1 0,-1-1 0,0 0 1,0 0-1,-1 1 0,2 2 0,-1-4 29,-1 1-1,0 0 1,0 0 0,0 0-1,0 0 1,0-1 0,0 1-1,-1 0 1,1 0 0,0 0-1,0 0 1,-1-1 0,1 1-1,0 0 1,-1 0 0,1-1-1,0 1 1,-1 0 0,1 0-1,-1-1 1,0 1 0,0 0-1,-4 3 109,1 0-1,-1-1 0,0 0 0,-1 0 0,1 0 1,0 0-1,-8 1 0,-9 5 196,-2-1 1,1-1-1,-1-2 0,-43 6 1,66-11-363,0 0 0,0 0 0,0 0 1,0 0-1,0 0 0,1 0 0,-1 0 1,0 0-1,0 0 0,0 0 0,0 0 1,0-1-1,0 1 0,1 0 0,-1-1 1,0 1-1,0-1 0,0 1 0,1-1 1,-1 1-1,0-1 0,1 1 0,-1-1 1,0 0-1,1 1 0,-2-2 0,2 1 11,0 0 1,0-1-1,0 1 0,0 0 0,0 0 0,0 0 0,0 0 1,1 0-1,-1 0 0,0 0 0,1 0 0,-1 0 0,0 0 1,1 0-1,-1 0 0,1 0 0,0 0 0,-1 0 0,1 0 1,0 0-1,0-1 0,15-13-544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9:21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8 112 19164,'-5'-18'2024,"3"18"-1090,2 3-90,2 35 1046,5 36-1153,30 130 0,-34-193-716,0 0 1,0-1-1,1 1 1,0-1-1,8 13 1,-11-21-10,0-1 1,0 1-1,0-1 1,0 1-1,0-1 1,1 1-1,-1-1 1,0 0-1,1 0 1,-1 0-1,1 1 1,-1-1-1,1-1 1,-1 1-1,1 0 1,0 0-1,-1-1 1,1 1-1,0-1 1,0 1-1,0-1 1,-1 0-1,1 1 1,0-1-1,0 0 1,0 0-1,0-1 1,-1 1-1,1 0 1,0 0-1,0-1 1,-1 0 0,1 1-1,0-1 1,0 0-1,-1 1 1,1-1-1,-1 0 1,3-2-1,7-5 77,0-1 0,0 0 0,-1-1 0,0-1 0,0 1 0,-2-1 0,15-22 0,44-92 503,-66 123-581,59-137 609,-10 23-226,-50 114-389,1 1 1,-1 0 0,1 0-1,-1-1 1,1 1 0,0 0-1,-1 0 1,1 0 0,0-1 0,0 1-1,0 0 1,0 0 0,0 0-1,0 1 1,2-3 0,-2 4-3,0 0 0,-1 0 0,1 0 1,0 0-1,0-1 0,-1 1 0,1 0 1,-1 0-1,1 0 0,-1 0 0,1 1 1,-1-1-1,1 0 0,-1 0 0,0 0 1,0 0-1,0 0 0,0 0 1,0 0-1,0 1 0,0 0 0,9 59 7,0 0-64,21 82 0,-28-136 21,0 0 1,1 0 0,0-1 0,0 1 0,1-1-1,5 8 1,-9-13-4,1 0 0,0 0 0,0 0 0,0 0 0,0 0 0,0 0 0,0 0 0,0 0 0,0 0 0,0 0 0,0-1 0,0 1 0,0 0 0,1-1 0,-1 1-1,0-1 1,1 0 0,-1 1 0,0-1 0,1 0 0,-1 0 0,0 1 0,1-1 0,-1 0 0,0 0 0,1-1 0,-1 1 0,0 0 0,1 0 0,-1-1 0,0 1 0,1-1 0,-1 1 0,0-1 0,0 1 0,1-1 0,-1 0 0,0 0 0,1-1 0,2-2-169,0 0 1,0 0 0,-1-1 0,1 1 0,-1-1-1,0 0 1,-1 0 0,1 0 0,-1 0 0,3-9-1,1-5-382,5-32 0,-6 14-216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9:22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0 249 17780,'18'-6'2128,"19"-10"-919,6-2-393,19-7 1136,6 0-184,13-1-423,3 0-209,6 6-472,-2 0-304,-12 4-760,1 0-640,-14 3 864,-8 2-184,-16 1-160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9:31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27 14067,'0'0'62,"0"-1"-1,-1 0 1,1 0 0,0 1-1,0-1 1,0 0 0,-1 0-1,1 0 1,0 1 0,0-1-1,0 0 1,0 0 0,1 0-1,-1 1 1,0-1 0,0 0-1,0 0 1,1 0 0,-1 1-1,0-1 1,1 0 0,-1 0-1,0 1 1,1-1 0,-1 0-1,1 1 1,-1-1 0,1 1 0,0-1-1,-1 1 1,1-1 0,0 1-1,-1-1 1,1 1 0,0-1-1,-1 1 1,1 0 0,0-1-1,0 1 1,-1 0 0,1 0-1,0 0 1,0 0 0,0-1-1,0 1 1,-1 0 0,1 0-1,0 1 1,0-1 0,0 0-1,-1 0 1,1 0 0,0 0-1,1 1 1,3 1 162,1 0-1,-1 0 1,0 0-1,0 1 1,0 0-1,8 6 1,-2 1 34,0 1 0,-1 0 0,-1 0 0,0 1-1,9 15 1,-10-14-96,1 0-1,0-1 0,1 0 1,17 15-1,-19-20-68,1-2 0,0 1-1,0-1 1,19 7 0,-16-7 12,-1 0-1,21 13 0,29 30 196,71 72-1,-79-69-222,102 76 0,99 41-44,-71-58-16,17 11-7,-145-79-1,-2 2 1,55 59 0,24 19-3,20 3-14,157 144 30,-183-141-21,106 112 15,-160-158-7,67 97 1,-122-153-10,188 256-9,6 1 17,-155-198-14,65 134 1,-107-189 4,209 416 0,-16-40 15,-29 16-22,63 211 19,-85-230 24,-9 57-34,-34 11-28,110 405 10,-15-53 9,-108-200 6,-45 6-6,-50-557-2,27 325-150,-32-391 33,-2-14-127,0-11-2255,5 15 2017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9:33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18068,'0'-10'1480,"4"14"-1072,0 16-168,2 13 576,0 9-207,2 12-273,1 11-120,0 5-112,-1 2-8,-2-8-56,0 1 8,-2-8-168,-1-5-232,-3-15-560,-3-7 791,-6-10-111,-1-6-112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9:34.0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164 925 15859,'9'2'1473,"12"-4"-905,5-6-176,16-7 448,6-3-120,12-7-16,5 0-111,2-3-233,-1 4-104,-4 1-224,-6 3-192,-16 8-545,-9 2-167,-13 2 680,-10-4-168,-13 1-128</inkml:trace>
  <inkml:trace contextRef="#ctx0" brushRef="#br0" timeOffset="1">5 233 17684,'-4'-3'1664,"21"-10"-984,3-7-248,21-10 705,10-3-177,10-3-336,5 3-168,3 5-576,-3 6-624,-19 12 664,-12 6-144,-17 5-104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9:39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18380,'5'3'1672,"2"7"-1144,3 3-216,3 7 1193,1 7-865,6 12-344,3 6-40,3 7-112,0 1-56,-6-6-32,0-2 8,-6-11-168,-3-8-152,-11-25-616,-2 1-240,-14-22 888,-4-5-201,-3-9-167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9:39.7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94 18476,'-1'0'122,"1"-1"1,-1 0-1,1 0 1,-1 0 0,1 0-1,-1 0 1,1 0-1,-1 0 1,1 0-1,0 0 1,0 0-1,0 0 1,-1 0-1,1 0 1,0 0-1,0 0 1,0 0-1,1 0 1,-1 0-1,0 0 1,0 0-1,1-2 1,0 1 59,0 0 1,1 0-1,-1 0 1,0 0 0,1 1-1,-1-1 1,1 0-1,0 1 1,-1-1 0,4-1-1,4-2 292,0-1-1,1 2 0,15-6 1,-24 9-451,13-4 88,-1 1 1,0 0 0,1 1-1,0 0 1,-1 1 0,1 1-1,0 0 1,18 2-1,-26-1-106,0 1 0,0 0 0,-1 0 0,1 0 0,-1 1 0,1 0-1,-1 0 1,1 0 0,-1 1 0,0 0 0,0 0 0,-1 0-1,1 1 1,0-1 0,-1 1 0,0 0 0,0 0 0,0 1 0,-1-1-1,1 1 1,-1 0 0,4 8 0,-3-3-8,-1 0 1,1 0-1,-2 1 1,1-1-1,-2 1 1,1 0-1,-2-1 1,1 1-1,-1 0 1,-1 0-1,0-1 1,-1 1-1,1 0 0,-2-1 1,0 1-1,0-1 1,-1 0-1,0 0 1,-11 17-1,6-17-103,5-10-67,4 0 160,0-1 0,0 0 0,0 0 0,0 1 0,0-1 0,0 0 0,1 0-1,-1 0 1,0 1 0,1-1 0,-1 0 0,0 1 0,1-1 0,-1 0 0,1 1 0,-1-1 0,1 0 0,-1 1 0,1-1 0,0 1 0,0-1-1,4-3-11,1 0-1,-1 0 0,1 1 0,-1 0 0,1 0 0,0 1 1,0 0-1,0 0 0,0 0 0,1 1 0,-1-1 0,0 2 0,1-1 1,-1 1-1,1 0 0,-1 0 0,1 0 0,-1 1 0,0 0 1,1 1-1,9 2 0,-8-1 16,1 0 1,-1 1-1,1 0 1,-1 0 0,0 0-1,-1 1 1,1 0-1,-1 1 1,0 0-1,0 0 1,-1 0-1,0 1 1,0 0-1,9 14 1,-12-16 53,0 1 0,0 0 1,-1 0-1,1 0 0,-2 0 1,1 0-1,0 0 0,-1 1 1,0-1-1,-1 1 0,0-1 0,0 10 1,-1-12 24,1-1 0,-1 1 0,0 0-1,0 0 1,-1-1 0,1 1 0,-1-1 0,0 1 0,0-1 0,0 0 0,0 0 0,-1 0 0,1 0 0,-1 0 0,0 0 0,1-1-1,-1 1 1,-1-1 0,1 0 0,0 0 0,-7 3 0,-1 0 58,0-1-1,0 0 0,-1 0 1,0-2-1,0 1 0,1-1 1,-21 0-1,-7-2-598,-39-6-1,25 1 206,33 3-61,8-3-100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9:40.2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17980,'1'-1'128,"0"1"1,0-1-1,0 1 0,1 0 1,-1-1-1,0 1 1,0 0-1,1 0 1,-1 0-1,0 0 0,0 0 1,1 0-1,-1 1 1,0-1-1,0 0 0,0 0 1,1 1-1,-1-1 1,0 1-1,0-1 0,0 1 1,0 0-1,0-1 1,0 1-1,0 0 0,0 0 1,0 0-1,0-1 1,0 1-1,-1 0 0,1 0 1,0 0-1,0 2 1,4 5 183,-2-1 0,1 1 0,-1 0 0,3 9 0,-2-5-44,65 256 1300,-24-81-1271,-32-140-219,39 86 1,-46-121-99,0 0-1,1 0 1,0 0 0,1-1-1,0 0 1,1-1-1,18 17 1,-24-25-33,0 1 1,0-1-1,0 0 1,0 0-1,0 0 1,1 0-1,-1 0 1,0-1-1,1 0 0,0 0 1,-1 0-1,1 0 1,0 0-1,-1-1 1,1 1-1,0-1 0,0 0 1,0 0-1,-1-1 1,1 1-1,0-1 1,0 0-1,-1 0 1,1 0-1,-1 0 0,1-1 1,-1 1-1,1-1 1,-1 0-1,0 0 1,0 0-1,3-3 1,23-23-269,-6-6-100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9:40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72 18876,'1'9'1071,"1"0"-1,0 0 1,4 9-1,3 10-438,10 32-294,2-1 0,36 71 0,-55-127-318,-1 0 0,1 0 1,-1-1-1,1 1 0,0 0 0,0-1 0,0 1 0,1-1 1,-1 0-1,0 0 0,1 0 0,-1 0 0,1 0 1,0-1-1,0 1 0,0-1 0,5 3 0,-6-4 8,0 0 0,0-1 0,1 1 0,-1 0 0,0-1 1,0 1-1,0-1 0,0 1 0,0-1 0,0 0 0,0 0 0,0 0 0,0 0 0,0-1 0,0 1 0,-1 0 0,1-1 0,0 1 0,-1-1 0,1 1 0,-1-1 0,0 0 0,1 0 0,-1 0 0,0 0 0,1-2 0,7-13 197,0 0-1,-1-1 1,-1 0-1,-1-1 1,6-30-1,9-101 986,-19 122-949,-1 1 0,-4-34 0,6 82-299,1-1 0,11 34 0,-12-43-175,1 0-1,1-1 0,-1 1 1,2-1-1,-1-1 1,2 1-1,10 13 1,-14-20 69,1 0 1,0 0-1,-1-1 1,1 1-1,0-1 1,0 0-1,1 0 0,-1-1 1,0 1-1,1-1 1,-1 0-1,0 0 1,8 1-1,14 0-435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9:41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16708,'2'11'1976,"6"4"-1288,4 6-352,1 8 1721,3 7-1433,1 4-208,0 4-192,-1-4-96,-3-4-128,-3-4-136,-6-9-312,-4-9-240,-6-14-409,-7-9 1057,-8-15-248,-5-5-200,-4-5-80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56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 17036,'-2'-1'135,"-1"1"0,0-1 0,1 1 0,-1-1 0,1 1 0,-1 0 0,1 0 0,-1 0 0,0 0 0,1 1 1,-1-1-1,1 1 0,-1 0 0,1-1 0,-1 1 0,1 0 0,0 0 0,-1 1 0,1-1 0,0 0 0,0 1 0,-3 2 1,-4 2 166,1 1 1,0 0-1,1 1 1,-8 9-1,10-11-153,1 1-1,0 0 1,0 0-1,0 1 1,1-1-1,-4 13 1,6-18-111,1 0 0,-1 0 0,1 0 0,0 0 0,-1 1 0,1-1 0,0 0 0,0 0 0,1 1 0,-1-1 0,0 0 0,2 4 0,-1-5-16,-1 0 1,1 0-1,0 0 0,-1 0 1,1 0-1,0 0 0,0 0 1,0-1-1,0 1 0,0 0 1,0 0-1,0-1 1,0 1-1,0-1 0,0 1 1,0-1-1,0 1 0,0-1 1,1 0-1,-1 1 0,0-1 1,0 0-1,1 0 0,1 0 1,4 0 19,0 0 0,1-1 1,-1 0-1,0 0 0,0-1 0,0 0 1,0 0-1,0-1 0,0 0 0,9-5 1,10-8 18,29-22 0,-29 20-49,-12 8-36,-10 6-3,0 1 0,1-1 0,-1 1 0,1 1 0,0-1 0,-1 1 0,1-1 0,7-1 0,-12 4 23,1 0 1,-1 1-1,0-1 0,1 0 1,-1 0-1,0 0 0,1 0 1,-1 0-1,0 1 1,1-1-1,-1 0 0,0 0 1,1 0-1,-1 1 0,0-1 1,0 0-1,1 1 1,-1-1-1,0 0 0,0 0 1,0 1-1,1-1 0,-1 0 1,0 1-1,0-1 0,0 0 1,0 1-1,0-1 1,0 1-1,0-1 0,0 0 1,1 1-1,-1-1 0,-1 0 1,1 1-1,0-1 1,0 0-1,0 1 0,0-1 1,0 1-1,0-1 0,0 1 1,-4 18-6,4-18 7,-7 22 32,4-16 35,1 0 1,0 1 0,0-1-1,1 1 1,0-1 0,0 1-1,1 14 1,0-21-45,1 0 0,-1 1 0,0-1 0,1 0 0,-1 0 0,1 0 0,-1 1 0,1-1 0,0 0 0,0 0 0,-1 0 0,1 0 1,0 0-1,0 0 0,0 0 0,0-1 0,0 1 0,0 0 0,0 0 0,0-1 0,0 1 0,1-1 0,-1 1 0,0-1 0,0 1 0,1-1 0,-1 0 0,0 1 0,0-1 0,1 0 0,-1 0 0,0 0 1,3 0-1,3-1 45,0 0 1,0 0 0,0 0 0,0 0-1,7-4 1,15-6-11,1-2 0,36-22 0,-35 17-380,49-19 0,-78 36 292,-1 1 0,1-1 1,0 0-1,0 1 0,-1-1 0,1 1 0,0 0 1,0 0-1,0-1 0,0 1 0,0 0 0,-1 0 1,4 1-1,-5 0 21,1-1 0,-1 1 0,1-1 0,0 1-1,-1 0 1,0-1 0,1 1 0,-1 0 0,1-1 0,-1 1 0,0 0 0,1 0 0,-1-1 0,0 1 0,0 0 0,0 0 0,1 0 0,-1-1 0,0 1 0,0 0-1,0 0 1,0 0 0,-1-1 0,1 1 0,0 0 0,0 0 0,0 0 0,-1-1 0,1 1 0,-1 1 0,-23 73 511,24-75-487,0 0 1,0 1-1,0-1 0,0 0 0,-1 1 1,1-1-1,0 0 0,0 1 0,0-1 1,0 0-1,0 0 0,0 1 1,0-1-1,0 0 0,0 1 0,0-1 1,0 0-1,0 1 0,0-1 1,0 0-1,1 1 0,-1-1 0,0 0 1,0 1-1,0-1 0,0 0 1,0 0-1,1 1 0,-1-1 0,0 0 1,0 0-1,1 1 0,-1-1 1,0 0-1,0 0 0,1 0 0,-1 1 1,1-1-1,14-4 256,20-18-91,-33 21-165,28-22-65,32-21-406,-55 40 315,0-1 0,1 2 0,0-1 1,0 1-1,0 0 0,14-2 0,-21 4 123,0 1 0,-1 0 1,1 0-1,0 0 0,0-1 0,0 1 1,0 0-1,0 0 0,0 1 0,0-1 0,0 0 1,0 0-1,0 0 0,0 0 0,0 1 1,-1-1-1,1 0 0,0 1 0,0-1 1,0 1-1,0-1 0,-1 1 0,1 0 1,0-1-1,-1 1 0,1 0 0,0-1 1,-1 1-1,1 0 0,-1 0 0,1-1 1,0 2-1,0 3 21,0-1 1,0 0 0,-1 0-1,1 0 1,-1 1 0,0 5-1,0-8 39,0 1-1,-1-1 0,1 1 1,0 0-1,1-1 0,-1 1 0,0-1 1,1 1-1,0-1 0,-1 1 0,1-1 1,0 1-1,0-1 0,1 0 1,2 5-1,-3-7-42,0 1-1,0 0 1,0-1 0,0 1 0,0-1 0,1 0-1,-1 1 1,0-1 0,0 0 0,0 0 0,1 0-1,-1 0 1,0 0 0,1 0 0,-1 0-1,0 0 1,0 0 0,0-1 0,1 1 0,1-1-1,26-13-955,-24 12 702,20-13-756,32-26 0,-28 19 295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9:42.3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0 110 14323,'1'-4'331,"1"0"1,-1 0-1,1 0 1,0 0-1,0 0 0,0 0 1,0 0-1,1 1 0,-1-1 1,1 1-1,0 0 0,0-1 1,0 1-1,1 1 0,5-5 1,2-1 564,0 0 0,1 2 0,23-11 0,-32 15-783,1 0 0,-1 1 0,1 0 0,0 0 0,-1 0 0,1 1 0,0-1 0,0 1 0,-1 0 0,1 0 0,0 0 0,0 0 0,-1 1 0,1-1 0,0 1-1,3 1 1,-4 0-89,-1-1 0,1 1 0,-1-1 0,0 1 0,0 0-1,0 0 1,0 0 0,0 0 0,0 1 0,0-1-1,-1 0 1,1 1 0,-1-1 0,0 1 0,0 0 0,0-1-1,0 1 1,0 0 0,0-1 0,-1 1 0,1 4-1,1 6 28,-1-1-1,-1 1 0,0 16 0,-1-23-22,1 0 0,-1-1 0,0 1 1,-1 0-1,1 0 0,-1-1 0,0 1 0,-6 10 0,10-19-31,0 0 0,1 1 0,-1 0 0,1-1 0,0 1 1,0 0-1,0 0 0,0 0 0,0 1 0,0-1 0,0 1 0,1 0 0,-1-1 1,0 2-1,1-1 0,-1 0 0,1 1 0,-1-1 0,1 1 0,6 0 0,-3 1-21,0-1-1,0 1 1,-1 0 0,1 1-1,0-1 1,-1 1-1,0 1 1,1-1-1,-1 1 1,6 4 0,-6-3 19,-1 0 0,0 1 0,1 0 0,-2 0 0,1 0 1,-1 0-1,0 1 0,0 0 0,0 0 0,-1 0 1,0 0-1,0 1 0,0-1 0,-1 1 0,0 0 1,0-1-1,-1 1 0,1 13 0,-1-12 86,-1 0-1,0 0 1,0 0-1,-1 0 0,0-1 1,-1 1-1,1 0 1,-1 0-1,-1-1 1,0 0-1,0 1 1,0-1-1,-1 0 0,0 0 1,0-1-1,-8 10 1,9-13-52,0 0 0,0 0 1,0 0-1,-1 0 0,1-1 1,-1 0-1,1 0 0,-1 0 0,0 0 1,0 0-1,1-1 0,-1 0 1,0 1-1,-1-1 0,1-1 1,0 1-1,0-1 0,0 0 0,0 0 1,-1 0-1,1 0 0,0-1 1,0 1-1,0-1 0,0 0 0,0 0 1,0-1-1,0 1 0,0-1 1,0 0-1,1 0 0,-6-4 1,0 0-250,1 0 1,-1-1-1,1 0 1,1 0 0,-1-1-1,1 0 1,0-1 0,1 1-1,0-1 1,1 0-1,-9-19 1,3-13-369,9-2-191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9:42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0 128 21789,'17'-13'1880,"5"7"-1360,1-2-240,5-4 912,5-1-519,0 0-481,-1-2-288,-5 0-745,-4 1-391,-7 4 968,-12 1-224,-4 14-216</inkml:trace>
  <inkml:trace contextRef="#ctx0" brushRef="#br0" timeOffset="1">115 339 20588,'23'2'1985,"5"-10"-1249,1-8-312,7-7 904,1-4-359,-2-2-705,-1 2-472,-10 4 272,1 6-104,-8 10-208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9:43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79 19348,'4'14'756,"0"0"0,0 0 0,1-1 0,1 1 0,0-1 0,14 21 0,-7-12-447,-8-11-249,1-1 0,0-1 0,1 1-1,0-1 1,10 11 0,-15-19-58,-1 1 0,1-1 1,0 1-1,-1-1 0,1 0 1,0 0-1,0 0 0,0 0 0,-1 0 1,1 0-1,0 0 0,0 0 0,0-1 1,1 1-1,-1-1 0,0 0 1,0 0-1,0 1 0,0-1 0,0-1 1,0 1-1,1 0 0,-1 0 0,0-1 1,0 1-1,0-1 0,0 0 1,0 0-1,0 1 0,0-1 0,-1-1 1,1 1-1,0 0 0,0 0 1,-1-1-1,3-1 0,3-4 11,0-1 0,0-1-1,-1 1 1,0-1 0,-1 0 0,1-1 0,-2 1-1,1-1 1,-1 0 0,2-12 0,5-15 74,6-54 1,-15 73-68,1-9 120,-1 25-65,0 15-23,1 16 26,9 35 1,-10-54-122,1 0 1,0-1-1,0 1 1,1-1 0,0 0-1,1-1 1,7 12-1,-11-19 0,-1 0-1,0 0 0,1 0 1,-1-1-1,1 1 1,-1 0-1,1-1 1,0 1-1,-1 0 1,1-1-1,0 1 0,-1-1 1,1 1-1,0-1 1,0 1-1,-1-1 1,1 1-1,0-1 0,0 0 1,0 1-1,0-1 1,0 0-1,-1 0 1,1 0-1,0 0 0,0 0 1,0 0-1,0 0 1,0 0-1,0 0 1,0 0-1,-1 0 1,1-1-1,0 1 0,0 0 1,0-1-1,1 0 1,0-1-29,0 0 0,0 0 0,-1 0 0,1 0 0,0-1 1,-1 1-1,0 0 0,1-1 0,-1 0 0,1-4 0,8-20-441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9:43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11 203 18308,'-10'14'2080,"15"-4"-1103,5-5-321,12-10 1416,5-3-544,12-8-487,2-4-233,10-5-264,2 0-160,-3-1-376,0 0-376,-8 5-952,-5-2 55,-17 8 889,-6 2-256,-14 5-264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9:44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2 212 21773,'-1'-2'1928,"12"-8"-1288,9-6-256,16-7 817,6-4-273,11-2-368,3-1-272,1 5-600,0 2-416,-9 7 624,-8 7-144,-10 8-136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9:44.3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17172,'45'38'2547,"91"58"-1,-95-70-2110,0 2 0,-2 2-1,51 51 1,-71-60-362,-1 1 0,-1 1 0,-2 1 0,0 0 0,-1 1 0,-2 0 0,0 1 1,-2 1-1,-1 0 0,8 40 0,-9-23-155,-2 0 0,-2 0-1,-2 0 1,-2 1 0,-11 87 0,-2-57 357,-33 112 0,22-118-311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9:51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11474,'5'65'6834,"7"6"-5494,23 72-2078,-33-136 953,127 372 97,-30-101-98,58 316-30,-87-310-109,-47-206-2,3-1 1,57 115 0,94 137 715,-25-52-94,30 103-644,-118-243-39,150 278 38,-10-23-20,-165-312-31,4-3-1,3-1 1,3-2 0,4-3-1,3-2 1,110 107 0,165 100 22,-37-35-1,-221-174-6,72 61-13,-107-97-6,81 49 0,-8-16-169,-99-54-132,-12-10 300,0 1 0,1-1 0,-1 0 0,0 1 0,1-1 0,-1 1 0,0-1 0,0 0 0,0 1-1,1-1 1,-1 1 0,0-1 0,0 1 0,0-1 0,0 0 0,0 1 0,0-1 0,0 1 0,0-1 0,0 1-1,0-1 1,0 1 0,0-1 0,0 1 0,0-1 0,0 1 0,-1-1 0,1 0 0,0 1 0,0-1 0,-1 1 0,-7 5-111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9:53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253 510 16420,'0'-1'25,"-10"-15"2348,10 16-2305,0-1 1,-1 1-1,1-1 0,0 1 0,0-1 0,0 1 0,0-1 0,0 1 1,0-1-1,0 1 0,0-1 0,0 1 0,0 0 0,1-1 0,-1 1 1,0-1-1,0 1 0,0-1 0,0 1 0,1-1 0,-1 1 0,0-1 0,1 1 1,-1 0-1,0-1 0,1 1 0,-1 0 0,0-1 0,1 1 0,-1 0 1,0-1-1,1 1 0,-1 0 0,1 0 0,0-1 524,-3-2-364,0 0 0,0 0 0,0 0-1,0 0 1,-1 1 0,1-1 0,-1 1-1,0 0 1,0 0 0,0 0 0,0 0-1,-5-2 1,-5-5-25,5 6-183,9 9-23,8 8-17,-9-13 19,0-1 0,0 1 0,1-1 0,-1 1-1,0-1 1,1 1 0,-1-1 0,0 0 0,1 1 0,-1-1 0,1 0 0,-1 1-1,0-1 1,1 0 0,-1 1 0,1-1 0,-1 0 0,1 0 0,-1 1 0,1-1 0,-1 0-1,1 0 1,-1 0 0,1 0 0,0 0 0,-1 0 0,1 0 0,-1 0 0,1 0-1,0 0 1,0-1 0,-1 1 0,1-1 0,0 0 0,-1 0 0,1 1 0,-1-1 0,1 0 0,-1 0 0,0 0 0,1 0 0,-1 0 0,0 1 0,1-1 0,-1 0 0,0-2 0,2-39 0,-3 21 23,-2-1 0,0 1 0,-1 0 0,-2 0 0,-14-37 0,16 47 0,-1 0-1,0 1 0,0 0 1,-1 0-1,-1 0 0,0 1 0,0 0 1,-1 0-1,0 1 0,0 0 1,-1 0-1,-14-9 0,21 15-16,0 1-1,0 0 1,0 0-1,0 0 1,0 0-1,0 0 1,-1 0-1,1 1 1,0-1-1,0 1 0,-1-1 1,1 1-1,0 0 1,-1 0-1,1 0 1,0 0-1,0 1 1,-1-1-1,1 0 1,0 1-1,0 0 1,-1-1-1,1 1 0,0 0 1,-3 2-1,3-1-3,0 0 0,0 0 0,0 0-1,0 1 1,0-1 0,0 1 0,1-1 0,-1 1-1,1 0 1,0-1 0,0 1 0,0 0-1,0 0 1,0 0 0,1 0 0,-1 0 0,1 0-1,0 5 1,0 0-7,0 0 1,1 0-1,0-1 1,5 15-1,-5-18 2,0-1 1,0 0-1,0 0 0,0 0 0,1 0 1,-1 0-1,1 0 0,0 0 1,0-1-1,0 1 0,0-1 0,1 1 1,2 2-1,-4-5 3,0 1 1,-1-1-1,1 0 1,0 0-1,-1 0 0,1 0 1,0 1-1,-1-1 0,1 0 1,0 0-1,-1 0 0,1-1 1,0 1-1,-1 0 0,1 0 1,0 0-1,-1 0 1,1-1-1,0 1 0,-1 0 1,1 0-1,-1-1 0,1 1 1,0 0-1,-1-1 0,1 1 1,-1-1-1,1 1 1,-1-1-1,0 1 0,1-1 1,-1 1-1,1-1 0,-1 0 1,0 1-1,1-1 0,-1 1 1,0-2-1,11-26-3,-11 28 4,5-21 16,-1 0 0,-1-1 0,-1 1 1,-1-1-1,-1 1 0,-5-42 0,0 45 28,0 13 12,4 7-50,0-1 0,1 1 0,-1-1 0,0 1 0,1-1 0,-1 1-1,1-1 1,-1 1 0,1-1 0,0 1 0,0 0 0,0-1-1,0 1 1,0 3 0,1 21 13,1 0 0,2-1 0,0 1 0,2-1 0,12 35 0,-16-54-19,-2-4 1,1 0 0,-1 0-1,1 0 1,-1 0 0,1 0 0,0-1 0,0 1 0,0 0 0,0-1 0,0 1 0,0 0 0,0-1-1,1 1 1,-1-1 0,3 3 0,-3-4-1,-1 0 1,0 0-1,0 0 0,1 0 1,-1 0-1,0 0 0,0 0 0,1 0 1,-1 0-1,0 0 0,0 0 1,1 0-1,-1-1 0,0 1 0,0 0 1,0 0-1,1 0 0,-1 0 1,0 0-1,0 0 0,1-1 0,-1 1 1,0 0-1,0 0 0,0 0 1,0 0-1,1-1 0,-1 1 0,0 0 1,0 0-1,0-1 0,0 1 1,0 0-1,0 0 0,0 0 1,0-1-1,1 1 0,-1 0 0,0 0 1,0-1-1,0 1 0,0 0 1,0-1-1,1-12 5,-1 12-4,0-15 18,-2 1-1,1 0 1,-2-1 0,0 1 0,-1 0 0,0 0 0,-1 1-1,-11-23 1,15 35-17,1 1 0,-1 0 0,0 0 0,1 0 0,-1 0 0,0 0-1,0-1 1,0 1 0,0 1 0,0-1 0,0 0 0,-2-1 0,3 2-1,0 0 0,0 0-1,-1-1 1,1 1 0,0 0 0,-1 0 0,1 0 0,0 0 0,-1 0 0,1 0-1,0 0 1,-1 1 0,1-1 0,0 0 0,-1 0 0,1 0 0,0 0 0,0 0-1,-1 0 1,1 0 0,0 1 0,0-1 0,-1 0 0,1 0 0,0 0 0,0 1-1,-1-1 1,1 0 0,0 0 0,0 1 0,-1-1 0,0 3 2,0 0 0,0 0 1,0 0-1,0-1 0,0 1 0,1 0 1,-1 0-1,1 0 0,0 5 1,0 15-7,2-1-1,1 1 1,1 0 0,0-1 0,2 0 0,11 28 0,-8-35-5,-9-15 7,0 0 1,1 0 0,-1 0 0,0 0 0,0 0-1,0 0 1,1 0 0,-1 0 0,0 0 0,0 0-1,1 0 1,-1 0 0,0-1 0,0 1 0,0 0-1,0 0 1,1 0 0,-1 0 0,0 0 0,0-1-1,0 1 1,0 0 0,0 0 0,1 0 0,-1-1-1,0 1 1,0 0 0,0 0 0,0 0 0,0-1-1,0 1 1,0 0 0,0 0 0,0-1 0,0 1-1,0 0 1,0-1 0,3-33-9,-5 3 10,-1 0 0,-1 0 0,-1 0 0,-12-34 0,17 64-5,0 0-1,0 0 1,-1 1 0,1-1-1,0 0 1,0 0-1,-1 1 1,1-1 0,0 0-1,-1 1 1,1-1-1,-1 0 1,1 1-1,-1-1 1,1 1 0,-1-1-1,0 1 1,-1-2-1,-1 13-59,3 25-26,1-25 67,14 82-150,-12-80 155,0 0 0,1 0 0,0-1 0,1 0 0,7 12-1,-11-23 18,-1 0 0,1 0 0,-1 0 0,1 0 0,-1 0 0,1 0 0,0 0-1,-1 0 1,1-1 0,0 1 0,0 0 0,0 0 0,0-1 0,0 1 0,0-1-1,1 2 1,-1-2 1,-1 0 0,1-1-1,-1 1 1,0 0 0,1 0-1,-1 0 1,1 0 0,-1 0-1,1 0 1,-1-1 0,0 1-1,1 0 1,-1 0 0,0-1-1,1 1 1,-1 0 0,0-1-1,1 1 1,-1 0 0,0-1-1,0 1 1,1 0 0,-1-1-1,0 1 1,0-1 0,1 1-1,-1-1 1,2-4 0,-1 0 0,1 0-1,-1 0 1,0 0 0,0-9 0,1-9 17,-2 1 1,0 0-1,-1-1 0,-2 1 1,-6-28-1,9 47-13,-1 1-1,1 0 1,-1 0-1,0-1 0,0 1 1,0 0-1,0 0 1,-1 0-1,1 0 1,0 0-1,-1 0 1,1 1-1,-1-1 1,0 0-1,0 1 1,0-1-1,-2 0 0,3 1-2,0 1 0,-1 0 0,1-1-1,0 1 1,0 0 0,-1 0 0,1 0-1,0 0 1,-1 0 0,1 0 0,0 0-1,0 1 1,-1-1 0,1 0 0,0 1-1,0-1 1,0 1 0,-1 0-1,1-1 1,0 1 0,0 0 0,0-1-1,0 1 1,0 0 0,0 0 0,0 0-1,1 0 1,-1 0 0,0 0 0,0 0-1,1 0 1,-2 2 0,-5 10-3,0 0 0,1 1 0,0-1 1,1 1-1,1 1 0,0-1 0,1 1 1,1-1-1,0 1 0,1 0 0,1 28 0,0-39-1,0 0-1,1 0 1,0-1-1,0 1 1,0 0-1,0-1 1,1 1-1,-1-1 1,1 1-1,0-1 1,2 5-1,-3-8 3,0 1 1,-1 0-1,1-1 0,0 1 0,0 0 0,-1-1 0,1 1 0,0-1 0,0 1 0,0-1 0,0 1 0,-1-1 0,1 0 0,0 1 1,0-1-1,0 0 0,0 0 0,2 0 0,-1 0 0,-1 0 1,1-1-1,-1 1 1,1 0-1,-1-1 1,0 0-1,1 1 1,-1-1-1,1 0 1,-1 0-1,0 0 1,0 0-1,0 0 1,1 0-1,0-2 0,6-5-1,-1-1 0,-1-1 0,0 1 0,0-1 0,-1 0-1,5-12 1,21-66-10,-31 86 11,8-20 8,-2-1-1,-1-1 0,2-24 1,-7 34-6,-6 20-8,-6 24-2,6-7 1,0 0 1,2 0-1,1 1 0,0-1 0,2 25 0,1-47 7,-1 0-1,1 0 0,0 0 0,1 1 0,-1-1 1,0 0-1,0 0 0,0 0 0,1 0 0,-1 0 1,0 0-1,1 0 0,-1 0 0,1 0 0,0 0 1,-1 0-1,2 1 0,-2-2 1,1 0 0,-1 0 0,0 0 0,1 0 0,-1 0 0,1 0 0,-1 0 0,0 0 0,1 0 1,-1 0-1,1-1 0,-1 1 0,0 0 0,1 0 0,-1 0 0,1-1 0,-1 1 0,0 0 0,1 0 0,-1-1 0,0 1 0,0 0 0,1-1 0,-1 1 0,0 0 0,0-1 1,1 0-1,17-34-35,21-82-70,-39 117 102,0 0 0,0 0-1,0 0 1,1 0 0,-1 0-1,0-1 1,0 1-1,0 0 1,0 0 0,0 0-1,0 0 1,0 0 0,0 0-1,0-1 1,0 1-1,1 0 1,-1 0 0,0 0-1,0 0 1,0 0 0,0-1-1,0 1 1,0 0-1,0 0 1,0 0 0,0 0-1,0 0 1,0-1 0,0 1-1,0 0 1,-1 0-1,1 0 1,0 0 0,0 0-1,0-1 1,0 1 0,0 0-1,0 0 1,0 0-1,0 0 1,0 0 0,0 0-1,-1 0 1,1-1 0,0 1-1,0 0 1,0 0-1,0 0 1,0 0 0,0 0-1,-1 0 1,1 0 0,0 0-1,0 0 1,0 0-1,0 0 1,-1 0 0,-9 7-137,-11 15-23,12-11 93,-9 10-58,-25 37 0,40-52 123,-1 0 0,1 0 1,0 0-1,0 0 0,1 0 1,0 1-1,0-1 0,0 1 1,1-1-1,0 1 0,0 0 1,1 8-1,0-14 3,0 0 1,0 0-1,0 0 0,0 0 1,0 1-1,1-1 0,-1 0 1,0 0-1,1 0 0,-1 0 1,1 0-1,-1 0 0,1 0 1,-1 0-1,1 0 1,0 0-1,0 0 0,1 1 1,-1-1-1,0-1 1,-1 0 0,1 1 0,0-1 0,0 0 0,0 0 0,0 1 0,-1-1 0,1 0 0,0 0 0,0 0-1,0 0 1,0 0 0,0-1 0,-1 1 0,1 0 0,0 0 0,0 0 0,1-1 0,2-1-4,-1 0 0,1 0 0,-1 0 1,1-1-1,-1 1 0,0-1 0,0 0 1,5-5-1,-4 1 6,1-1-1,-1 1 1,0-1 0,0 1 0,-1-1 0,0-1-1,-1 1 1,0 0 0,2-13 0,-3 17 11,-1-1 1,0 1-1,0-1 0,0 1 1,-1-1-1,1 1 1,-1-1-1,-2-7 0,2 10-2,0 0 0,0-1-1,0 1 1,0 0 0,-1 0 0,1 0-1,0 1 1,-1-1 0,0 0-1,1 1 1,-1-1 0,0 0 0,0 1-1,0 0 1,0-1 0,0 1 0,-3-1-1,3 1-3,1 0 1,0 1-1,-1-1 0,0 1 0,1-1 0,-1 1 0,1 0 1,-1 0-1,1-1 0,-1 1 0,0 0 0,1 0 1,-1 1-1,1-1 0,-1 0 0,0 0 0,1 1 0,-1-1 1,1 1-1,-1 0 0,1-1 0,-3 3 0,2-2-3,0 1 0,1 0-1,-1 0 1,0 0 0,1 0 0,-1 0-1,1 1 1,0-1 0,0 0-1,0 1 1,0-1 0,-1 5-1,0 4-6,0 0 0,1 0 0,0 0 0,1 0 0,1 16 0,-1-21 2,0 0 1,1 0 0,0-1-1,0 1 1,0 0-1,1 0 1,0-1-1,0 1 1,0-1-1,1 1 1,4 6 0,-7-11 1,1-1 1,-1 1-1,0-1 1,0 0 0,1 1-1,-1-1 1,0 0 0,1 1-1,-1-1 1,0 0 0,1 1-1,-1-1 1,1 0-1,-1 0 1,1 1 0,-1-1-1,0 0 1,1 0 0,-1 0-1,1 0 1,-1 0 0,1 1-1,-1-1 1,1 0-1,-1 0 1,1 0 0,-1 0-1,1 0 1,-1-1 0,1 1-1,-1 0 1,0 0 0,1 0-1,-1 0 1,1 0-1,0-1 1,0 0 0,0 0 0,0-1-1,1 1 1,-1-1 0,-1 1-1,1-1 1,0 1 0,0-1 0,0 1-1,0-4 1,10-44 6,-7 18-2,-1-48 1,-3 68 10,0 0 0,-1 1 0,-1-1 0,0 0 0,0 0 0,-1 1 0,-8-20 0,11 29-9,-1-1-1,0 0 0,0 1 1,0-1-1,0 1 1,-1-1-1,1 1 0,0-1 1,-1 1-1,1 0 0,-1 0 1,1 0-1,-1 0 1,1 0-1,-1 0 0,0 0 1,1 0-1,-4 0 0,4 1-2,0 0 0,0 0 0,0 0 0,0 0 0,0 0 0,0 0 0,0 1 0,0-1 0,0 0 0,0 1 0,0-1 0,0 1 0,0-1 0,0 1 0,1-1 0,-1 1 0,0-1 0,0 1 0,0 0 0,1 0 0,-1-1-1,0 1 1,1 0 0,-1 0 0,0 0 0,1 0 0,-1 0 0,1 0 0,0 0 0,-1 0 0,1 0 0,0 0 0,-1 1 0,-1 9-3,0 1 0,0-1-1,1 1 1,1-1 0,0 1 0,0-1-1,1 1 1,1-1 0,0 1 0,0-1-1,1 0 1,1 0 0,0 0 0,0 0-1,1-1 1,12 19 0,-17-28-13,0-1-1,0 0 1,0 1 0,0-1 0,1 0 0,-1 1-1,0-1 1,0 0 0,0 0 0,0 1-1,1-1 1,-1 0 0,0 0 0,0 1-1,1-1 1,-1 0 0,0 0 0,0 0-1,1 1 1,-1-1 0,0 0 0,1 0-1,-1 0 1,0 0 0,1 0 0,-1 0-1,0 0 1,0 0 0,1 0 0,-1 0-1,0 0 1,1 0 0,-1 0 0,0 0-1,1 0 1,-1 0 0,0 0 0,1 0-1,-1 0 1,0 0 0,1 0 0,-1 0-1,0-1 1,0 1 0,1 0 0,-1 0 0,0 0-1,0-1 1,1 1 0,-1 0 0,0 0-1,0-1 1,1 1 0,-1 0 0,0 0-1,0-1 1,0 1 0,0 0 0,0-1-1,0 1 1,1 0 0,-1-1 0,0 1-1,0 0 1,0-1 0,5-28-983,-4 20 1042,2-19-357,0-2-89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0:03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2606 35 14003,'14'-23'2484,"-13"23"-2429,-1-1 0,0 1 0,0-1 0,0 1 0,0 0 0,1-1 1,-1 1-1,0-1 0,0 1 0,0 0 0,0-1 0,0 1 0,0-1 0,0 1 0,0-1 0,0 1 0,0 0 0,-1-1 0,1 1 0,0-1 0,0 1 0,-1-1 0,1 1 27,-1-1-1,1 1 0,-1 0 0,0 0 1,1 0-1,-1-1 0,0 1 1,1 0-1,-1 0 0,1 0 0,-1 0 1,0 0-1,1 0 0,-1 1 1,0-1-1,1 0 0,-1 0 0,0 0 1,1 1-1,-1-1 0,0 1 1,-15 6 591,1 0 0,0 2 0,-25 17 0,0 1-279,-87 60-50,-157 142 1,88-66-321,-115 103 1,11-9 13,-83 83 50,94-61-5,27-28 10,189-178-286,-139 110 0,210-181 71,0-1 0,-1 1 0,1-1 1,0 1-1,-1-1 0,0 0 0,1 0 0,-1 0 0,-5 1 0,8-2 74,-1 0 0,1 0 0,-1 0 0,1 0 0,-1 0 0,1 0 0,0 0 0,-1 0 0,1 0 0,-1 0 0,1 0 1,-1-1-1,1 1 0,0 0 0,-1 0 0,1-1 0,0 1 0,-1 0 0,1 0 0,0-1 0,-1 1 0,1 0 0,-1-1 0,-1-17-482,5-5-17,6-9-140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0:03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2 133 16564,'0'0'117,"0"-1"1,-1 0 0,1 1 0,0-1 0,0 0 0,0 1 0,-1-1 0,1 0 0,0 1 0,0-1 0,0 0 0,0 1 0,0-1-1,0 0 1,0 1 0,0-1 0,1 0 0,-1 1 0,0-1 0,0 0 0,0 1 0,1-1 0,-1 0 0,0 1 0,1-1 0,-1 1-1,1-1 1,-1 1 0,0-1 0,1 0 0,-1 1 0,1 0 0,-1-1 0,1 1 0,0-1 0,-1 1 0,1 0 0,-1-1 0,2 1-1,31-17 1116,-29 15-1033,43-15 224,2 2 1,95-16 0,-111 25-354,3-2-41,2 2 0,-1 1-1,1 3 1,62 2 0,-95 0-25,0 1 1,0 0 0,0 0 0,-1 0 0,1 0-1,0 1 1,-1 0 0,1 0 0,-1 0 0,0 0-1,5 5 1,-6-5 4,-1 0-1,0 0 1,0 0-1,0 1 1,-1-1 0,1 1-1,0-1 1,-1 1-1,0 0 1,0 0 0,1-1-1,-2 1 1,1 0-1,0 0 1,-1 0 0,1 0-1,-1 0 1,0 0-1,0 3 1,-2 14 44,-1-1 1,0 0-1,-2-1 0,0 1 1,-1-1-1,-12 24 0,2-1 30,-6 19 48,0-5-528,3 1-1,-24 113 0,41-133 176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5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13027,'-5'48'2501,"-5"84"1769,9-110-3794,2 0-1,1 0 1,0-1 0,7 23 0,32 95-399,-40-139-119,-1 1 0,0 0 0,1-1 0,-1 1 0,0 0 0,0-1-1,1 1 1,-1 0 0,0 0 0,0-1 0,0 1 0,0 0 0,0 0 0,0 0 0,0-1 0,-1 1 0,1 0-1,0-1 1,0 1 0,-1 0 0,1 0 0,0-1 0,-1 1 0,1 0 0,0-1 0,-1 1 0,0 1 0,0-2-14,0 0 1,-1 0-1,1 0 1,0 1-1,0-1 1,0 0 0,0 0-1,0 0 1,0-1-1,0 1 1,0 0-1,0 0 1,0 0 0,0-1-1,-1 1 1,0-1-1,-7-4-268,0 0-1,-16-10 0,25 15 323,-4-3-48,-66-50-117,64 47 326,0 0 1,0 0-1,0 0 0,1 0 1,0-1-1,0 0 0,1 0 0,-5-10 1,8 15-103,1 1 1,-1-1 0,1 1 0,0 0-1,-1-1 1,1 1 0,0-1 0,0 1-1,0-1 1,0 1 0,0-1 0,0 1-1,0-1 1,1 1 0,-1-1-1,0 1 1,1-1 0,-1 1 0,1 0-1,0-1 1,-1 1 0,1 0 0,0 0-1,0-1 1,0 1 0,0 0 0,0 0-1,0 0 1,0 0 0,0 0 0,1 0-1,-1 0 1,0 1 0,0-1-1,1 0 1,-1 1 0,0-1 0,1 1-1,1-1 1,8-3 132,0 2-1,0-1 1,-1 1-1,14 0 1,-15 1-199,119-10-109,-85 9 3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0:04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328 100 18772,'1'-5'230,"-1"0"0,0 1 0,0-1-1,0 0 1,0 0 0,-1 1 0,0-1 0,0 0 0,0 1-1,-1-1 1,1 1 0,-4-7 0,3 9-140,1-1 0,-1 1 1,0 0-1,0 0 0,0 0 1,0 0-1,-1 0 0,1 0 1,0 0-1,-1 1 0,1-1 0,-1 1 1,0 0-1,1-1 0,-1 1 1,0 1-1,0-1 0,0 0 0,0 1 1,1-1-1,-7 1 0,3 0 1,0 1-1,0-1 1,1 1-1,-1 0 1,0 1-1,1-1 1,-1 1-1,1 1 1,0-1-1,-1 1 1,1-1-1,0 1 1,1 1-1,-1-1 1,0 1-1,-7 8 1,1 0-18,0 1 1,1 0-1,0 0 1,1 1-1,-7 16 0,0 3-18,1 1 0,2 1-1,2 0 1,1 1-1,1 0 1,2 1-1,2-1 1,1 1 0,2 0-1,2 0 1,5 47-1,-3-69-33,0 1 0,1-1-1,1 0 1,1-1 0,0 1-1,8 16 1,-11-27-15,0 0 0,1 0 0,-1 0 0,1 0 0,0 0 0,0-1 0,0 1 0,0-1 0,1 0 0,-1 0 0,1 0 0,0-1 0,0 1 0,0-1 0,0 0 0,0 0 0,1 0 0,-1-1 0,1 1 0,-1-1 0,1 0 0,-1 0 0,1-1 0,5 1 0,-2-2-1,1 1 1,-1-1-1,0-1 0,1 1 0,-1-1 1,0-1-1,0 0 0,0 0 0,-1 0 1,14-9-1,-10 5 6,0-1-1,-1 0 1,0-1 0,-1 0 0,0-1-1,13-17 1,-12 14 4,-2-1 0,1 0 0,-2-1 0,0 0 0,0 0 0,-2 0 0,0-1-1,0 1 1,-2-1 0,0 0 0,2-30 0,-5 39-11,0 0 1,0-1-1,0 1 1,-1 0-1,0 0 0,-1 0 1,1 0-1,-1 0 0,-1 1 1,-5-14-1,-2 14-20,5 10-15,4-3 27,1 1-1,0-1 1,-1 0-1,1 0 0,0 1 1,0-1-1,0 0 1,0 1-1,0-1 1,0 0-1,0 1 1,0-1-1,1 2 0,-1-1 1,1-1 0,0 0 0,-1 1 0,1-1 0,0 0 0,0 1 0,-1-1 0,1 0 0,0 0 0,0 0 0,0 0 0,0 0 0,1 0 0,-1 0 0,0 0 0,0 0 0,1-1 0,-1 1 0,0 0 0,1-1 0,-1 1 0,0-1 0,1 1 0,-1-1 0,1 0 0,-1 0 0,1 0 0,-1 0 0,1 0 0,-1 0 0,1 0 0,-1 0 0,1 0 0,-1-1 0,0 1 0,1-1 0,-1 1 0,1-1 0,1 0 0,3-2-2,0 0-1,0-1 0,0 1 1,-1-1-1,1 0 0,-1-1 1,5-4-1,10-15-8,7-7 11,-26 31 4,-1 0 0,0-1 0,1 1 0,-1 0 0,0 0 0,1-1-1,-1 1 1,0 0 0,1 0 0,-1 0 0,1 0 0,-1-1 0,0 1 0,1 0-1,-1 0 1,1 0 0,-1 0 0,0 0 0,1 0 0,-1 0 0,1 0-1,-1 0 1,1 0 0,-1 0 0,0 0 0,1 1 0,-1-1 0,1 0 0,-1 0-1,0 0 1,1 0 0,-1 1 0,9 14 5,-1 25 8,-7-36-13,5 53 21,-3-29-195,0 1 1,14 50-1,-9-67-619,-8-12 780,0 0 0,0 0 1,1 0-1,-1 0 0,0 0 0,1 0 1,-1 0-1,0-1 0,0 1 1,1 0-1,-1 0 0,0 0 1,0 0-1,1-1 0,-1 1 0,0 0 1,0 0-1,0 0 0,1-1 1,-1 1-1,0 0 0,0 0 1,0-1-1,0 1 0,0 0 0,1 0 1,-1-1-1,0 1 0,7-28-230,0-17-121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0:05.3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98 196 18540,'7'56'1914,"2"1"1,17 58-1,22 32-1532,-45-137-509,16 46-721,-18-52 675,-1 0 1,1 0 0,0 0 0,-1 0 0,0 0-1,0 0 1,0 0 0,0 0 0,-1 0 0,1 0-1,-3 5 1,3-8 98,0 0-1,-1 0 1,1 0-1,-1 0 1,1-1-1,-1 1 1,0 0-1,1 0 1,-1 0-1,0-1 1,0 1-1,0 0 1,1-1-1,-1 1 1,0-1-1,0 1 1,0-1-1,0 1 0,0-1 1,0 0-1,0 1 1,0-1-1,0 0 1,0 0-1,0 0 1,0 0-1,0 0 1,0 0-1,0 0 1,0 0-1,0 0 1,0 0-1,0-1 1,0 1-1,0 0 1,0-1-1,0 1 1,0-1-1,-1 0 1,-3-1-170,-1-1 1,1 0-1,1 0 1,-1-1-1,0 1 1,-4-6-1,-4-5 4,0-1-1,1 0 1,1-1 0,1 0-1,0-1 1,1 0-1,1 0 1,-12-37 0,12 29 446,2 0 0,1 0 1,1-1-1,1 0 1,1 0-1,2-32 0,1 45 42,1 0 0,0-1 0,1 1 0,1 1 0,0-1 1,1 0-1,0 1 0,1 0 0,0 0 0,1 1 0,0-1 0,1 1 0,0 1 0,1 0 0,0 0 0,1 1 0,0 0 0,0 0 0,1 1 0,0 1 0,0 0 0,1 0 0,0 1 0,0 1 0,1 0 0,-1 0 0,1 1 0,17-3 0,-25 6-150,1 1 1,-1-1-1,0 1 0,0 0 1,1 0-1,-1 0 1,0 1-1,0 0 1,0 0-1,0 0 1,1 1-1,8 3 1,-11-3-61,0 0 1,0 0 0,-1 0-1,1 0 1,0 1 0,-1-1-1,0 1 1,1-1 0,-1 1-1,0 0 1,0 0 0,-1 0 0,1 0-1,0 0 1,-1 1 0,0-1-1,0 0 1,0 1 0,0-1-1,0 6 1,0 4 33,0-1 0,-1 1-1,-1-1 1,0 0 0,0 1-1,-2-1 1,-2 12 0,-34 84 495,27-80-286,2 0 0,-14 58 1,24-83-260,-1 0 1,1 0-1,0 0 1,-1 0-1,1 0 1,1 0 0,-1 0-1,0 0 1,1 0-1,-1 0 1,1-1-1,0 1 1,0 0 0,2 3-1,-2-4-15,0-1 0,1 1 0,-1 0 0,1-1 1,-1 1-1,1-1 0,0 0 0,0 0 0,0 0 0,-1 0 0,1 0 0,0 0 0,0 0 0,0 0 0,1-1 0,-1 1 0,0-1 1,0 0-1,4 1 0,6-1-180,0 1 0,-1-2-1,1 0 1,-1 0 0,1-1 0,-1 0 0,1-1 0,-1-1 0,0 0 0,0 0 0,13-8 0,-12 5-117,1 0-1,-1-1 1,-1-1-1,0 0 1,0 0 0,0-1-1,-1-1 1,16-22-1,7-23-574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0:05.7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2 17460,'-1'-1'99,"0"1"0,-1 0 1,1 0-1,0 0 1,0-1-1,0 1 0,-1 0 1,1 0-1,0 1 1,0-1-1,0 0 0,-1 0 1,1 1-1,0-1 0,0 0 1,0 1-1,0-1 1,0 1-1,0 0 0,0-1 1,0 1-1,0 0 1,0-1-1,0 1 0,-2 2 1,-21 27 490,21-25-386,-10 16 628,0 0 1,2 1 0,-18 46-1,24-52-668,0 0-1,1 0 0,0 0 1,2 1-1,0-1 1,0 33-1,2-47-157,0 0-1,0 0 1,0 0 0,0 0-1,1 0 1,-1 0 0,1 0-1,-1 0 1,1 0 0,0 0 0,-1 0-1,1 0 1,0 0 0,0-1-1,1 1 1,-1 0 0,0 0-1,0-1 1,1 1 0,-1-1-1,1 0 1,0 1 0,-1-1-1,1 0 1,0 0 0,0 0-1,1 1 1,1-1-9,0-1 0,0 1 0,0-1 0,0 0 0,0 0 0,0 0 0,0-1 0,0 1 0,-1-1 0,1 0 0,0 0 0,0 0 0,4-3 0,27-10-11,-14 5 22,0 0 1,1 2-1,0 0 0,0 1 0,0 2 0,29-3 0,-49 6-3,1 1 1,0 1-1,0-1 0,0 0 0,0 1 1,0-1-1,0 1 0,0 0 0,-1 0 1,1 0-1,0 0 0,-1 0 0,1 1 1,-1-1-1,1 1 0,2 2 0,-3-2 8,-1 0-1,1 0 0,-1-1 0,0 1 0,0 0 1,0 0-1,0 0 0,0 1 0,0-1 0,-1 0 1,1 0-1,0 0 0,-1 1 0,0-1 0,0 0 0,0 0 1,0 1-1,0-1 0,0 0 0,0 1 0,-1 2 1,-3 9 90,0 1 0,-1-1 1,-1 0-1,0 0 1,-1 0-1,0-1 1,-16 21-1,10-17 7,0-1-1,-2 0 0,1-1 0,-34 25 0,42-36-218,1 0 0,-1 0 0,0-1 0,0 0 0,-1 0 0,1 0 0,-13 2 0,17-4 49,1-1-1,-1 0 1,1 0-1,-1 0 0,1 0 1,0 0-1,-1 0 0,1 0 1,-1-1-1,1 1 1,0 0-1,-1-1 0,1 1 1,0-1-1,-1 1 0,1-1 1,-3-1-1,3 0 22,0 1 0,0-1 0,0 0 1,0 1-1,0-1 0,0 0 0,0 1 0,0-1 0,1 0 0,-1 0 0,1 0 0,-1 0 0,1 0 1,0 0-1,-1 1 0,1-1 0,0-3 0,2-27-568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0:06.1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 15107,'3'2'464,"-1"1"1,0 0-1,0 0 0,-1 0 0,1 0 1,-1 0-1,1 0 0,-1 0 0,0 0 1,0 1-1,0-1 0,-1 0 0,1 1 1,-1 4-1,1 6 503,-2 0 1,-1 17-1,0-13-289,-11 119 1775,-5 85-2148,18-202-759,0-20 420,0 0 0,0 0 1,0 0-1,1 0 1,-1 0-1,0 0 0,0 0 1,0 0-1,0 0 0,0 0 1,0 0-1,0 0 0,0 0 1,0 0-1,0 0 1,0 0-1,0 0 0,0 0 1,0 0-1,0 0 0,0 0 1,1 0-1,-1 0 1,0 0-1,0 0 0,0 0 1,0 0-1,0 0 0,0 0 1,0 0-1,0 0 0,0 0 1,0 1-1,0-1 1,0 0-1,0 0 0,0 0 1,0 0-1,0 0 0,0 0 1,0 0-1,5-33-2423,-4-65 839,-1 36 684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0:06.6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1 574 17940,'24'92'3947,"-19"-67"-2944,1-1 0,16 41 0,-12-46-849,0-1 1,1 0-1,0-1 0,2 0 1,0-1-1,25 24 0,-35-38-326,-1 0-1,0 1 1,1-1-1,-1 1 1,0 0 0,-1-1-1,1 1 1,0 0-1,0 3 1,-1-5 149,-1-1 1,0 1-1,0-1 1,0 1-1,0-1 1,0 1-1,0-1 1,0 1-1,0-1 1,0 1 0,0 0-1,0-1 1,-1 1-1,1-1 1,0 0-1,0 1 1,0-1-1,-1 1 1,1-1-1,0 1 1,-1-1-1,0 1 1,0 0-10,0 0 1,0 0-1,-1 0 1,1-1-1,0 1 1,-1-1-1,1 1 1,0-1-1,-1 1 1,1-1-1,-4 1 1,-3-1-527,1 1 0,-1-1 0,0-1 1,0 1-1,0-1 0,0-1 0,0 1 0,1-2 0,-1 1 1,1-1-1,0 0 0,-1 0 0,-9-7 0,13 8 633,1 0-1,0-1 1,0 1-1,1-1 1,-1 1-1,0-1 1,1 0-1,0 0 1,0 0-1,0-1 1,0 1-1,0 0 1,-1-5-1,2 5 236,0 0 0,1 0 0,-1 0 0,1-1 0,0 1 1,0 0-1,0 0 0,0-1 0,1 1 0,-1 0 0,1 0 0,0-1 0,0 1 0,0 0 0,0 0 0,0 0 0,3-3 0,5-9 574,0 0 0,18-20-1,56-51-1069,5-6-726,-60 57 497</inkml:trace>
  <inkml:trace contextRef="#ctx0" brushRef="#br0" timeOffset="0.5">223 160 20180,'24'-1'2185,"8"-8"-1561,2-8-296,6-2 1032,3-4-904,0 2-488,-4-1-1064,-9 2 960,-11 6-280,-8 1-144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0:07.0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0 184 19036,'30'0'2393,"2"-5"-1537,1-14-352,2 2 1000,0-3-1272,-4-5 1169,-2-3-1081,-5-5-120,1-3-264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0:07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66 18524,'2'-7'528,"-1"1"-1,-1-1 1,1 1-1,-1-1 1,-1-8 0,1 15-472,0-1 0,0 0 1,-1 0-1,1 0 1,0 0-1,0 0 1,-1 0-1,1 0 1,-1 0-1,1 0 1,-1 0-1,1 1 1,-1-1-1,1 0 1,-1 0-1,0 1 1,1-1-1,-2 0 1,1 0 16,0 1 1,0 0-1,1 0 1,-1 0-1,0 0 1,0 0-1,0 0 1,0 0 0,0 0-1,0 0 1,0 0-1,0 0 1,0 1-1,1-1 1,-1 0-1,0 1 1,0-1 0,0 1-1,0-1 1,1 1-1,-1-1 1,0 1-1,-1 0 1,-3 4 67,-1 1 0,1-1 0,-1 1 0,2 0 0,-1 1 0,1-1-1,0 1 1,0-1 0,-4 13 0,-23 69 71,30-85-197,-11 37 29,2 0 0,-7 66-1,15-87-29,1 0 0,1-1 0,1 1 0,0 0 0,1-1 0,1 1-1,1-1 1,7 20 0,-10-34-10,0-1-1,1 1 1,0-1-1,-1 0 0,1 0 1,0 0-1,0 0 1,1 0-1,-1 0 1,1-1-1,-1 1 0,1-1 1,0 1-1,4 1 1,-5-2-2,1-1 0,-1 0 0,1-1 0,-1 1 0,1 0 0,0-1 0,-1 1 0,1-1 0,0 0 0,0 0 0,-1 0 0,1 0 0,0 0 0,0-1 0,-1 1 0,1-1 0,-1 0 0,1 0 0,4-2 0,3-3 10,1 0 0,-1 0 0,0-2 0,-1 1 0,0-1 0,0 0 0,-1-1 0,0 0 0,0-1 0,-1 1 0,0-1 0,-1-1 0,0 1 0,7-18 0,-13 25-3,1 1 0,0-1-1,-1 1 1,0-1 0,1 1-1,-1-1 1,0 1-1,-1-5 1,-4 0 37,4 7-44,1 0 0,-1 0-1,0 0 1,1 0 0,-1 0 0,1 1-1,-1-1 1,1 0 0,-1 0-1,1 1 1,-1-1 0,0 0 0,1 1-1,0-1 1,-1 0 0,1 1 0,-1-1-1,1 1 1,-1-1 0,1 2-1,-1-2 0,1 0-1,-1 1 0,1-1 0,0 0 1,-1 1-1,1-1 0,0 1 0,0-1 1,-1 0-1,1 1 0,0-1 0,0 1 1,0-1-1,-1 1 0,1-1 0,0 1 1,0-1-1,0 1 0,0 0 0,0-1 0,0 1 1,0-1-1,0 1 0,0-1 0,0 1 1,0-1-1,1 1 0,-1-1 0,0 1 1,0-1-1,0 1 0,1 0 0,0-1-1,-1 1 0,1-1-1,0 1 1,-1-1 0,1 0-1,0 1 1,0-1 0,-1 0-1,1 0 1,0 1 0,0-1-1,-1 0 1,1 0 0,0 0-1,0 0 1,0 0 0,-1 0-1,1 0 1,0 0 0,0-1-1,0 1 1,-1 0 0,2-1-1,6-2-1,0 0 0,-1-1 0,0 0 0,0-1 0,0 0-1,0 0 1,-1 0 0,7-7 0,47-55 2,-46 50 0,35-40 15,-48 56-13,0 0 0,-1 0-1,1 0 1,0 0 0,-1 1-1,1-1 1,0 0 0,0 0-1,0 1 1,-1-1 0,1 1-1,0-1 1,0 0 0,0 1-1,0 0 1,0-1 0,0 1-1,0 0 1,2-1 0,-2 2 0,0 0 1,0 0-1,0 0 1,-1 0-1,1 0 1,0 0-1,0 0 1,-1 0-1,1 0 0,-1 0 1,1 0-1,-1 0 1,0 0-1,1 1 1,-1-1-1,0 0 1,0 0-1,0 2 1,10 58 40,-6-36-48,0 0 0,1-1 0,1 1 1,13 29-1,-19-53-23,0 0-1,1 0 1,-1 1-1,1-1 1,-1 0-1,1 0 1,0 0-1,-1 0 1,1 0-1,0 0 1,0 0 0,0 0-1,0 0 1,0-1-1,0 1 1,0 0-1,0 0 1,0-1-1,0 1 1,2 0-1,-2-1-35,0 0-1,-1 0 0,1-1 0,0 1 0,0 0 0,-1-1 0,1 1 0,0 0 1,-1-1-1,1 1 0,0-1 0,-1 1 0,1-1 0,0 1 0,-1-1 0,1 1 1,-1-1-1,1 0 0,-1 1 0,0-1 0,1 0 0,0-1 0,2-6-253,0 0-1,0 0 0,0 0 0,1-12 0,3-28-321,-2-11-175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0:08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189 206 20748,'1'18'891,"2"0"0,0 0 0,1 0 0,0 0 0,13 28 0,-7-18-757,14 38-635,17 54-2979,-41-119 3335,1 1-1,-1-1 0,0 0 0,1 1 1,-1-1-1,0 1 0,0-1 1,0 1-1,0-1 0,0 1 0,0-1 1,-1 1-1,1-1 0,0 1 0,-2 2 1,2-4 63,0 1 1,-1-1-1,1 0 1,-1 1-1,1-1 1,-1 0-1,1 0 1,-1 1-1,1-1 1,-1 0-1,1 0 1,-1 0-1,1 0 1,-1 1-1,0-1 1,1 0-1,-1 0 1,1 0-1,-1 0 1,1 0-1,-1 0 1,1-1-1,-1 1 1,1 0-1,-1 0 1,0 0-1,0-1 1,-5-2-274,0 0-1,0 0 1,0-1 0,1 0 0,-9-7 0,-18-17 374,2-2 1,0-1-1,3-1 0,1-2 0,-28-46 0,48 71 236,1 0 0,1 0 0,-1 0 0,2-1 0,-1 1 0,1-1 0,1 0 0,0 0 0,0 0 0,0-11 0,2 15-49,1 0 0,-1 0 1,1 0-1,0 1 1,1-1-1,-1 0 0,1 1 1,0-1-1,1 1 0,-1-1 1,1 1-1,0 0 0,1 0 1,-1 0-1,1 1 0,0-1 1,0 1-1,8-7 0,7-2 270,-1 1-1,2 0 0,0 2 1,0 0-1,1 1 0,0 2 0,37-10 1,-49 15-368,0 0 0,-1 1 0,1 0 0,0 0 0,0 1 0,11 0 1,-17 1-86,0-1 0,0 0 0,0 1 0,0 0-1,-1 0 1,1-1 0,0 2 0,0-1 0,-1 0 0,1 1 0,-1-1 0,1 1 0,-1-1 0,0 1 0,1 0 0,-1 0 0,0 0 0,0 1 0,-1-1 0,1 0 0,0 1 0,1 3 0,-1-1 4,0 0-1,-1 1 1,0-1-1,0 1 1,0-1-1,-1 1 1,0 0 0,0-1-1,0 1 1,-1-1-1,1 1 1,-3 6-1,-3 10 147,-12 34-1,15-47-124,-61 140 869,60-129-744,4-20-169,0 0 0,0 1 0,0-1 0,0 0 0,0 1 0,0-1 1,0 0-1,1 1 0,-1-1 0,0 0 0,0 1 0,0-1 0,0 0 0,1 0 0,-1 1 0,0-1 0,0 0 0,1 0 0,-1 1 0,0-1 0,1 0 0,-1 0 0,0 0 0,0 1 0,1-1 0,-1 0 0,1 0 0,2 0 6,0 0 0,-1 0 1,1 0-1,0-1 0,0 1 0,0-1 0,-1 1 0,5-3 0,9-1-8,1 1-110,0 2-1,0 0 1,1 1-1,28 3 1,-33-1-512,0 0 1,1-2-1,-1 1 0,1-2 1,-1 0-1,0 0 1,1-2-1,17-4 0,-29 6 470,1 0 0,-1 0 0,1-1 0,-1 1 0,1-1-1,-1 1 1,0-1 0,0 0 0,1 0 0,-1 0 0,3-5 0,1-7-791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0:08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163 66 20252,'1'-3'367,"13"-33"1519,-12 17-921,-2 19-917,-1 0 0,1-1 0,0 1 0,0-1 0,0 1 0,0 0 1,0-1-1,-1 1 0,1 0 0,0-1 0,0 1 0,-1 0 1,1-1-1,0 1 0,0 0 0,-1 0 0,1-1 0,0 1 1,-1 0-1,1 0 0,0 0 0,-1-1 0,1 1 0,-1 0 0,1 0 1,0 0-1,-1 0 0,1 0 0,-1 0 0,1 0 0,0 0 1,-1 0-1,-1 0 58,0 0 1,0 1 0,0-1-1,0 1 1,1 0-1,-1-1 1,0 1 0,1 0-1,-1 0 1,0 0-1,1 0 1,-1 1 0,1-1-1,-2 3 1,-21 23 290,20-21-285,-14 19-67,0 1 0,2 0 0,1 2 1,1 0-1,-17 51 0,30-77-45,1-1 1,-1 0-1,1 1 0,0-1 1,-1 1-1,1-1 0,0 1 1,0-1-1,0 1 0,0-1 1,0 1-1,1-1 1,-1 1-1,1 1 0,-1-2 1,1 0-1,-1-1 0,1 1 1,-1-1-1,1 1 0,-1-1 1,1 1-1,-1 0 1,1-1-1,-1 0 0,1 1 1,0-1-1,-1 1 0,1-1 1,0 0-1,0 1 0,-1-1 1,1 0-1,0 0 1,1 0-1,3 1 3,1-1 0,-1 0-1,1-1 1,-1 0 0,1 0 0,6-1 0,-2-1 3,37-7-14,60-9-95,-94 17 75,-1 1 1,0 1-1,1 0 0,-1 1 1,1 0-1,18 5 0,-27-5 28,-1 0-1,1 0 0,-1 0 0,0 1 0,0-1 0,1 1 1,-1 0-1,0 0 0,0 0 0,-1 0 0,1 0 0,0 1 0,-1-1 1,1 1-1,-1-1 0,0 1 0,0 0 0,0 0 0,0 0 0,-1 1 1,1-1-1,-1 0 0,0 0 0,0 1 0,0-1 0,0 1 1,0-1-1,-1 1 0,0-1 0,0 1 0,0 0 0,0 3 0,-2 4 100,1 1 0,-2-1 0,1 0 0,-1 0 0,-1-1 0,0 1 0,-1-1 0,-11 19 0,7-15 102,0 0-1,-1-1 1,-1-1-1,-17 18 0,21-24-158,-1 0 0,1 0-1,-1 0 1,0-1-1,-1-1 1,0 1-1,1-1 1,-19 5 0,26-8-138,-1-1 1,0 1-1,0-1 1,0 0 0,0 1-1,0-1 1,0 0 0,0 0-1,0-1 1,0 1-1,1 0 1,-1 0 0,0-1-1,0 0 1,0 1 0,0-1-1,1 0 1,-1 0-1,0 0 1,1 0 0,-1 0-1,0 0 1,-2-3-1,3 3 11,0 0-1,1-1 0,-1 1 0,0-1 0,1 1 0,-1-1 0,1 0 0,-1 1 0,1-1 0,0 0 0,0 1 0,-1-1 0,1 0 0,0 1 0,1-1 0,-1 0 0,0 1 0,0-1 0,1 0 0,-1 1 0,1-1 1,-1 1-1,1-1 0,0 1 0,0-1 0,0 1 0,0-1 0,0 1 0,1-2 0,20-20-965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0:08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 15843,'12'-13'2554,"-12"13"-2498,0 0-1,0 0 0,1 0 0,-1 0 1,0 0-1,0 0 0,1 0 1,-1 0-1,0 0 0,0 0 1,0 0-1,1 1 0,-1-1 1,0 0-1,0 0 0,0 0 0,1 0 1,-1 0-1,0 0 0,0 0 1,0 1-1,0-1 0,1 0 1,-1 0-1,0 0 0,0 0 1,0 1-1,0-1 0,0 0 0,0 0 1,0 0-1,1 1 0,-1-1 1,0 0-1,0 0 0,0 0 1,0 1-1,3 32 2688,-3-25-2404,1 50 853,2 1 0,3 0 0,15 62 0,-20-117-1248,-1-1-18,1-1 0,-1 1 0,1-1 0,-1 0 0,1 1-1,0-1 1,0 0 0,0 1 0,0-1 0,0 0 0,1 0 0,-1 0 0,1 0-1,-1 0 1,4 2 0,-5-4-27,0 0-1,1-1 0,-1 1 1,0 0-1,0-1 1,1 1-1,-1 0 1,0-1-1,0 1 0,0 0 1,0-1-1,1 1 1,-1 0-1,0-1 1,0 1-1,0 0 0,0-1 1,0 1-1,0-1 1,0 1-1,0 0 1,0-1-1,0 1 1,0 0-1,0-1 0,0 1 1,0-1-1,-1 1 1,1 0-1,0-1 1,0 1-1,0 0 0,0-1 1,-1 1-1,1-1 1,-6-16-832,-2-5 16,-3-6-240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57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28 18508,'1'-1'87,"-1"1"1,1-1-1,-1 1 1,1-1-1,-1 1 1,1-1-1,-1 1 1,1-1-1,-1 0 1,0 1-1,1-1 1,-1 0-1,0 1 1,0-1-1,1 0 1,-1 1-1,0-1 1,0 0-1,0 1 1,0-1-1,0 0 1,0 0-1,0-1 1,0 2-29,-1 0 0,1-1 0,-1 1 0,1-1 0,-1 1 1,0 0-1,1-1 0,-1 1 0,1 0 0,-1 0 0,0 0 1,1-1-1,-1 1 0,1 0 0,-1 0 0,0 0 0,1 0 1,-1 0-1,0 0 0,0 0 0,-5 1 216,1-1-1,-1 1 1,1 0-1,-1 1 1,-7 2-1,-3 4-105,0 0-1,1 0 1,0 1 0,1 1 0,0 1-1,-15 14 1,23-19-162,0 0 0,0 0-1,1 1 1,0 0 0,0 0-1,0 0 1,1 0 0,0 1-1,1 0 1,0 0 0,0 0 0,0 0-1,1 0 1,-1 15 0,2-21 2,1 0 0,0 1 1,0-1-1,0 0 0,0 1 1,0-1-1,0 0 0,1 0 1,-1 0-1,1 1 0,0-1 1,0 0-1,0 0 0,0 0 1,0 0-1,0 0 0,0 0 1,0 0-1,1 0 0,-1-1 1,4 4-1,-3-4 8,1 1-1,0-1 1,0 0 0,0 0-1,0 0 1,-1 0-1,1 0 1,0-1 0,1 1-1,-1-1 1,0 0 0,0 1-1,0-2 1,3 1-1,5-2 48,1 0 0,-1 0 0,0-1 0,-1-1 0,1 1-1,-1-2 1,17-9 0,-12 4 51,0 0-1,0-1 1,-1-1-1,17-19 1,-26 26-83,0-1-1,0 0 1,0 0-1,-1 0 1,0-1-1,0 0 1,-1 1-1,0-1 1,0-1-1,-1 1 1,0 0 0,3-15-1,-5 20-29,0-1 0,0 1 0,0-1 0,0 0 0,0 1 0,-1-1 0,1 1 0,-1-1 0,0 1 0,1 0 0,-1-1 0,0 1 0,-1 0 0,1-1 0,0 1 0,-1 0 0,1 0 0,-1 0 0,1 0 0,-1 0 0,0 0 0,-3-2-1,1 2-82,1 0-1,-1 1 0,1-1 1,-1 1-1,1-1 0,-1 1 0,0 0 1,0 0-1,1 1 0,-1-1 1,0 1-1,0 0 0,-7 1 0,7-1-86,0 1 0,0-1 0,0 1-1,0 0 1,0 0 0,0 1 0,0-1-1,0 1 1,1 0 0,-1 0 0,1 0-1,-7 6 1,9-7 34,-1 1 0,0 0 0,1 0 0,-1 0-1,1 0 1,0 0 0,-1 0 0,1 0 0,0 0 0,0 0 0,1 1 0,-1-1-1,0 0 1,1 1 0,-1-1 0,1 1 0,0-1 0,0 0 0,0 1 0,0-1 0,0 1-1,1 4 1,5 8-762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0:09.3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84 16636,'0'-3'239,"1"1"1,0-1 0,0 1-1,0-1 1,1 1 0,-1-1-1,1 1 1,-1 0 0,1 0-1,0 0 1,-1 0 0,1 0-1,0 0 1,0 0 0,1 1 0,-1-1-1,0 1 1,4-2 0,46-22 3279,-44 22-3130,0 0-1,1 0 0,-1 1 0,0 0 1,1 0-1,13 0 0,-19 2-357,-1 0 0,0 0 0,0 0 0,1 1 0,-1-1 0,0 1 0,0-1 0,0 1 0,0 0 0,0 0 0,0 0 0,0 0 0,0 0 0,0 0 0,0 0 0,-1 1 0,1-1 0,0 1 0,-1-1 0,1 1 1,-1 0-1,1-1 0,-1 1 0,0 0 0,0 0 0,0 0 0,0 0 0,0 0 0,0 0 0,0 4 0,1 5-25,-1 0 0,0 0 0,0 0 1,-1 0-1,0 1 0,-1-1 0,-1 0 0,-2 12 1,-4 35 49,8-57-55,0-1 0,0 1 0,0-1 0,0 1-1,0-1 1,0 1 0,0-1 0,0 1 0,0-1 0,1 1 0,-1 0 0,0-1 0,0 1 0,0-1 0,1 0 0,-1 1 0,0-1 0,1 1 0,-1-1 0,0 1 0,1-1-1,-1 0 1,0 1 0,1-1 0,-1 0 0,1 1 0,-1-1 0,1 0 0,-1 0 0,1 1 0,-1-1 0,1 0 0,-1 0 0,1 0 0,-1 0 0,1 0 0,-1 1 0,1-1-1,-1 0 1,1 0 0,-1 0 0,1-1 0,-1 1 0,1 0 0,-1 0 0,1 0 0,-1 0 0,1 0 0,-1-1 0,1 1 0,-1 0 0,1 0 0,0-1 0,35-17-31,-28 12 17,5 0-18,-1 0 0,1 1 0,0 1 0,0-1 0,0 2 0,0 0 0,22-2 0,-31 5 15,0-1-1,0 1 1,0 0-1,0 0 0,1 1 1,-1-1-1,0 1 1,0 0-1,-1 0 0,1 0 1,0 1-1,0 0 1,0-1-1,-1 1 0,1 0 1,-1 1-1,0-1 1,1 0-1,-1 1 0,0 0 1,0 0-1,-1 0 0,1 0 1,-1 0-1,1 1 1,-1-1-1,0 1 0,0-1 1,2 7-1,-3-4 32,1 1-1,-1-1 1,-1 1-1,1-1 1,-1 1 0,0-1-1,0 1 1,-1-1-1,0 0 1,0 1-1,-1-1 1,0 0-1,0 1 1,0-1-1,0 0 1,-1 0 0,0-1-1,-1 1 1,-4 6-1,-6 7 242,0-1 0,-2 0-1,-34 31 1,34-35-98,0-1 0,-1 0 0,-1-2 0,-21 12 1,30-19-263,0 0 0,0 0 0,0-1 0,0 0 1,-1 0-1,1-1 0,-1-1 0,1 1 0,-1-2 1,0 1-1,-11-2 0,2-4-227,8-3-138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0:12.5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25 17836,'-1'-1'153,"1"0"0,0 0-1,-1 0 1,1 0 0,0-1 0,0 1 0,0 0 0,0 0 0,0 0-1,0 0 1,0 0 0,0 0 0,0 0 0,0 0 0,1 0 0,-1 0-1,0 0 1,1 0 0,-1 0 0,1-1 0,0 2-30,1-1 1,-1 1-1,0 0 0,0 0 1,1 0-1,-1 0 1,0 0-1,0 0 0,1 1 1,-1-1-1,0 0 1,0 0-1,0 1 0,1-1 1,-1 1-1,0-1 1,0 1-1,1 1 0,412 186 3490,-400-184-4056,-16-10-962,-21-17-1081,17 18 2634,-6-6-952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0:13.9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124 502 15171,'-8'25'1936,"6"-21"-1583,0 0 0,1-1 0,-1 1 0,1 0 1,0 0-1,1 0 0,-1 0 0,0 0 0,1 0 1,0 0-1,0 0 0,0 0 0,2 7 0,-2-11-320,0 0 1,0 0-1,0 0 0,0 0 0,0 1 0,0-1 0,0 0 0,0 0 0,0 0 0,1 0 0,-1 0 1,0 0-1,0 0 0,0 1 0,0-1 0,0 0 0,0 0 0,0 0 0,1 0 0,-1 0 0,0 0 0,0 0 1,0 0-1,0 0 0,0 0 0,1 0 0,-1 0 0,0 0 0,0 0 0,0 0 0,0 0 0,0 0 0,1 0 1,-1 0-1,0 0 0,0 0 0,0 0 0,0 0 0,0 0 0,1 0 0,-1 0 0,0 0 0,0 0 1,0 0-1,0 0 0,0 0 0,1 0 0,-1 0 0,0-1 0,0 1 0,0 0 0,0 0 0,0 0 0,0 0 1,0 0-1,0 0 0,0-1 0,0 1 0,1 0 0,4-10 875,-1-3-471,-1 1-1,-1-1 1,0 0-1,-1 0 1,0-16 0,-7-67 729,5 83-985,-4-26 88,-1 0 1,-1 0 0,-3 1 0,-1 0 0,-1 0 0,-28-54 0,35 82-250,-1 0 0,0 1 0,-9-10 0,15 19-21,0 0 0,0 0 0,0 0-1,-1 0 1,1-1 0,0 1 0,0 0 0,0 0-1,0 0 1,0 0 0,0 0 0,0 0-1,0 0 1,0-1 0,0 1 0,0 0 0,0 0-1,0 0 1,0 0 0,0 0 0,0 0 0,0-1-1,0 1 1,0 0 0,0 0 0,0 0-1,0 0 1,0 0 0,0-1 0,0 1 0,0 0-1,0 0 1,0 0 0,0 0 0,0 0 0,0 0-1,0-1 1,0 1 0,0 0 0,1 0-1,-1 0 1,0 0 0,0 0 0,0 0 0,0 0-1,0 0 1,0 0 0,0 0 0,1 0 0,-1-1-1,0 1 1,0 0 0,0 0 0,0 0-1,0 0 1,1 0 0,-1 0 0,0 0 0,0 0-1,0 0 1,0 0 0,0 0 0,0 0 0,1 0-1,-1 1 1,9-1-49,95 20-480,210 13 1,-306-33 353,30-1-487,-37 1 640,1 0 0,0-1 0,-1 1-1,1-1 1,0 0 0,-1 0 0,1 1 0,-1-1-1,1 0 1,-1 0 0,1 0 0,-1-1-1,0 1 1,0 0 0,1 0 0,-1-1-1,0 1 1,0-1 0,1-1 0,6-21-360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0:39.5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5430 259 12019,'-1129'230'2044,"662"-145"-2020,-152 31 83,14 49 326,385-83 23,-377 202-1,-160 196 113,167-1-561,524-417-55,2 4 1,-81 107 0,123-142 19,0 1 1,3 0 0,0 2-1,2 0 1,2 2 0,1-1-1,2 2 1,-11 54 0,20-72 6,1 0 1,0 0 0,2 0 0,0 0-1,1 1 1,1-1 0,1 0-1,8 30 1,-6-34-9,0 1-1,2-1 1,0-1-1,1 1 1,0-1-1,1 0 1,0-1-1,1 0 1,1-1-1,16 16 1,-5-10-43,1 0-1,0-2 1,1-1 0,1 0 0,0-2-1,1-1 1,47 15 0,-2-6-247,131 20 1,-42-21-1011,292-2 0,167-47-1177,1028-130 2468,97-137 1335,-1345 196-952,-5-17 0,491-218 0,-589 195 316,-6-12-1,524-369 1,-724 452-294,99-97 1,-145 123-239,-3-2 1,-1-2-1,63-99 0,-89 122-114,-1-1 0,-2 0 0,0 0 0,-2-1 0,-1 0 0,-1-1 0,-1 0-1,4-50 1,-9 59-6,-1 0 0,0 0 0,-2 0 0,0 0 0,-1 0 0,0 0 0,-2 1 0,0-1 0,-1 1 0,-1 0 0,0 1 0,-1 0 0,-1 0 0,-15-20 0,4 12 7,-1 0-1,-2 2 0,0 1 0,-1 0 1,-1 2-1,-1 1 0,-34-18 0,-6 2 16,-1 2 0,-72-22 0,12 14 49,-2 5-1,-209-28 1,-276 6 352,-640 36 279,210 86-750,678-17-22,358-47 59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0:52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94 11082,'3'1'757,"0"1"0,0-1-1,0 1 1,0-1-1,0 0 1,0 0 0,0-1-1,0 1 1,0-1-1,7 1 2877,-18-1-1924,0 0-1522,3 0 20,0 0 0,-1 1 1,1-1-1,0 1 0,-1 0 0,1 0 0,0 1 0,0 0 1,0 0-1,-7 3 0,11-4-199,-1 1 0,0-1-1,0 0 1,1 1 0,-1-1 0,1 1 0,0 0 0,-1-1-1,1 1 1,0 0 0,0 0 0,0 0 0,0 0 0,0 0-1,1 0 1,-1 0 0,1 0 0,-1 0 0,1 0 0,0 0-1,-1 0 1,1 0 0,0 0 0,0 1 0,1-1 0,-1 0 0,0 0-1,1 0 1,0 2 0,0-2-12,-1 1 0,1-1 1,0 0-1,0 0 0,0 1 0,0-1 0,0 0 0,0 0 0,0 0 1,1-1-1,-1 1 0,1 0 0,-1 0 0,1-1 0,0 1 1,0-1-1,0 1 0,0-1 0,0 0 0,0 0 0,0 0 0,0 0 1,0 0-1,4 1 0,-4-2 5,-1 0 0,1 0 0,0 0 0,0 0 0,0 0 0,0 0 0,0-1 0,-1 1 0,1-1 0,0 1 0,0-1 0,0 0 0,-1 1 0,1-1 0,-1 0 0,1 0 0,0 0 0,-1 0 0,1-1 0,-1 1 0,0 0 0,0-1 0,1 1 0,-1 0 0,0-1 0,0 0 0,0 1 0,0-1 0,-1 0 0,2-2 0,0-2 45,0 0 1,-1 0-1,1 1 0,-1-1 1,0-10-1,-1 14-26,0 0 0,1 1 0,-1-1 0,0 0 0,0 1-1,-1-1 1,1 0 0,0 1 0,0-1 0,-1 1 0,1-1-1,-1 0 1,0 1 0,1-1 0,-1 1 0,0 0 0,0-1 0,0 1-1,0-1 1,0 1 0,0 0 0,0 0 0,0 0 0,-2-2 0,2 3-14,1 0 1,-1 0 0,1 0 0,-1 0 0,1 0 0,-1 0 0,1 0 0,-1 0 0,1 0 0,-1 0-1,1 1 1,-1-1 0,1 0 0,-1 0 0,1 0 0,-1 1 0,1-1 0,-1 0 0,1 0 0,0 1-1,-1-1 1,1 1 0,-1-1 0,1 0 0,0 1 0,-1-1 0,1 1 0,0-1 0,0 0 0,-1 1-1,1-1 1,0 1 0,0-1 0,0 1 0,-1-1 0,1 1 0,0-1 0,0 1 0,0 0-1,-3 22 72,2-10-79,1 1 1,0-1-1,1 0 1,1 0-1,0 0 0,0 0 1,2 0-1,-1 0 0,2 0 1,10 20-1,-15-32-1,0 0-1,1 0 1,-1 1-1,1-1 1,0 0 0,-1 0-1,1 0 1,0-1-1,0 1 1,-1 0-1,1 0 1,0 0-1,0 0 1,0-1 0,0 1-1,0-1 1,0 1-1,0 0 1,0-1-1,0 0 1,0 1-1,1-1 1,-1 0 0,0 1-1,0-1 1,0 0-1,0 0 1,1 0-1,-1 0 1,0 0-1,0 0 1,0 0 0,1-1-1,-1 1 1,0 0-1,0-1 1,1 0-1,1 0-1,-1-1-1,0 0 1,1 0-1,-1 0 1,0-1-1,0 1 1,0 0-1,0-1 1,-1 1-1,1-1 1,-1 0-1,1 1 1,0-6-1,2-4 22,0-1 0,-1 0-1,-1 0 1,0-1 0,-1 1-1,-1 0 1,0-18 0,-1 21 18,0 0 1,0 0 0,-1 0-1,-1 0 1,1 0 0,-2 1-1,1-1 1,-1 1-1,-1 0 1,-6-11 0,10 19-27,1-1 0,-1 1 1,0-1-1,0 1 0,-1-1 0,1 1 1,0 0-1,0 0 0,-1 0 1,1 0-1,-1 0 0,1 0 1,-1 0-1,1 0 0,-1 0 0,1 0 1,-1 1-1,0-1 0,1 1 1,-1-1-1,0 1 0,0 0 1,1 0-1,-1 0 0,0 0 0,0 0 1,1 0-1,-5 1 0,4 0-4,0 0-1,0 0 0,0 1 1,0-1-1,1 0 0,-1 1 0,0 0 1,0-1-1,1 1 0,-1 0 1,1 0-1,0 0 0,0 0 1,-1 0-1,1 0 0,0 0 1,1 0-1,-1 1 0,0-1 0,0 4 1,-2 7-15,1-1 0,0 1 0,1 0 0,0 0 0,1 0 0,1 0 0,0 0 0,4 21 0,-5-34 9,0 1 0,0-1-1,0 0 1,0 0-1,0 1 1,0-1 0,0 0-1,1 1 1,-1-1 0,0 0-1,0 0 1,0 1-1,0-1 1,0 0 0,0 0-1,0 1 1,1-1-1,-1 0 1,0 0 0,0 0-1,0 1 1,1-1 0,-1 0-1,0 0 1,0 0-1,0 1 1,1-1 0,-1 0-1,0 0 1,0 0-1,1 0 1,-1 0 0,0 0-1,1 0 1,-1 0 0,0 0-1,0 0 1,1 0-1,-1 0 1,0 0 0,0 0-1,1 0 1,-1 0-1,0 0 1,1 0 0,-1 0-1,0 0 1,0 0 0,1 0-1,-1 0 1,0 0-1,0-1 1,1 1 0,-1 0-1,0 0 1,0 0-1,1-1 1,7-13-37,9-32-35,-14 35 56,1-1 0,0 1 0,1 0 0,0 1 0,1-1 0,10-15 0,-15 26 15,-1-1-1,0 1 1,1-1 0,-1 1 0,0-1 0,1 1 0,-1 0 0,0-1 0,1 1 0,-1 0-1,1-1 1,-1 1 0,0 0 0,1-1 0,-1 1 0,1 0 0,-1 0 0,1 0 0,-1 0 0,1-1-1,-1 1 1,1 0 0,-1 0 0,1 0 0,-1 0 0,1 0 0,0 0 0,-1 0 0,1 0-1,-1 0 1,1 1 0,0-1 0,0 1-3,0 0 1,0 0-1,-1 0 0,1 0 0,0 0 0,-1 0 1,1 0-1,0 0 0,-1 0 0,1 0 0,-1 0 1,0 1-1,1 0 0,5 42-102,-6-35 93,0-6 15,0 0-1,0 0 1,0 0 0,0 0 0,0 0 0,0 0-1,-1 0 1,0 0 0,1 0 0,-1 0 0,0 0-1,-1-1 1,-1 6 0,4-8-6,25 0-70,-25 0 72,0 0 1,0 0-1,0 0 1,0 0-1,0 0 1,0 0-1,0-1 0,0 1 1,0 0-1,0-1 1,0 1-1,0-1 1,-1 1-1,1-1 1,0 1-1,0-1 0,0 0 1,0 1-1,-1-1 1,1 0-1,0 0 1,-1 1-1,1-1 0,0-1 1,-1 1 2,0 0-1,0 1 1,0-1 0,0 0-1,-1 0 1,1 1 0,0-1-1,0 0 1,-1 0 0,1 1-1,0-1 1,-1 0 0,1 1-1,-1-1 1,1 0 0,-1 1-1,1-1 1,-1 1 0,1-1-1,-1 1 1,0-1 0,0 1-1,-15-11 17,13 9-17,1 1 1,0 0-1,-1-1 0,1 1 0,-1 0 1,0 1-1,1-1 0,-1 0 1,0 1-1,0-1 0,1 1 1,-1 0-1,0 0 0,0 0 1,0 0-1,1 1 0,-1-1 1,0 1-1,1 0 0,-1-1 0,0 1 1,-3 2-1,3-1-9,1 0 1,-1 0-1,1 1 0,-1-1 0,1 1 0,0-1 1,-1 1-1,2 0 0,-1 0 0,0 0 1,0 0-1,1 0 0,0 0 0,-1 0 1,1 0-1,1 1 0,-1-1 0,0 4 1,0-1-13,0 0 0,1-1 0,0 1 0,0 0 1,1 0-1,-1 0 0,3 7 0,-3-12 17,0 0-1,1 0 1,-1 0-1,0 0 1,1 0 0,-1 0-1,1 0 1,-1-1-1,1 1 1,-1 0-1,1 0 1,0 0-1,-1-1 1,1 1-1,0 0 1,0-1-1,0 1 1,-1-1-1,3 2 1,-2-2 1,0 0 0,1 0 0,-1 0-1,0 0 1,0 0 0,1-1 0,-1 1 0,0 0 0,0 0-1,1-1 1,-1 1 0,0-1 0,0 1 0,0-1 0,0 0 0,0 1-1,0-1 1,0 0 0,0 0 0,2-1 0,3-4-1,-1-1 0,1 1 1,-1-1-1,0-1 0,0 1 0,-1-1 1,0 1-1,-1-1 0,6-16 0,-4 8 42,-1 1-1,-1-1 1,0 0-1,1-23 0,-4 35-19,0 1 0,-1 0 0,1-1 0,-1 1 0,1-1 0,-1 1 0,0 0 0,-1 0 0,-1-6 0,2 8-12,1 1 1,-1-1-1,1 0 1,-1 1-1,1-1 1,-1 0-1,1 1 1,-1-1-1,1 0 1,-1 1 0,0-1-1,1 1 1,-1-1-1,0 1 1,0 0-1,1-1 1,-1 1-1,0 0 1,0-1-1,0 1 1,1 0-1,-1 0 1,0 0-1,0 0 1,0-1-1,0 1 1,0 1-1,1-1 1,-1 0-1,0 0 1,0 0 0,0 0-1,0 0 1,1 1-1,-1-1 1,0 0-1,0 1 1,1-1-1,-1 1 1,0-1-1,0 1 1,0 0-1,-3 3 6,0 0 0,1 0-1,-1 0 1,1 0 0,0 0 0,0 0-1,1 1 1,0 0 0,-1-1 0,-2 11-1,0 0-3,1 1-1,-3 20 1,5-27-74,1 0 1,0 1 0,0-1-1,1 0 1,0 1 0,1-1-1,0 0 1,0 1 0,1-1-1,0 0 1,1 0 0,0 0-1,0-1 1,7 13 0,3-7-147,-12-14 208,-1 1 0,1-1 0,-1 0-1,1 0 1,-1 0 0,0 0 0,1 0 0,-1 0-1,1 0 1,-1 0 0,1 0 0,-1 0-1,1 0 1,-1 0 0,1 0 0,-1 0 0,1 0-1,-1 0 1,1-1 0,-1 1 0,0 0-1,1 0 1,-1-1 0,1 1 0,-1 0 0,0 0-1,1-1 1,-1 1 0,0-1 0,1 1-1,-1 0 1,0-1 0,0 1 0,1 0 0,-1-1-1,0 1 1,0-1 0,1 0 0,11-34-259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0:53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272 0 16428,'-5'1'227,"1"-1"1,-1 0 0,0 1 0,1 0-1,-1 0 1,0 1 0,1-1 0,-1 1-1,1 0 1,0 0 0,0 0 0,0 1-1,-6 4 1,4-2 31,0 0-1,1 1 1,-1 0-1,1 0 1,0 1-1,0 0 1,-5 10-1,5-6-32,-1 1-1,2 0 0,-1 0 0,2 0 1,-1 1-1,2-1 0,0 1 1,0 0-1,1 24 0,1-35-207,0-1 0,0 0 0,0 0 0,0 0 0,1 0 0,-1 0 0,0 0 0,0 0 0,1 0 0,-1 0 0,1 0 0,-1 0 0,1 0 0,-1 0 0,1 0 0,1 1 0,-2-2-3,1 0 0,-1 1 0,1-1 0,-1 0 0,1 0 0,0 1 0,-1-1 0,1 0 1,-1 0-1,1 0 0,0 0 0,-1 0 0,1 0 0,0 0 0,-1 0 0,1 0 0,-1 0 0,1 0 0,0 0 0,0-1 0,2 0 18,-1 0 0,1 0 0,-1 0 0,1-1 0,-1 1 0,0-1 0,0 0 0,0 0 0,0 0 0,0 0 0,2-3 0,4-5 78,-2-1 0,0 0 0,0 0 0,7-20 0,-11 25-45,0 0 0,0 0 0,-1 0 0,0 0 0,0-1-1,0 1 1,-1 0 0,0-1 0,0 1 0,-2-11 0,2 15-48,0 1 0,-1-1-1,1 1 1,-1-1 0,1 1 0,-1-1 0,0 1 0,1-1 0,-1 1-1,0 0 1,0 0 0,0-1 0,0 1 0,0 0 0,0 0-1,0 0 1,-1 0 0,1 0 0,0 0 0,-1 0 0,1 1 0,-3-2-1,2 1 3,-1 1-1,1 0 1,0 0-1,-1 0 1,1 0-1,0 0 1,-1 0-1,1 1 0,0-1 1,-1 1-1,1-1 1,0 1-1,-4 1 1,-2 3 21,-1-1 0,1 1 1,0 1-1,0-1 0,1 1 1,-8 8-1,4-2-27,0 0 0,1 0 1,1 1-1,0 0 0,0 1 0,2 0 0,0 0 0,0 1 0,-5 19 1,11-32-16,0 0 1,1 0-1,-1 0 1,1 0-1,0 0 1,0 0-1,-1 0 1,1 0-1,0 0 1,1 0 0,-1 0-1,0 0 1,1-1-1,-1 1 1,1 0-1,-1 0 1,1 0-1,0 0 1,0 0-1,1 2 1,-1-4 0,-1 1 1,1 0-1,0-1 0,-1 1 0,1-1 0,0 0 1,0 1-1,-1-1 0,1 0 0,0 1 1,0-1-1,0 0 0,0 0 0,-1 1 1,1-1-1,0 0 0,0 0 0,1 0 1,1-1 0,-1 1 1,0-1 0,0 1-1,0-1 1,1 0 0,-1 0-1,0 0 1,0 0 0,3-2 0,6-6 25,0 1 1,-1-2 0,0 1-1,0-1 1,-1-1 0,-1 0-1,0 0 1,0-1 0,-1 0-1,0 0 1,8-23 0,-14 33-19,-1 0 0,1 0 1,0 0-1,-1 1 0,0-1 1,1 0-1,-1 0 0,0 0 1,0 0-1,0 0 0,0 0 1,0 0-1,-1 0 0,1 0 1,0 0-1,-1 0 0,-1-2 1,2 3-7,0 1 0,-1 0 0,1-1 1,0 1-1,-1 0 0,1 0 0,0-1 1,-1 1-1,1 0 0,-1 0 0,1 0 1,-1-1-1,1 1 0,0 0 0,-1 0 1,1 0-1,-1 0 0,1 0 0,-1 0 1,1 0-1,-1 0 0,1 0 0,0 0 1,-1 0-1,1 0 0,-1 1 0,-19 11 52,9 0-47,0 0 0,1 1-1,0 0 1,1 0 0,1 1-1,0 0 1,1 1 0,0 0-1,1 0 1,1 0 0,-7 32-1,12-47-7,0 1 0,0 0-1,-1 0 1,1 0 0,0 0-1,0-1 1,0 1-1,0 0 1,0 0 0,0 0-1,0 0 1,1-1 0,-1 1-1,0 0 1,0 0 0,1 0-1,-1-1 1,0 1 0,1 0-1,-1-1 1,1 1-1,-1 0 1,1-1 0,0 2-1,0-2 1,-1 0 0,1 0 0,0 0 0,0 0 0,-1 0 0,1 0 1,0 0-1,0 0 0,0 0 0,-1 0 0,1 0 0,0 0 0,0-1 0,-1 1 0,1 0 0,0-1 0,0 1 0,-1 0 0,2-2 0,4-2 4,-1 0 1,1 0 0,-1-1-1,7-8 1,-1 0 14,-1 0 0,-1-1-1,0 0 1,-1 0 0,-1-1 0,0 0 0,0-1-1,-2 1 1,0-1 0,3-21 0,-7 36-17,-1-1 1,0 0 0,0 1-1,0-1 1,0 1 0,0-1-1,-1 1 1,1-1 0,0 0-1,-1 1 1,1-1 0,-2-1-1,2 3-1,0-1 0,-1 1 0,1-1-1,0 1 1,-1-1 0,1 1 0,-1 0-1,1-1 1,0 1 0,-1 0 0,1-1-1,-1 1 1,1 0 0,-1 0 0,1-1-1,-1 1 1,0 0 0,1 0-1,-1 0 1,1 0 0,-1 0 0,1 0-1,-2 0 1,0 0-2,0 0 1,0 1-1,0 0 0,0-1 0,0 1 1,0 0-1,0 0 0,0 0 1,0 0-1,0 1 0,1-1 0,-1 0 1,0 1-1,1-1 0,-1 1 0,-1 1 1,-4 7-18,0 0 0,0 0 0,0 1 0,2 0 0,-6 12 0,8-15-3,0-1 0,1 1 0,0 0 0,0 0 0,0 0 0,1-1 0,1 1 1,0 14-1,-1-22 16,1 1 1,0 0 0,0-1 0,0 1-1,1 0 1,-1 0 0,0-1 0,0 1-1,0 0 1,0-1 0,1 1-1,-1 0 1,0-1 0,1 1 0,-1 0-1,0-1 1,1 1 0,-1-1 0,1 1-1,-1 0 1,1-1 0,-1 1 0,1-1-1,-1 0 1,1 1 0,0-1-1,-1 1 1,2-1 0,-1 0 0,0 0 0,0 0 0,0 0-1,1 0 1,-1 0 0,0-1 0,0 1 0,0 0 0,0-1 0,0 1 0,0-1 0,0 1 0,0-1-1,0 0 1,2 0 0,3-4-9,0-1 0,0 1 0,9-12 0,-4 3 21,-1 0-1,-1 0 1,0 0-1,-1-1 1,-1-1-1,0 1 1,-1-1-1,-1 0 1,-1 0-1,4-22 1,-8 36-3,1 0 1,-1 0-1,0 1 0,-1-1 0,1 0 1,0 1-1,0-1 0,-1 0 0,1 1 1,-1-1-1,0-1 0,1 2-2,-1 1 0,1-1 0,0 1 0,-1-1 0,1 1 0,-1-1 0,1 1 0,0-1 0,-1 1 0,1 0 0,-1-1 0,0 1 0,1 0 0,-1-1 0,1 1 0,-1 0 0,1 0 0,-1 0 0,0-1 0,1 1 0,-2 0 0,0 0 1,0 0 1,0 1 0,0-1-1,0 1 1,0 0 0,-1-1-1,1 1 1,0 0 0,1 0-1,-1 0 1,0 0 0,0 0-1,0 1 1,1-1 0,-1 1-1,-2 1 1,-6 8-126,0 0 1,1 0-1,0 1 1,1 0-1,0 1 0,1 0 1,0 0-1,1 0 1,1 1-1,0 0 0,1 0 1,0 0-1,-3 29 1,7-29 10,4-11-10,8-22-310,2-9-23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2:48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37 17076,'-5'8'2568,"-5"14"1234,6-13-3519,0 0 0,1 0-1,-4 18 1,2 3-27,1 0-1,0 47 1,4-62-241,1 1 1,0-1 0,1 0 0,1 0 0,0 0 0,10 27 0,-12-39-14,0-1 1,0 0 0,0 0-1,0 0 1,0 0-1,1 0 1,-1-1 0,0 1-1,1 0 1,0 0-1,-1-1 1,1 1 0,3 1-1,-4-2 7,0-1 0,0 1 0,0-1 0,0 0-1,0 0 1,0 1 0,0-1 0,1 0 0,-1 0 0,0 0 0,0 0-1,0 0 1,0-1 0,0 1 0,0 0 0,0 0 0,0-1 0,0 1-1,0 0 1,0-1 0,1 0 0,1-1 34,0-1-1,-1 1 1,1-1-1,0 0 1,-1 1 0,0-1-1,0 0 1,0-1 0,0 1-1,0 0 1,0-1 0,-1 1-1,0 0 1,2-8 0,-1 2 70,-1 0 1,0 0-1,-1 0 1,0 0-1,0 0 1,-1 0-1,0 1 1,0-1-1,-1 0 1,0 0-1,-1 1 1,-4-11-1,6 15-68,-1 0-1,0 0 0,0 0 0,0 1 1,-1-1-1,1 1 0,-1-1 1,0 1-1,0 0 0,0 0 0,0 0 1,0 0-1,-1 0 0,0 1 0,1-1 1,-1 1-1,0 0 0,0 1 1,0-1-1,0 0 0,0 1 0,0 0 1,-1 0-1,1 0 0,0 1 1,-9 0-1,9 0-39,1 1 1,-1 0-1,1 0 1,0 0-1,-1 0 0,1 1 1,0-1-1,0 1 1,0 0-1,0 0 1,0 0-1,0 1 0,0-1 1,1 0-1,-1 1 1,1 0-1,0 0 1,0 0-1,0 0 0,0 0 1,0 0-1,-2 6 1,2-5-14,0 0 1,1 0-1,-1 0 1,1 1-1,0-1 1,0 0-1,1 1 0,-1-1 1,1 1-1,0-1 1,0 1-1,0-1 1,1 0-1,-1 1 1,1-1-1,0 1 1,4 7-1,-5-11 6,1 0 1,0 0-1,0 0 0,-1 1 1,1-1-1,0 0 0,0 0 0,0 0 1,0 0-1,1-1 0,-1 1 0,0 0 1,0 0-1,1-1 0,-1 1 1,0 0-1,1-1 0,-1 0 0,0 1 1,1-1-1,-1 0 0,1 1 0,-1-1 1,0 0-1,1 0 0,-1 0 1,1-1-1,-1 1 0,1 0 0,-1 0 1,0-1-1,1 1 0,-1-1 0,0 1 1,1-1-1,-1 1 0,0-1 1,0 0-1,2-1 0,3-2 4,1 0-1,-1-1 1,0 0-1,0 0 1,-1 0-1,6-8 1,2-3 53,-2 0 1,0 0 0,0-1-1,-2-1 1,0 1 0,-1-2-1,-1 1 1,-1-1 0,-1 0-1,0 0 1,2-24 0,-7 39-28,1 1 1,-2-1-1,1 0 1,0 1-1,-1-1 1,0 0-1,-1-3 0,2 6-20,0 0 0,0 1-1,-1-1 1,1 0-1,0 1 1,-1-1 0,1 0-1,-1 1 1,1-1-1,-1 1 1,1-1 0,-1 1-1,1-1 1,-1 1 0,1 0-1,-1-1 1,0 1-1,1-1 1,-1 1 0,0 0-1,1 0 1,-1-1-1,0 1 1,1 0 0,-1 0-1,0 0 1,0 0-1,1 0 1,-1 0 0,0 0-1,1 0 1,-1 0-1,0 0 1,0 0 0,1 0-1,-1 1 1,0-1-1,1 0 1,-1 0 0,0 1-1,1-1 1,-1 1-1,1-1 1,-1 0 0,0 2-1,-4 1 16,0 2-1,0-1 1,1 0-1,0 1 1,0 0-1,0 0 1,0 0-1,1 0 0,0 1 1,0-1-1,-3 10 1,-2 5-111,-11 43 1,16-49-384,0 0 0,1 0 0,0 27-1,5-23 76,-2-18 388,-1 0 0,0 0 0,0 1 0,0-1 0,0 0 0,0 0-1,1 0 1,-1 1 0,0-1 0,0 0 0,0 0 0,1 0 0,-1 0 0,0 1 0,0-1 0,1 0 0,-1 0 0,0 0 0,0 0 0,1 0 0,-1 0 0,0 0 0,0 0 0,1 0 0,-1 0 0,0 0 0,0 0 0,1 0 0,-1 0 0,0 0 0,0 0 0,1 0 0,-1 0 0,0 0 0,0 0-1,1 0 1,-1 0 0,0 0 0,0-1 0,1 1 0,-1 0 0,0 0 0,0 0 0,0 0 0,1-1 0,-1 1 0,0 0 0,0 0 0,0 0 0,0-1 0,1 1 0,-1 0 0,0 0 0,0-1 0,0 1 0,0 0 0,0 0 0,0-1 0,0 1 0,0 0 0,0-1 0,15-28-555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2:49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17 16091,'0'0'81,"0"-1"0,0 0 0,0 0 0,-1 1 0,1-1-1,0 0 1,0 1 0,0-1 0,-1 0 0,1 1-1,0-1 1,-1 0 0,1 1 0,-1-1 0,1 0 0,-1 1-1,1-1 1,-1 1 0,1-1 0,-1 1 0,0-1 0,1 1-1,-1 0 1,1-1 0,-1 1 0,0 0 0,1-1-1,-1 1 1,0 0 0,0 0 0,1 0 0,-1 0 0,0 0-1,0 0 1,1 0 0,-1 0 0,0 0 0,0 0 0,1 0-1,-1 0 1,0 0 0,-1 1 0,-3 0 208,0 0-1,0 0 1,1 1 0,-1-1-1,-5 4 1,1-1 126,1 1 0,1 1-1,-1-1 1,1 1 0,0 0 0,-11 13-1,14-15-299,1 0-1,0 0 0,0 1 1,0-1-1,0 1 0,1 0 0,-1-1 1,1 1-1,0 0 0,1 0 1,0 1-1,-2 9 0,3-14-97,0 1 0,0-1 0,0 0-1,0 1 1,0-1 0,1 0 0,-1 1 0,0-1-1,1 0 1,-1 0 0,1 1 0,-1-1 0,1 0-1,0 0 1,0 0 0,-1 0 0,1 0 0,0 1 0,0-2-1,0 1 1,0 0 0,0 0 0,0 0 0,0 0-1,1-1 1,-1 1 0,0 0 0,0-1 0,1 1-1,-1-1 1,0 0 0,0 1 0,1-1 0,-1 0-1,0 0 1,1 0 0,1 0 0,3 0 48,0 0 0,0 0-1,0-1 1,-1 0 0,1 0 0,0 0 0,8-4 0,-4 1 95,0-1 0,0 0 0,-1-1 1,13-9-1,-18 12-52,0 0 1,0-1 0,0 1-1,0-1 1,-1 0-1,0 0 1,0 0 0,0-1-1,0 1 1,-1-1 0,3-6-1,-4 10-67,-1 0 0,1 0 0,-1-1 0,0 1 1,0 0-1,1 0 0,-1 0 0,0-1 0,0 1 0,0 0 0,0 0 0,0-1 0,-1 1 0,1 0 0,0 0 0,0 0 0,-1-1 1,1 1-1,-1-1 0,0 1-12,0 0 1,1 1 0,-1-1 0,0 0-1,0 1 1,0-1 0,1 1 0,-1-1-1,0 1 1,0-1 0,0 1 0,0 0-1,0-1 1,0 1 0,0 0 0,0 0-1,0 0 1,-1-1 0,-3 2 31,1-1 1,-1 0-1,1 1 1,-1 0-1,1 0 1,0 0-1,0 0 1,-1 1-1,-4 2 1,-3 3 7,1 0-1,-1 0 1,1 1-1,1 1 1,-12 11 0,17-15-67,0 1 0,0 0 0,1 0 0,0 0 0,0 0 0,0 1 0,1-1 0,0 1 0,0 0 0,1 0 0,-2 8 0,3-13-4,1-1 1,-1 1-1,1 0 1,0-1-1,0 1 1,0 0-1,0-1 0,0 1 1,1 0-1,-1-1 1,0 1-1,1 0 1,-1-1-1,1 1 0,-1 0 1,2 1-1,-1-2 2,0 0-1,0 0 0,0-1 1,-1 1-1,1 0 0,0-1 1,0 1-1,0-1 0,0 1 1,1-1-1,-1 1 1,0-1-1,0 0 0,0 1 1,0-1-1,0 0 0,0 0 1,1 0-1,-1 0 0,0 0 1,0 0-1,0 0 1,0-1-1,0 1 0,1 0 1,0-1-1,4-1 2,1 0 1,-1-1-1,0 0 1,1 0-1,-1 0 0,-1-1 1,1 1-1,0-2 1,-1 1-1,0-1 0,0 1 1,0-1-1,6-10 0,-5 7 20,0-1 0,-1 0 0,0 0 0,0 0 0,-1 0 0,-1-1 0,1 1 0,2-18 0,-5 26-16,-1-1 0,0 1 1,1-1-1,-1 0 0,0 1 0,0-1 0,0 0 1,0 1-1,0-1 0,-1 1 0,1-1 0,0 0 1,-1 1-1,1-1 0,-1 1 0,0-1 0,1 1 1,-1 0-1,0-1 0,0 1 0,0 0 0,0-1 1,-1 0-1,1 1-1,-1 1 0,1-1 0,0 1 0,0 0 0,-1-1 0,1 1 0,0 0 0,0 0 0,-1 0 0,1 0 1,0 0-1,-1 0 0,1 0 0,0 0 0,0 1 0,-1-1 0,1 0 0,0 1 0,0-1 0,0 1 0,0-1 0,-1 1 0,1 0 0,0-1 0,0 1 1,0 0-1,0 0 0,0 0 0,0 1 0,-5 4-1,0-1-1,1 1 1,0 1 0,0-1 0,0 1-1,1 0 1,-4 9 0,6-13-90,1 1 0,-1-1-1,1 1 1,0-1 0,0 1 0,0-1-1,0 1 1,0 0 0,1 0-1,0-1 1,0 1 0,0 0 0,0 0-1,1-1 1,-1 1 0,1 0 0,1 5-1,-1-9 47,-1 1-1,1 0 1,-1-1-1,1 1 1,-1 0-1,1-1 1,0 1 0,-1-1-1,1 1 1,0-1-1,-1 1 1,1-1-1,0 0 1,0 1-1,-1-1 1,1 0-1,0 0 1,0 1-1,0-1 1,-1 0-1,1 0 1,0 0-1,0 0 1,0 0-1,0 0 1,-1 0-1,1 0 1,0 0-1,0-1 1,0 1-1,-1 0 1,1 0-1,0-1 1,0 1-1,-1-1 1,1 1-1,0 0 1,0-1-1,-1 1 1,2-2-1,31-24-415,-30 23 327,31-29-602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00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5937 240 13363,'-15'-11'173,"0"0"0,-1 2 1,0 0-1,0 1 0,-1 0 1,0 1-1,-25-6 0,-129-19 71,136 27-156,-449-61 32,442 60-112,-69-6-13,0 4 0,0 6 0,0 4 0,-1 5 0,-170 33 0,-353 127-49,517-132 18,-370 106-126,-993 307-34,1303-385 263,-181 92-1,246-97 21,3 5-1,-158 119 0,219-143-29,1 2 0,2 3 0,3 1 0,-59 78 0,79-91-33,1 2 1,2 0-1,1 1 0,2 1 0,1 1 0,2 1 1,2 0-1,-10 50 0,18-63-19,1 0 0,1 0 0,2 1 1,0-1-1,2 0 0,1 0 0,0 0 0,2 0 0,16 46 1,-11-44-2,1-1 1,2 0 0,1-1 0,1 0 0,1-1-1,1-1 1,0 0 0,34 31 0,-19-24 17,3-1 0,0-2 0,1-2 0,54 29 0,-36-27 66,1-2 0,97 29 0,-24-22 112,1-5-1,177 12 1,531 11 290,2-44-416,131-52-71,-10-104 176,716-344 1058,-914 175-905,-610 243-328,-4-7-1,-4-6 0,-3-7 0,-6-5 0,216-209 0,-306 264 8,-2-2 0,44-64 0,-62 76 39,-3 0 1,-1-2-1,-2-1 1,18-51-1,-32 77-5,0-1-1,-2 1 0,0-1 0,0 0 0,-1 0 0,-1 0 0,0 0 0,-1 0 0,-1 0 0,0 0 0,-1 0 1,0 0-1,-1 0 0,-1 1 0,0-1 0,-8-16 0,1 9 35,-1 1 0,0 0 1,-2 1-1,0 0 0,-1 1 0,-1 1 1,0 0-1,-1 2 0,-35-25 0,-7 0-101,-121-59 0,49 37-347,-169-56-1,143 70 134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02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 18116,'-3'13'1792,"1"2"-1280,12-4-176,9-7 793,14-5-561,6-5-88,10-4-112,6 0-72,4 0-240,0 2-184,-5 5-456,-3 3-288,-18 8-577,-9 5 1121,-24 4-280,-10 3-224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1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95 17156,'4'-8'463,"0"0"0,-1 0 0,0 0 0,2-12 0,-4 19-421,-1 0 0,0 0-1,1 0 1,-1 1 0,0-1 0,0 0 0,0 0-1,0 0 1,0 0 0,0 0 0,0 0-1,0 0 1,0 0 0,0 0 0,-1 0 0,1 0-1,0 0 1,-1 0 0,1 0 0,0 1-1,-1-1 1,1 0 0,-1 0 0,0 0-1,1 1 1,-1-1 0,0 0 0,1 1 0,-1-1-1,0 0 1,1 1 0,-1-1 0,0 1-1,0-1 1,0 1 0,0 0 0,0-1 0,0 1-1,1 0 1,-1-1 0,0 1 0,0 0-1,0 0 1,0 0 0,0 0 0,0 0-1,0 0 1,0 0 0,0 0 0,0 1 0,-1-1-1,-8 3 93,0-1 1,0 1-1,0 1 0,1-1 0,0 2 0,-1-1 0,2 1 0,-1 1 1,-14 11-1,1 2-82,1 1 0,-23 26 0,25-23-34,0 1 0,1 0 0,2 2 0,1 0-1,1 0 1,-17 44 0,29-65-14,1 0-1,-1 0 1,1 0-1,0 0 1,1 0-1,-1 0 0,1 8 1,0-11-3,0-1 1,0 0-1,1 1 1,-1-1-1,0 0 1,1 0-1,-1 0 1,1 1-1,-1-1 0,1 0 1,0 0-1,-1 0 1,1 0-1,0 0 1,0 0-1,0 0 1,-1 0-1,1 0 0,0 0 1,0-1-1,1 1 1,-1 0-1,0-1 1,0 1-1,0-1 1,0 1-1,0-1 0,1 1 1,-1-1-1,0 0 1,1 0-1,-1 1 1,0-1-1,0 0 1,1 0-1,-1 0 1,2-1-1,5 0 6,1 0-1,0 0 1,-1-1-1,1 0 1,-1-1-1,17-7 1,49-30 59,-62 33-45,62-39 105,-42 25-10,1 1 1,65-28-1,-94 46-101,1 1 0,-1 0 0,1 0 0,-1 0 0,1 0 0,0 0 0,-1 1-1,6 0 1,-8 0-6,0 1-1,0-1 0,0 1 1,0-1-1,0 1 0,0-1 1,0 1-1,-1 0 0,1 0 1,0 0-1,-1 0 0,1 0 1,0 0-1,-1 1 0,0-1 1,1 0-1,-1 1 0,0-1 1,1 1-1,-1 0 0,2 3 1,0 2 2,-1 2 1,1-1 0,-2 0 0,1 0-1,-1 1 1,1 10 0,2 15-2,8 55 68,-8-78 131,1-21-86,-2-22 60,-4 4 56,-11-55 1,6 52-116,-2-38 0,8 68-126,0 0-1,0 0 1,0 0 0,1 0-1,-1 0 1,0 0 0,0 0 0,1 0-1,-1 0 1,0 0 0,1 0-1,-1 0 1,1 0 0,0 0 0,-1 0-1,1 0 1,0 0 0,-1 1 0,1-1-1,0 0 1,0 0 0,0 1-1,-1-1 1,1 1 0,0-1 0,0 1-1,0-1 1,0 1 0,0-1-1,0 1 1,0 0 0,0 0 0,0-1-1,0 1 1,2 0 0,6 0-27,-1-1 0,1 1 0,15 3-1,-4-1-23,7-2-194,0-1 1,0-1 0,0-2-1,0 0 1,33-11-1,-48 11 84,1 0 0,-1-1 0,0 0-1,0-1 1,-1 0 0,0-1 0,0 0-1,0-1 1,-1 0 0,0-1 0,-1 0-1,17-21 1,7-24-442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57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16612,'-29'244'5809,"22"0"-3387,7-241-2396,0 9 65,1 0 1,0 0 0,5 22-1,-5-32-72,-1 0-1,1 0 1,0 0-1,0 0 1,0 0-1,0 0 1,0 0-1,0 0 1,1 0-1,-1 0 1,1 0 0,1 1-1,-2-2-4,0-1 0,1 1 1,-1 0-1,0-1 0,0 1 0,0-1 0,0 0 0,1 1 1,-1-1-1,0 0 0,1 0 0,-1 0 0,0 0 0,0 0 1,1 0-1,-1 0 0,0 0 0,0-1 0,1 1 0,-1 0 1,0-1-1,0 1 0,2-2 0,2 0 24,0-2-1,0 1 0,0 0 1,0-1-1,-1 0 1,1 0-1,-1-1 0,0 1 1,0-1-1,4-7 1,32-59 201,-34 59-196,26-52-138,-3-1-1,29-99 1,-54 139-1061,-3 25 1137,-1-1-1,0 1 1,0 0-1,0 0 1,0-1-1,0 1 1,0 0 0,0-1-1,0 1 1,0 0-1,0-1 1,0 1-1,0 0 1,0-1-1,-1 1 1,1 0 0,0 0-1,0-1 1,0 1-1,0 0 1,0-1-1,-1 1 1,1 0-1,0 0 1,0-1 0,0 1-1,-1 0 1,1 0-1,0 0 1,0 0-1,-1-1 1,1 1-1,0 0 1,0 0-1,-1 0 1,1 0 0,0 0-1,-1 0 1,1-1-1,0 1 1,-1 0-1,1 0 1,0 0-1,-1 0 1,1 0 0,0 0-1,0 0 1,-1 0-1,1 1 1,0-1-1,-1 0 1,1 0-1,0 0 1,-1 0 0,1 0-1,0 0 1,0 1-1,-1-1 1,1 0-1,0 0 1,-1 1-1,-10 7-469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02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1 561 16820,'6'10'1992,"11"-3"-1264,14-10-264,11-4 1161,15-8-905,8-4-224,6-4-568,1-3-400,-5-2 440,-5-7-184,-13-1-160</inkml:trace>
  <inkml:trace contextRef="#ctx0" brushRef="#br0" timeOffset="1">488 29 18404,'8'-4'219,"0"0"0,0 0 0,0 1 0,0 0 0,1 0 0,-1 1 0,1 0 0,-1 1 0,1 0 0,0 0 0,0 0 0,0 2 1,15 1-1,-19-2-181,0 1 0,1 0 0,-1 0 0,0 1 0,0-1 1,0 1-1,0 1 0,0-1 0,0 1 0,-1-1 1,1 1-1,-1 1 0,1-1 0,-1 1 0,0-1 0,-1 1 1,1 0-1,-1 0 0,1 1 0,-1-1 0,-1 1 1,5 9-1,-3-2 63,-1 0 0,0 1 1,-1-1-1,0 1 0,-1-1 1,-1 1-1,0-1 0,0 1 1,-4 15-1,-3 17 310,-17 52 1,18-76-304,-50 178-967,55-196 731,0-5-21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03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133 609 17844,'1'-6'445,"-1"0"1,1 0-1,-1 0 1,-1 0 0,1 0-1,-1 0 1,0 0-1,0 0 1,-1 1-1,-4-11 1,5 13-320,0 0 0,-1-1 0,1 1 0,-1 0 0,0 1 0,0-1 0,0 0 0,0 0 0,0 1 0,0-1 0,-1 1 0,0 0 0,1 0 0,-1 0 0,0 0 0,0 0 0,0 1 0,0-1 0,-6-1 0,7 2-112,0 1-1,0 0 0,1 0 0,-1 0 0,0 0 0,0 1 1,0-1-1,1 0 0,-1 1 0,0-1 0,1 1 0,-1 0 1,0 0-1,1-1 0,-1 1 0,1 0 0,-1 0 0,1 0 1,-1 1-1,1-1 0,0 0 0,-1 0 0,1 1 0,0-1 0,0 1 1,-2 2-1,0 2-11,0 0 0,0 0 1,1 1-1,-1-1 0,-2 14 1,2-4-11,0 1-1,2 0 1,0 0 0,0 0 0,2 0-1,0 0 1,1 0 0,1 0 0,6 20-1,-7-29 4,0 0 0,1 0 0,0-1 0,1 1 0,0-1-1,0 0 1,0 0 0,1-1 0,0 1 0,1-1 0,-1 0-1,1 0 1,0-1 0,0 1 0,1-1 0,0-1 0,0 1-1,0-1 1,0-1 0,0 1 0,9 2 0,17 3-29,-18-6-3,0 2 0,20 8 0,-30-11 31,0 1 1,0 0-1,0 0 0,-1 0 0,0 1 0,1-1 0,-1 1 0,-1 0 0,1 0 0,5 8 0,-1 2 14,-1 0-1,0 1 0,-1-1 0,0 2 0,-1-1 0,-1 0 1,-1 1-1,0 0 0,-1 0 0,-1 0 0,0 0 0,-1 0 1,-1 0-1,0 0 0,-6 24 0,7-37 8,-1 0 0,0 0 0,-1 0 0,1 0 0,0-1 1,-1 1-1,0 0 0,1-1 0,-1 1 0,-4 3 0,5-5-8,0 0-1,0 0 1,0-1-1,0 1 1,0-1 0,0 1-1,0-1 1,-1 1 0,1-1-1,0 1 1,0-1 0,-1 0-1,1 0 1,0 0 0,0 0-1,-1 0 1,1 0 0,0 0-1,0 0 1,0 0 0,-1-1-1,1 1 1,0 0 0,0-1-1,0 1 1,-1-1 0,1 1-1,0-1 1,0 0-1,-2-1 1,-4-4 12,0 0 0,1-1-1,-1 1 1,1-1 0,0-1-1,1 1 1,0-1 0,0 0 0,1 0-1,-4-9 1,-6-16 19,-11-43 0,15 44-44,3 1 0,-8-55 0,14 74-3,0 1 1,1 0-1,0 0 1,1-1-1,0 1 1,1 0-1,0 0 1,1 0-1,0 0 1,0 1-1,8-16 1,-8 21 2,0 0 1,1 0 0,-1 1 0,1-1 0,0 1 0,1 0-1,-1 0 1,0 1 0,1-1 0,0 1 0,6-3 0,5-2-13,1 1 0,22-7 0,-29 12 14,1-1-1,-1-1 1,1 0 0,-1-1 0,-1 0 0,1 0 0,-1-1-1,1 0 1,11-11 0,-17 11 8,1 1-1,-1-1 1,0 0-1,-1 0 1,1 0 0,-1 0-1,0-1 1,-1 1-1,0-1 1,0 0 0,2-9-1,-1-6 29,-2 0 0,0-26-1,-1 38-15,-5 17-3,4 8-18,0 1 0,1 0 1,0-1-1,2 1 0,-1 0 1,8 26-1,-4-16-10,-4-20 12,1 0-1,-1-1 1,1 1 0,3 7 0,-4-12 3,-1 0 1,1 0 0,-1 0-1,0 0 1,1 0 0,0 0-1,-1-1 1,1 1-1,-1 0 1,1 0 0,0 0-1,0-1 1,-1 1-1,1-1 1,0 1 0,0 0-1,0-1 1,0 1-1,0-1 1,0 0 0,0 1-1,-1-1 1,1 0-1,0 0 1,0 1 0,0-1-1,0 0 1,1 0 0,-1 0-1,0 0 1,0 0-1,0-1 1,0 1 0,1 0-1,1-2 3,1 0-1,-1 0 0,0 0 1,0-1-1,0 1 0,0-1 1,-1 1-1,1-1 1,-1 0-1,0 0 0,1 0 1,-1 0-1,2-6 0,21-48 37,-24 53-35,15-44 83,-1 0 0,-3-1 0,-3-1 0,-1 0 0,-2 0-1,-2-77 1,-7 120-15,0 12-57,0 27-25,1 0 0,1-1-1,5 48 1,-3-67 7,-1-7 1,1 17-3,1 0-1,0 0 1,2 0-1,11 39 1,-14-58 6,1 0 1,-1 0 0,0 0 0,1 0 0,0-1 0,0 1-1,0 0 1,0-1 0,0 0 0,4 5 0,-5-7-1,1 1 0,-1 0 1,0-1-1,0 1 0,1 0 0,-1-1 1,0 0-1,1 1 0,-1-1 1,0 0-1,1 0 0,-1 1 0,1-1 1,-1 0-1,0-1 0,1 1 1,-1 0-1,0 0 0,1 0 0,-1-1 1,0 1-1,1-1 0,-1 1 1,0-1-1,1 0 0,-1 1 0,2-3 1,4-2 6,1-2 0,-2 1 1,1-1-1,-1 0 0,0 0 0,0 0 1,-1-1-1,0 0 0,5-10 0,5-14 14,13-36-1,-15 31-7,-1-1 1,-1-1-1,-3 1 1,-1-2-1,4-76 1,-12 98-36,0 30-5,-1 30-10,5-15 31,0 0 0,1 0 0,2 0 0,1-1 0,1 0 1,1 0-1,1-1 0,1 0 0,2 0 0,0-2 0,2 0 0,18 23 0,-33-45 5,5 5-2,0 0-1,0 0 1,0-1 0,0 0 0,1 0 0,0 0-1,0 0 1,8 3 0,-14-8 1,0 0 0,0 0-1,0 0 1,0 0 0,0-1 0,0 1-1,0 0 1,0 0 0,0 0 0,0 0-1,0-1 1,0 1 0,0 0 0,0 0-1,0 0 1,0-1 0,0 1 0,0 0 0,0 0-1,0 0 1,0 0 0,0-1 0,1 1-1,-1 0 1,0 0 0,0 0 0,0 0-1,0-1 1,0 1 0,0 0 0,1 0-1,-1 0 1,0 0 0,0 0 0,0 0 0,0 0-1,1 0 1,-1-1 0,0 1 0,0 0-1,0 0 1,0 0 0,1 0 0,-1 0-1,0 0 1,0 0 0,0 0 0,1 0-1,-1 0 1,0 0 0,0 0 0,0 0 0,0 0-1,1 1 1,-1-1 0,0 0 0,0 0-1,0 0 1,0 0 0,1 0 0,-11-13-129,-15-9-192,-2 2 0,0 1 1,-38-20-1,-46-33-582,109 71 898,1 0 0,-1 0 1,1 0-1,-1-1 0,1 1 1,-1-1-1,1 1 1,0-1-1,0 0 0,0 1 1,0-1-1,0 0 1,0 0-1,0 1 0,0-5 1,1 5 13,0 0 0,0 0 1,0-1-1,1 1 0,-1 0 1,0 0-1,1 0 0,-1 0 1,0-1-1,1 1 0,0 0 1,-1 0-1,1 0 0,0 0 1,-1 0-1,1 0 0,0 0 1,0 1-1,0-1 0,0 0 1,0 0-1,0 1 0,0-1 1,0 0-1,2 0 0,17-9 111,1 1 0,-1 1 0,28-6-1,33-14-1248,-78 27 1058,11-6-78,-14 7 141,0-1-1,0 1 1,1 0 0,-1 0 0,0-1 0,1 1 0,-1 0 0,0 0 0,0-1 0,0 1 0,1 0 0,-1-1 0,0 1 0,0 0 0,0-1 0,0 1 0,0 0 0,1-1-1,-1 1 1,0 0 0,0-1 0,0 1 0,0-1 0,0 1 0,0 0 0,0-1 0,0 1 0,0 0 0,-1-1 0,1 1 0,0-1 0,0 1 0,0-1 0,-9-8-358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04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 19308,'4'-4'1873,"2"1"-1569,0-1-1065,0 0 1810,-4-4-801,0 1-120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04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51 19012,'0'-2'111,"0"0"0,0 0 1,0 0-1,0 0 0,-1 0 0,1 0 0,0 0 0,-1 1 1,0-1-1,0 0 0,1 0 0,-1 0 0,0 1 0,0-1 1,-1 0-1,1 1 0,0-1 0,0 1 0,-1 0 0,1-1 1,-1 1-1,1 0 0,-1 0 0,0 0 0,1 0 0,-1 0 1,0 0-1,0 0 0,0 1 0,1-1 0,-1 1 0,0-1 0,-3 0 1,1 1 13,1 0 0,-1 0 0,1 0 0,-1 0 0,0 0 0,1 1 0,-1 0 0,1 0 0,0 0 0,-1 0 0,1 0 1,0 0-1,-1 1 0,1 0 0,0 0 0,0 0 0,0 0 0,-3 3 0,1 1-61,1-1 0,-1 1 0,1 1 1,1-1-1,-1 0 0,1 1 0,0 0 0,0 0 0,1 0 0,0 0 0,0 0 1,1 1-1,0-1 0,-1 14 0,2-11-60,0 1-1,1-1 1,0 1 0,1 0-1,0-1 1,0 0 0,1 1 0,0-1-1,9 16 1,-11-23-3,1 1 1,0-1 0,0 0-1,0 0 1,0 0-1,1-1 1,-1 1-1,1 0 1,0-1-1,0 0 1,0 1 0,0-1-1,0 0 1,0-1-1,0 1 1,5 1-1,-5-2 3,0 0 0,0-1 0,1 0-1,-1 0 1,0 0 0,0 0 0,0 0-1,0 0 1,0-1 0,0 1 0,0-1-1,0 0 1,0 0 0,0 0 0,-1 0-1,1-1 1,0 1 0,-1-1 0,1 0 0,2-2-1,4-4 27,0 0 1,-1-1-1,1 0 0,-2-1 0,1 0 0,-2 0 0,1 0 1,6-15-1,-1-1 123,-1-1 0,9-37 0,-16 50-28,-1 1 0,2-18 0,-13 69 282,6-1-359,2 41 1,1-62-50,1 0 0,0 0 0,1 0 1,10 29-1,-13-43 1,0-1 1,0 0-1,1 1 1,-1-1-1,1 0 1,-1 0-1,1 0 1,0 1-1,-1-1 1,1 0-1,0 0 1,0 0-1,-1 0 1,1 0-1,0 0 1,0-1-1,0 1 1,0 0-1,0 0 1,1-1-1,-1 1 1,0 0-1,0-1 1,0 1-1,1-1 1,-1 0-1,0 1 1,0-1-1,1 0 1,-1 0-1,0 0 1,1 0-1,-1 0 1,0 0-1,2 0 1,0-1 1,0-1 0,-1 1 1,1 0-1,-1-1 0,1 0 1,-1 0-1,0 0 1,1 0-1,-1 0 0,0 0 1,-1 0-1,1 0 1,0-1-1,2-4 0,5-11 24,-1 1 0,-1-1 0,-1 0 0,8-32 0,7-79 114,-21 125-136,4-10-17,0 18-12,3 28-33,-4-17 36,-2-10 14,1 5-10,1 0 0,1 0 0,-1 0-1,11 18 1,-13-27 20,0 1-1,0 0 1,0-1 0,1 1-1,-1 0 1,1-1-1,-1 0 1,1 1 0,-1-1-1,1 0 1,0 0-1,-1 0 1,1 0 0,0 0-1,0 0 1,0 0-1,0-1 1,0 1 0,0-1-1,0 1 1,0-1-1,0 0 1,0 0 0,0 1-1,0-2 1,0 1-1,0 0 1,0 0 0,0-1-1,0 1 1,4-2-1,1-1 13,0-1 0,-1 0 0,1 0-1,-1 0 1,0-1 0,0 0 0,7-8-1,-6 7-149,-1 0 1,1 1-1,0-1 0,11-5 0,-18 10 70,1 1 1,-1 0-1,0 0 1,1-1-1,-1 1 1,0 0-1,1 0 1,-1-1-1,0 1 1,1 0 0,-1 0-1,1 0 1,-1 0-1,0 0 1,1 0-1,-1-1 1,1 1-1,-1 0 1,0 0-1,1 0 1,-1 0-1,1 1 1,-1-1-1,1 0 1,-1 0-1,0 0 1,1 0-1,-1 0 1,1 0-1,-1 1 1,0-1-1,1 0 1,-1 0-1,0 1 1,1-1-1,-1 0 1,0 0-1,1 1 1,-1-1-1,0 0 1,1 1-1,-1 17-1440,0-13 1266,0 8-744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05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19596,'0'1'1833,"0"12"-1241,-2 6-256,2 5 1064,2 4-408,3 2-536,4 3-192,4 0-168,1-8-96,1-6-256,-1-6-176,0-10-328,-2-3-272,-4-10 728,1-3-200,1 0-168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05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18244,'3'0'2128,"0"2"-1423,-6 3-329,0 1 1440,3-1-1080,0 1-264,0-2-928,3 2-544,-3-5 832,-2 4-176,2-4-152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06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94 513 20084,'0'-4'162,"-1"0"0,0 0 0,1 1 0,-2-1 0,1 0 0,0 0-1,-1 1 1,1-1 0,-1 1 0,0 0 0,0-1 0,-1 1 0,-2-4 0,4 7-135,0-1 0,0 0 1,1 1-1,-1-1 0,0 0 1,0 1-1,0-1 1,0 1-1,0-1 0,0 1 1,0 0-1,0-1 0,0 1 1,0 0-1,0 0 0,0 0 1,0-1-1,0 1 0,0 0 1,0 0-1,-1 1 1,0-1 23,1 1 0,-1 0 0,1 0 1,-1 0-1,1 0 0,0 0 1,-1 0-1,1 0 0,0 0 0,0 0 1,-1 1-1,1-1 0,0 0 1,0 1-1,1-1 0,-1 1 0,-1 2 1,-3 6 14,1 2 1,0-1 0,1 0-1,0 1 1,1-1-1,0 1 1,0 0-1,1 21 1,2-17-61,0-1 0,0 1 1,2-1-1,0 1 0,0-1 0,9 20 1,-10-29-5,1 1 0,0-1 1,1 0-1,-1 0 1,1 0-1,0-1 0,9 10 1,-11-13 3,1 0 0,-1 0 0,1 0 1,0 0-1,-1 0 0,1-1 0,0 1 1,0-1-1,0 0 0,0 0 0,1 0 0,-1 0 1,0-1-1,0 1 0,1-1 0,-1 1 1,0-1-1,6-1 0,-2 0 13,-1-1 0,0 1 1,0-1-1,0-1 0,0 1 1,0-1-1,0 0 0,-1 0 0,1-1 1,-1 0-1,0 0 0,6-6 0,3-4 73,-1 0-1,21-31 0,-17 19 31,-2 0-1,-1-1 1,0-1-1,-3-1 1,0 1-1,-2-2 1,8-38-1,-10 31 19,-3 0-1,0-1 0,-3 0 1,-1 1-1,-7-59 0,5 83-97,0-1-1,-1 1 1,-1 0-1,0 0 1,-10-21-1,12 30-35,0 1-1,0-1 0,-1 1 0,1 0 0,-1 0 1,0 0-1,1 0 0,-1 0 0,0 0 1,-5-2-1,6 4-7,-1 0 1,1 0-1,0 0 1,0 0-1,-1 0 1,1 1-1,-1-1 1,1 1-1,0 0 1,-1-1-1,1 1 1,-1 1-1,1-1 0,-1 0 1,1 0-1,-1 1 1,1-1-1,-4 2 1,1 0-7,1 1 0,-1-1 0,0 1 0,1 0 0,-1 0 0,1 0 0,0 1 0,0-1 1,0 1-1,1 0 0,-1 0 0,-5 9 0,-1 5-16,0 0 0,-8 19-1,17-33 22,-11 23-20,2 1-1,-8 30 0,15-49 26,1 0-1,1 1 0,-1-1 0,2 1 0,-1-1 1,1 1-1,1-1 0,-1 1 0,2-1 1,2 14-1,-3-20 2,0-1-1,1 1 1,-1 0 0,1 0 0,-1-1 0,1 1-1,0-1 1,0 0 0,0 1 0,0-1 0,1 0-1,-1 0 1,0 0 0,1-1 0,-1 1 0,1 0-1,0-1 1,0 0 0,-1 1 0,1-1 0,0-1-1,0 1 1,0 0 0,0-1 0,0 1 0,0-1-1,0 0 1,6 0 0,7-1 7,0-1 0,0 0-1,0-1 1,18-7 0,-19 6-6,2-1-12,-1 1-1,1 1 0,0 0 1,32 0-1,-44 3-4,0 1 1,0-1-1,0 1 1,0 0-1,0 0 1,0 1-1,0 0 1,0-1-1,-1 2 1,1-1-1,-1 0 1,0 1-1,1 0 0,-1 0 1,0 0-1,-1 0 1,1 1-1,0 0 1,-1-1-1,6 10 1,-3-3-114,0 1 0,-1 1 1,0-1-1,-1 1 0,5 17 0,7 62-446,-12-68 498,0 4-186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07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148 381 15019,'2'-4'339,"-1"-1"0,0 1-1,0 0 1,-1-1 0,0 1-1,1-1 1,-1 1 0,-1 0-1,1-1 1,-1 1 0,1 0 0,-1-1-1,0 1 1,-1 0 0,-2-7-1,3 9-238,0 0-1,0 1 1,0-1-1,0 0 1,0 1-1,0-1 1,-1 1-1,1 0 1,0-1-1,-1 1 1,1 0-1,-1 0 1,0 0 0,1 0-1,-1 0 1,0 0-1,1 0 1,-1 0-1,0 1 1,0-1-1,0 1 1,0 0-1,0-1 1,1 1-1,-1 0 1,0 0-1,0 0 1,0 0-1,0 0 1,0 1-1,0-1 1,0 1-1,1-1 1,-1 1-1,0-1 1,0 1-1,-3 2 1,0 0-53,0 1 1,-1 0-1,1 0 1,1 1 0,-1-1-1,1 1 1,-1 0-1,1 0 1,1 0-1,-1 1 1,1-1-1,0 1 1,0 0-1,1 0 1,-1 0 0,1 0-1,-1 7 1,0-1-51,1-1 1,0 1 0,0-1 0,1 1 0,1 0 0,0 0-1,1-1 1,3 20 0,-4-28 1,1 0 1,0 0-1,0-1 1,-1 1-1,2 0 1,-1-1-1,0 1 1,1 0-1,-1-1 1,1 0-1,0 1 0,-1-1 1,1 0-1,0 0 1,0 0-1,1 0 1,-1 0-1,0-1 1,1 1-1,4 2 1,-4-3 3,-1-1 1,1 1 0,0-1-1,0 0 1,0 1 0,-1-1-1,1 0 1,0-1 0,0 1-1,0 0 1,0-1 0,-1 0-1,1 1 1,0-1 0,0 0-1,-1-1 1,1 1 0,-1 0-1,1-1 1,-1 1 0,4-4-1,3-3 25,0 0-1,-1-1 1,0 0-1,0 0 1,-1-1-1,0 0 1,-1 0-1,0 0 1,6-14-1,0-5 109,-1-1-1,9-40 1,4-50 281,-22 105-345,-1 1-1,0 0 0,-1-1 1,-1 1-1,0 0 1,-4-19-1,-3 17 60,8 16-129,0 0 1,0 0-1,0 0 0,-1 0 1,1 0-1,0 0 0,0 0 1,-1 0-1,1 0 0,0 0 1,0 0-1,-1 0 0,1 0 0,0 1 1,0-1-1,0 0 0,-1 0 1,1 0-1,0 0 0,0 0 1,0 0-1,-1 0 0,1 1 0,0-1 1,0 0-1,0 0 0,0 0 1,-1 0-1,1 1 0,0-1 1,0 0-1,0 0 0,0 0 0,0 1 1,0-1-1,0 0 0,-2 4 5,0 0 1,1 0-1,0 0 0,0 0 0,0 0 0,0 5 0,0 20-24,1 0 0,2-1 1,1 1-1,1-1 0,1 0 0,2 0 1,1-1-1,17 43 0,-22-63 18,1-1 0,-1 0 0,1 0-1,0 0 1,0 0 0,0 0 0,1-1 0,0 0-1,7 6 1,-10-9 4,0 0 0,1-1 0,-1 0 1,0 1-1,1-1 0,-1 0 0,1 0 0,0 0 0,-1 0 0,1-1 0,-1 1 0,1-1 0,0 0 0,0 0 1,-1 0-1,1 0 0,0 0 0,-1 0 0,1-1 0,0 1 0,-1-1 0,1 0 0,0 0 0,-1 0 1,0 0-1,1 0 0,2-2 0,1-1 15,0-1 1,0 0 0,0 0 0,0-1-1,-1 0 1,0 0 0,0 0 0,-1-1-1,1 1 1,5-13 0,-1-1 53,-1-1-1,10-32 1,-9 15 14,7-71 0,-17 127-118,1 1 1,0 0-1,2 0 0,0 0 1,1 0-1,1-1 0,1 0 0,1 0 1,8 19-1,-13-34 32,1 0 0,-1 0 0,1 0 0,-1-1-1,1 1 1,0-1 0,0 1 0,0-1 0,1 0 0,-1 0 0,0 0 0,1 0 0,-1 0 0,1-1 0,5 3 0,-5-3 2,-1 0 0,1-1 0,-1 1 0,1-1 0,0 0 0,-1 0 0,1 0 0,-1 0 0,1-1 0,0 1 0,-1 0 0,1-1 0,-1 0 0,1 0 0,2-1 0,4-3 13,-1 0-1,1-1 1,-1 0 0,-1 0-1,1 0 1,-1-1 0,0 0 0,9-13-1,-5 4 11,0 0 1,-1-1-1,12-24 0,-18 31-22,0 0-1,0 1 1,-2-1-1,1-1 1,-1 1-1,0 0 1,-1 0-1,0-12 1,-1 21-8,0 0 0,0 0 0,0 0 0,0 0 0,0 0 0,0 0 0,0 0 0,0 0 0,0 0 0,0 0 0,-1 0 0,1 0 1,0 0-1,-1 0 0,1 0 0,-1 0 0,1 0 0,-1 0 0,1 1 0,-1-1 0,0 0 0,1 0 0,-1 1 0,0-1 0,0 0 1,0 1-1,-1-2 0,1 3-2,0-1 1,0 0 0,0 0-1,0 1 1,0-1 0,0 1-1,0-1 1,0 1 0,0 0-1,0-1 1,0 1 0,0 0-1,1-1 1,-1 1 0,0 0-1,0 0 1,1 0 0,-1 0-1,0 0 1,1 0 0,-1 0-1,1 0 1,0 0 0,-1 0-1,0 2 1,-2 5-8,0 1 1,1 0-1,-1 0 1,2 0-1,-1 0 1,1 1-1,1-1 1,0 0-1,0 0 1,3 17-1,-3-23 16,0 0 1,1 0-1,0 0 0,-1 0 0,1 0 1,1 0-1,-1 0 0,0 0 0,1 0 1,-1-1-1,1 1 0,0 0 1,0-1-1,0 0 0,0 1 0,0-1 1,0 0-1,1 0 0,-1 0 0,1 0 1,0-1-1,-1 1 0,1-1 0,0 1 1,0-1-1,0 0 0,0 0 0,0-1 1,0 1-1,0 0 0,0-1 1,0 0-1,0 0 0,0 0 0,5 0 1,-1-2-15,1 1 1,0-1-1,-1-1 1,1 1 0,-1-1-1,0-1 1,0 1-1,0-1 1,-1 0 0,1-1-1,-1 1 1,0-1 0,0-1-1,8-8 1,-9 8-46,0 0-1,0-1 1,0 1 0,-1-1 0,0 0 0,0 0 0,0 0-1,-1 0 1,-1-1 0,1 0 0,-1 1 0,0-1 0,-1 0 0,1-10-1,-2 13 41,0 0-1,0 0 0,-1 0 0,0 1 1,0-1-1,0 0 0,-1 0 0,0 1 0,1-1 1,-2 1-1,1 0 0,0-1 0,-1 1 1,0 0-1,0 0 0,-3-3 0,-38-28-294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07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19924,'7'-6'1817,"2"6"-1385,-1 0-672,1-1 392,-5 4 72,-1 4-176,-3 2-312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07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23805,'0'8'1640,"-1"3"-1343,1-1-249,4-3 64,6-3-561,1-5 441,5 0-152,3-1-136</inkml:trace>
  <inkml:trace contextRef="#ctx0" brushRef="#br0" timeOffset="1">137 241 19532,'1'14'1689,"2"-8"-1193,0-4-272,1-7 96,-1-5 920,4-3-880,0 1-120,1-3-176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58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16724,'11'17'1536,"0"-8"-1088,0-5-336,3-4 96,2-1 360,0-5-328,0-1-192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09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1 423 13315,'2'2'200,"0"-1"0,-1 1 0,1-1 1,0 0-1,0 1 0,1-1 0,-1 0 1,0-1-1,0 1 0,0 0 0,1-1 0,-1 1 1,0-1-1,1 1 0,-1-1 0,0 0 0,5-1 1,1 1 289,-1 0 1,1-1 0,0 0-1,9-3 1,-8 0-263,1 0-1,-1-1 1,-1 0-1,1 0 1,-1-1 0,0 0-1,0 0 1,0-1-1,-1 0 1,0 0-1,-1-1 1,1 0-1,-1 0 1,-1 0 0,0-1-1,0 0 1,-1 0-1,6-15 1,-5 12-158,-1-1-1,-1 0 1,1 0 0,-2 0-1,0-1 1,0 1 0,-2 0 0,1-1-1,-2 1 1,0-1 0,0 1-1,-1 0 1,-6-20 0,5 26-49,0 1 0,0-1 0,0 1 0,-1 0 1,0 0-1,0 0 0,0 1 0,-1-1 0,-8-6 0,12 10-18,-1 1-1,1 0 1,-1-1-1,0 1 1,1 0-1,-1 0 0,0 0 1,0 0-1,0 0 1,0 1-1,0-1 1,0 0-1,0 1 1,0 0-1,0-1 1,0 1-1,0 0 1,0 0-1,0 0 1,0 0-1,0 1 1,0-1-1,0 0 1,0 1-1,0 0 1,0-1-1,0 1 1,0 0-1,0 0 1,1 0-1,-1 0 0,0 0 1,1 0-1,-1 1 1,1-1-1,-1 1 1,-1 2-1,-3 3-2,2 0 0,-1 0-1,1 1 1,0-1 0,1 1 0,-1 0-1,2 0 1,-1 0 0,1 1 0,0-1-1,1 1 1,0-1 0,0 17-1,2-1-7,0 1 0,1 0 0,9 39 0,-5-39-2,11 29-1,-14-46 10,1 0-1,-1 0 1,2 0 0,-1-1-1,1 0 1,0 0 0,6 7-1,-10-12 3,0-1-1,0 0 0,0 0 0,0 0 0,0 0 0,0 0 1,1 0-1,-1 0 0,0 0 0,1 0 0,-1-1 0,0 1 1,1 0-1,-1-1 0,1 1 0,-1-1 0,1 0 0,-1 1 1,1-1-1,0 0 0,-1 0 0,1 0 0,-1 0 1,1 0-1,-1-1 0,1 1 0,-1 0 0,1-1 0,-1 1 1,1-1-1,-1 1 0,1-1 0,-1 0 0,0 1 0,1-1 1,-1 0-1,0 0 0,0 0 0,0 0 0,1 0 1,-1-1-1,1-1 0,3-4 2,0 0 1,-1 0-1,1 0 0,-1-1 1,-1 0-1,4-11 0,2-10 13,-2 0 0,7-56-1,-4-60 23,-10 132-39,3 6-9,0 11 1,20 78-26,-19-62 31,1-1 0,1 0 0,0 0 0,2 0 0,0-1 0,16 26 0,-23-42 7,0 0-1,1 0 1,-1 0 0,1 1 0,0-2-1,0 1 1,0 0 0,0 0-1,0-1 1,0 1 0,0-1 0,0 1-1,1-1 1,-1 0 0,1 0-1,-1 0 1,1 0 0,-1-1 0,4 1-1,-4-1 5,1 0 0,-1-1 0,0 1-1,1-1 1,-1 1 0,0-1 0,1 0-1,-1 0 1,0 0 0,0 0 0,0 0-1,0-1 1,0 1 0,0-1 0,0 1 0,3-4-1,4-7 36,1 0 0,-2 0-1,1-1 1,-2-1 0,7-14 0,-12 24-30,10-21 49,-8 15-30,1-1 0,0 1 0,1 0 0,0 1 0,11-14 0,-16 22-27,0 0-1,0 0 0,0 0 1,1 1-1,-1-1 1,0 0-1,0 0 0,1 1 1,-1-1-1,1 1 1,-1-1-1,1 1 0,-1 0 1,0-1-1,1 1 1,-1 0-1,1 0 1,-1 0-1,1 0 0,-1 0 1,1 1-1,-1-1 1,1 0-1,-1 1 0,1-1 1,-1 1-1,0-1 1,1 1-1,-1 0 0,0-1 1,1 1-1,-1 0 1,0 0-1,0 0 0,2 1 1,6 7-7,0-1 1,0 1-1,10 14 0,-7-9-3,-6-6 1,2 0 6,-1 0 1,1 0 0,0 0 0,12 8-1,-18-15 4,-1 0 0,1 0 0,-1 0 0,1 0-1,-1-1 1,1 1 0,-1 0 0,1-1 0,0 1-1,-1-1 1,1 1 0,0-1 0,0 0-1,-1 0 1,1 1 0,0-1 0,0-1 0,-1 1-1,1 0 1,0 0 0,0-1 0,-1 1-1,1-1 1,0 1 0,-1-1 0,1 0 0,-1 1-1,1-1 1,-1 0 0,1 0 0,-1 0-1,0-1 1,1 1 0,1-2 0,3-5 17,-1-1 1,0 1 0,-1-1-1,0 1 1,0-1-1,2-10 1,15-32 69,-20 47-86,1 0 0,1 1 0,-1 0 1,1-1-1,-1 1 0,1 0 0,0 0 0,0 0 0,0 1 0,5-4 1,-6 5-8,1 0 0,-1 1 0,0-1 1,1 1-1,-1-1 0,0 1 0,1 0 1,-1 0-1,0 0 0,1 1 1,-1-1-1,0 0 0,1 1 0,-1-1 1,0 1-1,0 0 0,1 0 0,-1 0 1,0 0-1,0 0 0,0 0 1,0 1-1,0-1 0,-1 1 0,1-1 1,3 4-1,-1-1-55,-1 0 0,1-1 0,-1 1 0,1 0 0,-1 1 0,0-1 1,-1 0-1,1 1 0,-1 0 0,0-1 0,2 8 0,-4-12 23,0 0-1,0 1 1,-1-1-1,1 0 1,0 0 0,0 1-1,0-1 1,0 0-1,-1 0 1,1 1 0,0-1-1,0 0 1,-1 0-1,1 0 1,0 1 0,0-1-1,-1 0 1,1 0-1,0 0 1,0 0 0,-1 0-1,1 1 1,0-1-1,-1 0 1,1 0 0,0 0-1,-1 0 1,1 0-1,0 0 1,-1 0 0,1 0-1,0 0 1,-1 0-1,1 0 1,0-1 0,0 1-1,-1 0 1,1 0-1,0 0 1,-1 0 0,1 0-1,0 0 1,0-1-1,-1 1 1,1 0 0,0 0-1,0-1 1,-1 1-1,-30-26-624,20 16 446,-20-19-328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09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16476,'17'4'1512,"4"5"-1192,-3-6-224,5 0 768,6-3-1776,4 3 912,0 5-208,0 2-104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10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148 674 16524,'4'-1'141,"0"-1"0,0 1 1,0-1-1,0 0 0,-1 0 1,1 0-1,0-1 0,-1 1 1,1-1-1,-1 0 1,0 0-1,0 0 0,0 0 1,-1-1-1,1 1 0,-1-1 1,0 0-1,0 1 0,0-1 1,0 0-1,0 0 1,-1 0-1,0-1 0,0 1 1,1-8-1,-1 2 38,0 1 0,0 0-1,-1-1 1,0 1 0,-1-1 0,0 1 0,0 0 0,-1-1-1,0 1 1,-1 0 0,0 0 0,-4-9 0,6 15-135,-1-1 1,0 1-1,1 0 0,-1 0 1,-1 0-1,1 0 1,0 0-1,-1 0 1,1 1-1,-1-1 0,0 1 1,0-1-1,0 1 1,0 0-1,0 0 1,0 1-1,0-1 1,-1 1-1,1-1 0,-1 1 1,1 0-1,-1 0 1,1 1-1,-1-1 1,0 1-1,1 0 0,-1 0 1,0 0-1,1 0 1,-1 1-1,0-1 1,1 1-1,-6 2 0,4-2-6,-1 1-1,1 0 0,0 1 0,0-1 0,1 1 1,-1 0-1,0 0 0,1 1 0,0-1 0,0 1 1,0 0-1,0 0 0,0 0 0,1 1 0,-6 8 1,6-6-16,0 0-1,0 0 1,0 0 0,1 0 0,0 1 0,1-1 0,0 1 0,0-1-1,0 1 1,1 14 0,1-14-17,-1 0-1,1-1 1,0 1 0,1 0 0,0-1-1,0 1 1,1-1 0,0 1-1,0-1 1,1 0 0,0 0-1,0-1 1,0 1 0,1-1-1,0 0 1,0 0 0,1 0 0,0-1-1,-1 0 1,2 0 0,-1-1-1,1 1 1,10 4 0,-8-6-74,0-1 1,1 0 0,-1-1-1,1 0 1,0 0-1,-1-1 1,1-1 0,-1 1-1,1-1 1,0-1 0,-1 0-1,0 0 1,1-1-1,11-5 1,14-11-116</inkml:trace>
  <inkml:trace contextRef="#ctx0" brushRef="#br0" timeOffset="1">555 0 16227,'11'10'1937,"2"9"-1217,9 11-272,2 6 904,10 13-503,4 2-97,5 7-216,0-3-72,-3-3-480,-3-3-320,-10-12-520,-5-7-160,-15-13 775,-6-7-207,-26-11-184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10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16 412 17804,'-2'-5'236,"-1"1"-1,1-1 1,0 0 0,1 0 0,-1 0 0,1-1 0,0 1 0,1 0-1,-1 0 1,1-1 0,0 1 0,0 0 0,0-1 0,1 1 0,0 0-1,2-9 1,2-5 309,1 1 0,1 0-1,11-22 1,-8 22-380,0 1 0,1 1 1,1 0-1,0 0 0,1 1 1,1 0-1,1 2 0,-1-1 1,2 2-1,0 0 0,25-14 1,-31 21-151,-1 0 1,1 1 0,0 1 0,-1 0 0,2 0 0,-1 0 0,0 2 0,0-1 0,1 1 0,13 1 0,-16 0-12,0 1 0,1 1 0,-1 0 0,0 0 0,0 0 0,-1 1 0,1 0 0,-1 1 0,1-1 0,-1 2 0,0-1 0,0 1 0,-1 0 0,9 8 0,-7-5-6,-1 0 0,0 1 0,0 0 0,-1 0 0,0 1 0,-1-1 0,0 1 0,0 1 0,-1-1 0,0 1 0,-1-1 0,-1 1 0,1 0 0,-2 0 0,1 0 0,-2 0 0,1 0 0,-1 1 0,-1-1 0,0 0 0,-1 0 0,0 0 0,-1 0 0,0-1 0,0 1 0,-1-1 0,-1 1 0,0-1 0,0-1 0,-1 1 0,0-1 0,0 0 1,-1 0-1,-1-1 0,1 0 0,-18 14 0,14-14-142,-1 0 0,-22 12 1,29-18-88,0 0 0,0 0 0,0 0 0,-1 0 0,1-1 1,-1 0-1,1 0 0,0 0 0,-11-1 0,15 0 211,1 0 0,-1 0 0,1 0-1,0 0 1,-1 0 0,1 0 0,-1 0 0,1 0-1,0 0 1,-1 0 0,1 0 0,-1 0-1,1 0 1,0-1 0,-1 1 0,1 0-1,0 0 1,-1 0 0,1-1 0,0 1 0,-1 0-1,1-1 1,0 1 0,0 0 0,-1 0-1,1-1 1,0 1 0,0 0 0,-1-1 0,1 1-1,0 0 1,0-1 0,0 1 0,0-1-1,0 1 1,0 0 0,0-1 0,-1 1 0,1-1-1,0 1 1,0 0 0,0-1 0,1 1-1,-1-1 1,0 1 0,0 0 0,0-1-1,0 1 1,0-1 0,0 1 0,0 0 0,1-1-1,-1 0 1,13-10-721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11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1 401 16211,'7'-6'565,"1"-1"-1,-1 0 0,-1 0 0,1 0 0,-1-1 0,0 0 0,-1 0 0,0-1 0,0 1 0,5-15 0,-6 12-165,1-1-1,-2 0 1,0 0 0,0 0-1,-1 0 1,0 0 0,-1-23-1,-1 32-340,-1 0 0,1 1 0,0-1 0,-1 0 0,0 1 0,0-1 0,0 1 0,0-1 0,0 1 0,0-1 0,-3-2-1,4 4-42,-1 1-1,0-1 0,1 0 0,-1 1 0,1-1 0,-1 1 1,0-1-1,1 1 0,-1-1 0,0 1 0,0 0 0,1-1 1,-1 1-1,0 0 0,0-1 0,0 1 0,0 0 0,1 0 1,-1 0-1,0 0 0,0 0 0,0 0 0,0 0 0,1 0 1,-1 0-1,0 0 0,0 1 0,0-1 0,0 0 0,1 0 1,-1 1-1,0-1 0,0 1 0,1-1 0,-1 1 0,0-1 1,1 1-1,-1-1 0,0 1 0,-3 4 3,0-1 0,0 0 0,1 1-1,0 0 1,0-1 0,0 1 0,0 1 0,1-1-1,0 0 1,0 1 0,0-1 0,0 1 0,0 6 0,0-1-24,1-1 0,0 1 0,0-1 0,1 1 0,1-1 0,1 16 0,-1-25 5,-1 1 1,0 0-1,1 0 1,-1-1-1,1 1 0,0 0 1,0-1-1,-1 1 1,1-1-1,0 1 1,0-1-1,0 1 0,1-1 1,-1 0-1,0 1 1,0-1-1,1 0 1,-1 0-1,1 0 0,-1 0 1,1 0-1,-1 0 1,1 0-1,0-1 1,-1 1-1,1-1 1,0 1-1,0-1 0,-1 1 1,1-1-1,3 0 1,4 0-2,1-1 0,-1 0 1,0-1-1,0 0 0,10-3 1,2 0-4,199-28-162,-214 32 168,0 1 1,0-1 0,0 0-1,0 0 1,0-1-1,0 0 1,0 0 0,7-4-1,-12 5 19,1 0 1,0-1-1,0 0 0,-1 1 0,1-1 0,0 0 0,-1 0 0,0 0 1,0 0-1,1 0 0,-1 0 0,0 0 0,0 0 0,-1 0 0,1-1 1,0 1-1,-1 0 0,0-1 0,1 1 0,-1 0 0,0-1 0,0 1 1,0 0-1,-1-5 0,-1-4 110,0-1 1,0 1-1,-1 0 1,-1 0-1,0 0 1,0 0-1,-11-18 1,2 8 165,-1 1-1,-26-32 1,39 52-294,-19-21 113,19 20-132,0 0 1,0 0-1,0 0 1,0 1-1,0-1 1,0 0-1,0 1 1,0-1 0,0 0-1,-1 1 1,1 0-1,0-1 1,0 1-1,-1 0 1,1-1-1,0 1 1,0 0-1,-1 0 1,-1 0 0,1 4-595,8 2 42,9 3-652,-10-8 996,0 0-1,0 0 0,1 0 0,-1 0 0,0-1 0,0 0 1,0 0-1,1 0 0,-1-1 0,0 1 0,0-1 1,8-3-1,23-9-672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11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 17668,'-15'49'2125,"11"-37"-1756,0 0 0,0 0 0,1 1 0,1 0 1,0-1-1,0 1 0,1 14 0,1-27-359,0 1-1,0-1 1,0 1 0,0-1-1,0 1 1,0-1 0,0 1-1,1-1 1,-1 1 0,0-1-1,0 1 1,0-1-1,0 0 1,1 1 0,-1-1-1,0 1 1,0-1 0,1 1-1,-1-1 1,0 0-1,1 1 1,-1-1 0,0 0-1,1 1 1,-1-1 0,0 0-1,1 0 1,-1 1 0,1-1-1,-1 0 1,1 0-1,-1 0 1,1 0 0,-1 1-1,1-1 1,-1 0 0,0 0-1,1 0 1,-1 0-1,1 0 1,-1 0 0,1 0-1,-1 0 1,1 0 0,-1-1-1,1 1 1,-1 0 0,1 0-1,-1 0 1,1 0-1,-1-1 1,27-16-45,-18 10 49,3 1-81,0 1 0,0 0 0,0 0 0,1 1-1,-1 0 1,1 1 0,0 1 0,21-2 0,-23 4 23,0-1 0,1 2 0,-1-1 0,1 2 0,-1-1 0,0 2 0,0-1 0,0 1 0,0 1 0,12 6 0,-21-9 75,0 0 0,0 0 0,0 0 0,1 1 0,-1-1 0,0 1 0,-1-1 0,1 1 0,0 0 1,0 0-1,-1 0 0,1 0 0,-1 0 0,0 0 0,1 0 0,-1 0 0,0 1 0,0-1 0,-1 0 0,1 1 0,0-1 0,-1 1 0,1-1 0,-1 1 0,0-1 0,0 1 0,0-1 0,0 1 0,0-1 0,-1 0 0,1 1 0,-1-1 1,0 1-1,1-1 0,-3 4 0,0 1-1,-1 0 0,1-1 0,-1 1 0,-1-1 0,1 0 0,-1 0 0,0-1 1,-1 0-1,1 1 0,-1-2 0,0 1 0,0-1 0,-1 1 0,1-2 0,-1 1 0,0-1 0,0 0 1,0-1-1,0 1 0,-1-1 0,1-1 0,0 1 0,-1-1 0,0-1 0,-7 1 0,13-1-100,1 0 0,-1-1-1,0 1 1,0 0-1,0-1 1,1 1-1,-1-1 1,0 1-1,0-1 1,1 0-1,-1 0 1,0 0-1,1 0 1,-1 0-1,1 0 1,0 0-1,-1 0 1,1-1-1,0 1 1,-1-1-1,1 1 1,0-1 0,0 1-1,0-1 1,-1-2-1,0-13-514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11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73 16067,'0'0'62,"0"0"0,1 0 0,-1-1 0,0 1 0,1 0 0,-1 0-1,0 0 1,1 0 0,-1 0 0,1 0 0,-1 0 0,0 1 0,1-1-1,-1 0 1,0 0 0,1 0 0,-1 0 0,0 0 0,1 1 0,-1-1-1,0 0 1,1 0 0,-1 0 0,0 1 0,1-1 0,-1 0 0,0 1-1,0-1 1,1 0 0,-1 0 0,0 1 0,0-1 0,0 0 0,0 1-1,1-1 1,-1 0 0,0 1 0,0-1 0,0 1 0,0-1 0,0 0-1,0 1 1,0-1 0,0 0 0,0 1 0,0-1 0,0 1-1,0-1 1,0 0 0,0 1 0,-1-1 0,1 0 0,0 1 0,0-1-1,-1 1 1,-9 30 1311,6-21-432,0 4-535,1 0 0,0 0-1,1 0 1,0 1 0,1 21 0,1-30-380,0 0 0,0 0 0,1 0 0,-1-1 0,2 1 0,-1 0 0,0 0-1,1 0 1,0-1 0,1 1 0,-1-1 0,1 0 0,0 0 0,0 0 0,8 9 0,-10-13-10,1 0 0,-1 0 1,1 0-1,0-1 0,-1 1 1,1 0-1,0-1 0,-1 1 1,1-1-1,0 0 0,0 1 1,-1-1-1,1 0 1,0 0-1,0 0 0,0 0 1,-1-1-1,1 1 0,0 0 1,0-1-1,-1 1 0,1-1 1,0 0-1,-1 1 0,1-1 1,-1 0-1,1 0 0,-1 0 1,1 0-1,2-3 0,5-3 70,-1 0-1,0-1 0,11-13 1,22-33 243,-32 41-260,0-1-1,1 1 0,1 1 1,0 0-1,0 1 1,20-16-1,-30 27-68,0-1 1,0 0-1,1 0 1,-1 0-1,0 1 1,0-1-1,0 0 1,1 1-1,-1-1 1,0 1-1,1 0 1,-1-1-1,1 1 1,-1 0-1,0 0 1,1 0-1,-1 0 0,1 0 1,-1 0-1,0 0 1,1 0-1,-1 1 1,1-1-1,-1 1 1,0-1-1,1 1 1,-1-1-1,0 1 1,0 0-1,2 1 1,1 2-2,-1-1 0,0 1 1,-1 0-1,1 1 0,-1-1 1,0 0-1,3 7 0,11 20 179,-15-31-170,-1 0 1,0 0 0,0 0 0,1 0-1,-1 1 1,0-1 0,0 0 0,1 0-1,-1 0 1,0 0 0,0 0 0,1 0-1,-1 0 1,0 0 0,1 0 0,-1 0-1,0 0 1,0 0 0,1 0 0,-1 0-1,0 0 1,0 0 0,1 0-1,-1 0 1,0 0 0,0 0 0,1 0-1,-1-1 1,0 1 0,0 0 0,1 0-1,-1 0 1,0 0 0,0-1 0,1 1-1,-1 0 1,0 0 0,0 0 0,0-1-1,0 1 1,0 0 0,1 0 0,-1-1-1,0 1 1,0 0 0,0 0 0,0-1-1,0 1 1,8-19 211,-6 14-155,7-18 119,-2 3 17,1 0-1,17-28 0,-22 43-189,0 1-1,0 0 0,0 0 0,0 0 1,0 0-1,1 0 0,0 1 0,0-1 0,0 1 1,0 0-1,0 1 0,1-1 0,-1 1 0,1-1 1,-1 1-1,7-1 0,-8 3-14,1-1 0,-1 1 0,1 0 0,-1 1 0,1-1 0,-1 1 0,1-1 0,-1 1 0,0 0 0,0 0 0,1 1 0,-1-1 0,0 1 0,0-1 0,0 1 0,0 0 0,0 0 0,-1 1 0,1-1 0,-1 0 0,1 1 0,-1-1 0,3 6 0,1-1-91,-1 0 0,0 1 0,0 0 0,-1 0 0,0 0 0,0 1 0,3 14 0,-6-23 13,-1 1 0,0-1 0,0 1-1,0 0 1,1-1 0,-1 1 0,0-1 0,0 1 0,0 0 0,0-1 0,0 1 0,0-1-1,0 1 1,0 0 0,0-1 0,0 1 0,0-1 0,-1 1 0,1-1 0,0 1 0,0 0-1,0-1 1,-1 2 0,-10-8-776,-11-19 139,4-3-66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12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15 19404,'0'-1'80,"-1"1"-1,1-1 1,0 1-1,0 0 1,0-1-1,-1 1 1,1-1-1,0 1 1,0-1-1,0 1 1,0-1-1,0 1 1,0-1-1,0 1 1,0-1-1,0 1 1,0-1-1,0 1 0,0 0 1,0-1-1,0 1 1,0-1-1,1 1 1,-1-1-1,0 1 1,0-1-1,0 1 1,1 0-1,-1-1 1,0 1-1,1-1 1,10 12 1256,14 27 139,20 47-351,25 42-640,-67-121-442,1-1 1,0 0-1,0 1 0,0-2 1,0 1-1,8 5 1,-11-9-24,0 0 0,0 0 0,0 0 0,0-1 1,1 1-1,-1 0 0,0-1 0,0 1 1,1-1-1,-1 0 0,0 1 0,1-1 0,-1 0 1,0 0-1,1 0 0,-1 0 0,1 0 0,-1 0 1,0 0-1,1 0 0,-1-1 0,0 1 0,1 0 1,-1-1-1,0 1 0,0-1 0,1 1 1,-1-1-1,0 0 0,0 0 0,0 1 0,0-1 1,0 0-1,0 0 0,1-1 0,4-6 106,-1 1 0,0-1-1,0 0 1,-1-1 0,0 1 0,0-1 0,5-16-1,-5 12 72,0 0-1,11-18 1,-15 30-192,1 0 0,-1 0 0,1 0 0,0 0 0,-1 0 0,1 0 0,0 0 0,0 0 0,0 0 0,-1 0 0,1 0 0,0 1 0,0-1 0,0 0 0,0 1 0,1-1 0,-1 1 0,0-1 0,0 1 0,0-1 0,0 1 0,0 0 0,1 0 0,-1-1 0,0 1 0,0 0 0,0 0 0,1 0 0,-1 0 0,0 1 0,0-1 0,0 0 0,1 0 0,-1 1 0,0-1 0,0 1 0,0-1 0,0 1 0,0-1 0,0 1 0,0 0 0,0-1 0,0 1 0,1 1 0,6 5-19,-1 0 0,0 0 0,0 1 0,8 12 0,-5-6 15,4 4-54,-8-10-61,0 0-1,0-1 0,9 8 1,-15-15 83,0 0 0,1 0 1,-1 1-1,0-1 1,1 0-1,-1 0 0,0 1 1,1-1-1,-1 0 0,0 0 1,1 0-1,-1 0 0,0 0 1,1 1-1,-1-1 1,0 0-1,1 0 0,-1 0 1,1 0-1,-1 0 0,0 0 1,1 0-1,-1-1 1,1 1-1,-1 0 0,0 0 1,1 0-1,-1 0 0,0 0 1,1 0-1,-1-1 0,0 1 1,1 0-1,-1 0 1,0-1-1,1 1 0,-1 0 1,0 0-1,0-1 0,1 1 1,-1 0-1,0-1 0,0 1 1,0 0-1,1-1 1,-1 1-1,0 0 0,0-1 1,0 1-1,0 0 0,0-1 1,0 1-1,0-1 0,0 1 1,0-1-1,5-28-325,-4 22 259,4-22-350,8-5-97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12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63 540 20532,'-5'4'338,"0"0"0,0 1 0,0 0 0,1 0 0,-1 0 0,1 1 0,1-1 0,-1 1 0,1 0 0,0 0-1,0 0 1,-3 11 0,4-11-278,1-1 0,-1 1 0,1 0 0,1 0 0,-1 0 0,1 1 0,0-1 0,0 0 0,1 0 0,-1 0-1,2 0 1,-1 0 0,0-1 0,4 7 0,-5-10-59,1 0 0,0 0 0,0-1 0,0 1 0,0 0 0,0-1 0,0 1 0,1 0 0,-1-1 0,0 0 0,1 1 0,-1-1 0,4 2 0,-4-2 0,0-1-1,1 1 1,-1-1 0,0 0-1,0 0 1,0 1-1,0-1 1,1 0-1,-1 0 1,0 0-1,0 0 1,0 0 0,1 0-1,-1-1 1,0 1-1,0 0 1,2-1-1,0-1 2,1 0-1,-1 0 1,0 0-1,0 0 1,-1-1-1,1 1 1,0-1-1,-1 0 1,1 1-1,-1-1 1,0 0-1,0 0 1,3-7 0,1-5 5,0-1 0,-1-1 1,0 1-1,-2-1 1,3-23-1,0-78-23,-5 143-18,1 1 0,2 0 1,0-1-1,13 42 0,-3-37 48,-14-29-8,0-1-1,1 1 0,-1-1 0,0 1 0,1-1 0,-1 1 1,1 0-1,-1-1 0,1 1 0,-1-1 0,1 0 0,-1 1 0,1-1 1,-1 1-1,1-1 0,0 0 0,-1 1 0,1-1 0,-1 0 0,1 0 1,0 0-1,-1 1 0,1-1 0,0 0 0,0 0 0,-1 0 1,1 0-1,0 0 0,-1 0 0,1 0 0,0 0 0,-1-1 0,1 1 1,0 0-1,-1 0 0,1 0 0,0-1 0,-1 1 0,1 0 0,-1-1 1,1 1-1,-1-1 0,1 1 0,0-1 0,-1 1 0,1-2 1,3-3 40,0 0 0,0 0 1,0-1-1,-1 0 1,0 0-1,0 0 0,2-8 1,13-51 223,-14 49-201,9-53 146,-2-1 0,-4 0 0,-3 0-1,-7-116 1,3 172-213,0 10-4,0 1 1,0 0 0,0-1 0,0 1-1,-1 0 1,1 0 0,-1-1 0,0 1-1,0 0 1,0 0 0,0 0 0,-3-5-1,0 7-28,3 8 17,0 11-4,2 12 4,2 0 0,0 0 0,3 0 0,0 0 1,2-1-1,15 38 0,-17-52 14,0-1 0,1 0 0,1 0 0,0 0 0,1-1 0,0 0 0,1-1 0,1 0 0,0-1 0,0 0 0,1-1 0,1 0 0,24 15 0,-26-19-36,1-1 0,21 7 0,-28-11 0,0 0-1,0 0 1,0 0 0,0 0 0,0-1-1,1 0 1,-1 0 0,9-1-1,-14 1 28,0 0 0,0 0 0,0 0 0,-1 0 0,1-1 0,0 1-1,0 0 1,0 0 0,-1 0 0,1 0 0,0 0 0,0 0 0,0-1-1,-1 1 1,1 0 0,0 0 0,0 0 0,0-1 0,0 1-1,0 0 1,0 0 0,-1 0 0,1-1 0,0 1 0,0 0 0,0 0-1,0-1 1,0 1 0,0 0 0,0 0 0,0 0 0,0-1-1,0 1 1,0 0 0,0 0 0,0-1 0,0 1 0,0 0 0,0 0-1,1-1 1,-1 1 0,0 0 0,0 0 0,0 0 0,0-1-1,0 1 1,0 0 0,1 0 0,-1 0 0,0 0 0,0-1 0,0 1-1,0 0 1,1 0 0,-1 0 0,0 0 0,0 0 0,1 0 0,-1 0-1,0-1 1,0 1 0,0 0 0,1 0 0,-1 0 0,0 0-1,-17-8-275,-90-27-582,-88-35 482,191 68 416,-3-1 21,-1 0 1,1-1-1,-11-7 0,18 10-39,-1 1-1,0 0 0,0-1 0,1 1 0,-1-1 0,0 0 1,0 1-1,1-1 0,-1 1 0,1-1 0,-1 0 1,1 1-1,-1-1 0,1 0 0,-1 0 0,1 0 0,-1 1 1,1-1-1,0 0 0,0 0 0,-1 0 0,1 0 1,0 0-1,0 1 0,0-1 0,0 0 0,0 0 0,0 0 1,0 0-1,0 0 0,0 0 0,1 1 0,-1-1 1,0 0-1,1 0 0,-1 0 0,0 0 0,1 1 0,-1-1 1,1 0-1,-1 0 0,1 0 0,10-7-112,0 0-1,0 1 1,0 1-1,1 0 0,0 0 1,0 1-1,18-5 1,-19 6 108,38-13-203,3 0-68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13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167 117 18924,'-1'-4'212,"-1"0"0,0 0 0,-1 1-1,1-1 1,0 1 0,-1-1 0,0 1 0,-5-5 0,7 7-167,-1 0 1,0-1 0,0 1 0,0 0 0,0 0-1,0 1 1,0-1 0,0 0 0,0 0 0,0 1-1,-1 0 1,1-1 0,0 1 0,0 0-1,0 0 1,-1 0 0,1 0 0,-4 1 0,1 0 56,0 1 0,0 0 0,1 0 0,-1 0 0,0 0 0,1 1 0,-1 0 0,1 0 0,0 0 0,0 0 1,0 1-1,0 0 0,1 0 0,-1 0 0,1 0 0,0 0 0,0 0 0,1 1 0,-1 0 0,1-1 0,0 1 0,0 0 0,1 0 1,-2 6-1,1-1-88,-1-1 1,2 1 0,-1 0 0,2 0-1,-1 0 1,1 0 0,1 0-1,0 0 1,0 0 0,1 0 0,5 18-1,-4-22 3,0 1-1,0-1 0,1 1 1,0-1-1,0 0 0,0 0 1,1-1-1,0 1 0,0-1 1,0 0-1,1 0 0,-1-1 1,1 0-1,0 0 0,1 0 1,6 3-1,-9-6 13,1 1-1,-1-1 1,0 0-1,1 0 0,-1 0 1,0 0-1,1-1 1,-1 0-1,1 0 1,-1 0-1,0-1 1,1 1-1,-1-1 1,1 0-1,-1 0 1,0-1-1,0 1 0,0-1 1,0 0-1,0 0 1,0 0-1,0 0 1,-1-1-1,1 0 1,-1 0-1,0 0 1,5-5-1,1-2 74,-1-1 0,-1 0 0,0 0 0,0-1-1,-2 0 1,1 0 0,-1 0 0,-1-1 0,4-17 0,-2-1 179,-1 1 1,2-58-1,-6 70-169,-2 23-36,2 32-50,2-5-40,2 0 0,1-1 0,16 48 0,-21-76 11,0 0 0,0 0 1,1 0-1,-1 0 0,1 0 1,0-1-1,0 1 0,0-1 1,0 1-1,0-1 0,0 0 1,4 3-1,-5-5-6,-1 1 0,1-1 0,0 0 0,-1 1-1,1-1 1,0 0 0,0 0 0,-1 0 0,1 1 0,0-1 0,0 0 0,-1 0 0,1 0 0,0 0-1,0 0 1,0 0 0,-1-1 0,1 1 0,0 0 0,1-1 0,-1 1-26,0-1 1,1 0-1,-1 0 0,0 0 1,0 0-1,0 0 0,1-1 1,-1 1-1,-1 0 0,1 0 1,0-1-1,0 1 0,1-3 1,2-6-291,0-1 1,0 1-1,-1-1 1,-1 0-1,0 0 1,2-18-1,-3-73-523,-2 77 654,-1-54-533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59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131 269 14355,'-6'-1'216,"1"1"-1,0 0 1,0 1-1,-1-1 1,1 1-1,0 0 1,0 1-1,0-1 1,0 1 0,0 0-1,0 0 1,0 0-1,1 1 1,-1 0-1,1 0 1,0 0-1,0 0 1,0 1 0,0-1-1,0 1 1,1 0-1,-1 0 1,1 1-1,0-1 1,1 1-1,-1-1 1,1 1-1,0 0 1,0 0 0,0 0-1,1 0 1,0 0-1,0 0 1,-1 7-1,2-11-179,1 1-1,-1 0 0,0-1 1,0 1-1,1-1 0,-1 0 0,1 1 1,-1-1-1,1 1 0,0-1 1,-1 0-1,1 1 0,0-1 1,0 0-1,0 0 0,0 0 1,0 0-1,0 0 0,1 0 0,-1 0 1,0 0-1,0 0 0,1 0 1,-1-1-1,0 1 0,1 0 1,-1-1-1,1 1 0,-1-1 0,1 0 1,-1 1-1,1-1 0,-1 0 1,1 0-1,2 0 0,4 0 43,1 0 1,0 0-1,0-1 0,15-4 0,8-4 10,0-2 0,-1-1 0,41-22-1,-27 12-99,-43 21 12,0 0 1,-1 0-1,1 1 1,0-1-1,0 0 0,0 1 1,0-1-1,0 1 1,0 0-1,-1-1 1,1 1-1,0 0 1,4 1-1,-5-1 7,-1 1 0,1-1 1,0 1-1,0 0 0,-1-1 0,1 1 0,0 0 1,-1 0-1,1-1 0,-1 1 0,1 0 0,-1 0 1,1 0-1,-1 0 0,0 0 0,1 0 1,-1 0-1,0 0 0,0 0 0,1-1 0,-1 1 1,0 0-1,0 0 0,0 0 0,0 0 0,-1 0 1,1 1-1,0 3 58,0 0 0,0 0 0,1 0 0,-1 0 1,1 0-1,3 8 0,-4-12-45,1 0 0,-1 1 1,1-1-1,0 0 0,-1 0 0,1 0 1,0 0-1,0 0 0,0 0 0,0-1 1,0 1-1,0 0 0,0 0 0,0-1 1,0 1-1,0 0 0,0-1 0,0 1 1,0-1-1,1 0 0,-1 1 0,0-1 1,0 0-1,1 1 0,-1-1 0,0 0 1,0 0-1,1 0 0,-1 0 0,0-1 1,0 1-1,2 0 0,3-2 14,1 1 0,-1-1 0,0 0 1,1-1-1,-1 1 0,0-1 0,-1 0 0,7-5 0,40-35-236,-42 33-67,1 1 0,0 0 1,0 1-1,0 0 1,14-6-1,-25 13 255,0 1 1,0 0-1,1 0 0,-1 0 1,0 0-1,0 0 0,0 0 1,0 0-1,1 0 0,-1 0 1,0 0-1,0 0 0,0 0 1,1 0-1,-1 0 0,0 0 1,0 0-1,0 0 0,0 0 0,1 0 1,-1 0-1,0 0 0,0 0 1,0 0-1,1 0 0,-1 0 1,0 0-1,0 0 0,0 0 1,0 0-1,1 1 0,-1-1 1,0 0-1,0 0 0,0 0 1,0 0-1,0 0 0,0 1 1,1-1-1,-1 10-165,-6 19 391,5-22-99,0-5-57,1 0 0,-1 0 0,1 0-1,0 0 1,0 0 0,0 0 0,0 0 0,0 0 0,1 0 0,-1 0 0,0 0 0,1-1 0,0 1 0,0 3 0,0-4-27,0-1 1,0 1-1,0 0 0,0 0 0,0-1 1,0 1-1,0 0 0,0-1 0,0 1 1,0-1-1,0 1 0,0-1 0,0 0 1,1 1-1,-1-1 0,0 0 1,0 0-1,0 0 0,1 0 0,-1 0 1,0 0-1,0 0 0,0 0 0,0 0 1,2-1-1,15-3 0,-1-1 0,1 0 0,-2-2 0,1 1 0,-1-2 0,0 0 0,16-12 0,100-77-794,-126 92 715,7-3-127,-13 8 176,0 0 0,1 0 1,-1 0-1,0 0 0,0 0 0,0 0 0,0 0 0,0 0 1,0 0-1,0 0 0,1 0 0,-1 0 0,0 0 0,0 0 1,0 0-1,0 0 0,0 1 0,0-1 0,0 0 1,0 0-1,0 0 0,0 0 0,0 0 0,1 0 0,-1 0 1,0 0-1,0 0 0,0 1 0,0-1 0,0 0 0,0 0 1,0 0-1,0 0 0,0 0 0,0 0 0,0 1 0,0-1 1,0 0-1,0 0 0,0 0 0,0 0 0,0 0 0,0 0 1,0 0-1,0 1 0,0-1 0,-1 0 0,1 0 1,0 0-1,0 0 0,-12 25 129,7-15-54,3-6-39,-1 2 22,0 0 0,1-1 0,0 1 1,0 0-1,0 0 0,1 0 0,0 1 0,0-1 1,0 7-1,1-12-48,0 0 0,0-1 0,0 1 0,0 0 0,1 0 1,-1-1-1,0 1 0,0 0 0,1-1 0,-1 1 0,1 0 0,-1-1 1,0 1-1,1-1 0,-1 1 0,1 0 0,-1-1 0,1 1 1,0-1-1,-1 0 0,1 1 0,-1-1 0,1 1 0,0-1 0,0 1 1,1-1-3,0 1 0,0-1 0,0 0 0,0 0 0,0 0 0,0 0 0,0 0 0,0 0 0,4-1 0,1-1-30,1 0-1,-1 0 0,1-1 1,8-5-1,6-3-156,-1-2 0,0 0-1,-1-1 1,0-2-1,-1 0 1,28-31-1,-72 90 570,21-38-322,1 1 1,1-1 0,-1 1-1,1 0 1,0 0 0,0 0 0,1 1-1,-1 10 1,2-16-63,0 0 0,0-1 0,0 1 0,0 0 0,0 0 1,0-1-1,1 1 0,-1 0 0,0 0 0,1-1 0,-1 1 0,0 0 0,1-1 0,-1 1 0,1-1 0,-1 1 1,1 0-1,-1-1 0,1 1 0,0-1 0,-1 1 0,1-1 0,0 0 0,-1 1 0,2 0 0,21 3-64,-21-4 38,0 0 0,0 0 0,0 0 0,0 0 0,0 1 0,0-1 0,0 0 0,-1 1 0,1 0 0,0 0 0,0-1 0,0 1 0,0 0 0,-1 0 0,4 3 0,-3-2 23,0-1 1,0 1-1,0-1 0,0 1 0,1-1 0,-1 0 0,0 0 0,1 0 1,-1 0-1,1 0 0,-1 0 0,1-1 0,0 1 0,-1-1 0,1 0 1,0 0-1,-1 0 0,1 0 0,-1 0 0,1 0 0,0-1 0,3 0 1,8-3 19,0 1 0,23-11 0,-17 5-15,0 0 0,-1-1 0,0-2-1,-1 1 1,0-2 0,29-27 0,-39 32-5,0 0 0,-1 0 0,0-1 0,0 0 1,-1 0-1,0 0 0,-1-1 0,0 0 0,-1 0 1,0-1-1,0 1 0,-1-1 0,0 0 1,-1 0-1,1-13 0,-3 23-2,0-1-1,0 1 1,0-1-1,0 1 1,0 0-1,0-1 1,0 1-1,-1-1 1,1 1-1,0 0 1,-1-1 0,1 1-1,-1 0 1,0 0-1,1-1 1,-2-1-1,1 3 1,0 0 0,1 0 0,-1-1-1,1 1 1,-1 0 0,0 0-1,1 0 1,-1 0 0,0 0 0,1 0-1,-1 0 1,0 0 0,1 1 0,-1-1-1,1 0 1,-1 0 0,0 0 0,1 1-1,-1-1 1,1 0 0,-1 1 0,1-1-1,-1 0 1,1 1 0,-1-1-1,1 1 1,-1-1 0,1 1 0,0-1-1,-1 1 1,1-1 0,0 1 0,-1-1-1,1 1 1,0-1 0,-1 2 0,-6 9 27,0 1 0,0-1 0,1 1 0,1 0 0,0 1 0,0-1 0,1 1 0,1 0 0,0 0 0,-1 22 0,3-31-13,1 1 1,0 0-1,0 0 1,1-1-1,-1 1 1,1 0-1,0-1 1,0 1-1,1 0 1,-1-1-1,1 1 1,0-1-1,0 0 1,0 0-1,1 0 0,0 0 1,-1 0-1,1 0 1,1-1-1,-1 1 1,0-1-1,1 0 1,0 0-1,0 0 1,0-1-1,0 1 1,0-1-1,0 0 1,1 0-1,-1 0 1,1-1-1,6 2 0,-5-2-100,1 1 0,-1-1 0,0-1 0,1 1 0,-1-1 0,1 0 0,-1-1 0,1 0 0,-1 0 0,0 0 0,10-3 0,-12 2 6,-1 1-1,1-1 0,0 0 0,0 0 0,-1-1 1,1 1-1,-1-1 0,0 0 0,0 0 0,0 0 1,0 0-1,0 0 0,-1 0 0,1-1 0,-1 0 1,0 1-1,0-1 0,1-5 0,9-24-432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13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0 117 17076,'2'16'484,"22"170"3387,-19-165-3535,0 0 0,1 0 0,1-1 0,1 0 0,1 0 1,18 28-1,-24-43-295,0 0 1,1 0 0,-1-1-1,1 1 1,1-1 0,-1 0-1,0-1 1,1 1-1,0-1 1,0 0 0,9 5-1,-12-7-32,0-1 0,0 1 0,1-1-1,-1 1 1,0-1 0,0 0 0,1 0-1,-1 0 1,0 0 0,0 0 0,1 0 0,-1-1-1,0 1 1,0-1 0,1 0 0,-1 1-1,0-1 1,0 0 0,0 0 0,0-1-1,0 1 1,0 0 0,-1 0 0,1-1-1,0 0 1,-1 1 0,1-1 0,-1 0-1,1 1 1,-1-1 0,0 0 0,0 0 0,2-3-1,2-6 23,1-1 0,-1 0-1,-1 0 1,0 0 0,-1-1 0,0 1-1,-1-1 1,1-15 0,0-108 284,-3 125-276,-2-32 255,-2-1 0,-17-82 0,14 102-30,7 24-257,0 0 1,0 0-1,0 0 1,0-1-1,0 1 1,0 0-1,-1 0 1,1 0 0,0-1-1,0 1 1,0 0-1,0 0 1,0 0-1,0 0 1,0-1-1,0 1 1,0 0-1,0 0 1,-1 0 0,1 0-1,0 0 1,0 0-1,0-1 1,0 1-1,0 0 1,-1 0-1,1 0 1,0 0-1,0 0 1,0 0 0,0 0-1,-1 0 1,1 0-1,0 0 1,0 0-1,0 0 1,0 0-1,-1 0 1,1 0-1,0 0 1,0 0 0,0 0-1,0 0 1,-1 0-1,1 0 1,0 0-1,-4 10 159,3 16-36,4 12-64,3 1-1,1-1 1,23 71-1,-12-57-69,3-2 0,32 58 0,-40-85-129,17 24 0,-26-41-62,0-1 1,0 0 0,1 0-1,-1-1 1,1 1-1,0-1 1,0 0 0,1 0-1,-1-1 1,7 4-1,-11-7 178,-1 0 0,1 0-1,-1 1 1,1-1-1,-1 0 1,1 0 0,-1 0-1,1 0 1,-1 0 0,1 1-1,-1-1 1,1 0 0,-1 0-1,1 0 1,-1 0 0,1 0-1,-1-1 1,1 1-1,-1 0 1,1 0 0,-1 0-1,1 0 1,-1-1 0,0 1-1,1 0 1,-1 0 0,1-1-1,-1 1 1,1 0-1,-1-1 1,0 1 0,1 0-1,-1-1 1,0 1 0,1 0-1,-1-1 1,0 1 0,0-1-1,1 1 1,-1-1-1,0 1 1,0-1 0,0 1-1,0-1 1,0 1 0,1-1-1,-1 1 1,0-1 0,0 1-1,0-1 1,0 1-1,-1-2 1,-1-23-615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14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17 178 19444,'6'1'333,"1"0"-1,-1 0 1,1 0 0,0-1-1,-1 0 1,1 0 0,0-1-1,-1 0 1,1 0 0,9-4-1,-13 4-231,0 0-1,0 0 0,0-1 1,-1 1-1,1-1 0,0 0 1,-1 1-1,0-1 0,1-1 1,-1 1-1,0 0 1,0 0-1,0-1 0,0 1 1,-1-1-1,1 0 0,-1 1 1,1-1-1,-1 0 0,0 0 1,0 0-1,0 0 0,-1 0 1,2-5-1,-2 2 33,0 0 1,0 0-1,-1 0 0,0 1 0,0-1 1,0 0-1,-1 1 0,1-1 0,-1 0 0,-1 1 1,1 0-1,-1 0 0,-4-6 0,6 9-105,0 0 0,0 0-1,-1 0 1,1 0 0,-1 0-1,1 1 1,-1-1 0,0 1-1,1-1 1,-1 1 0,0 0-1,0 0 1,0-1 0,0 1-1,0 1 1,-1-1 0,1 0-1,0 0 1,0 1 0,0-1-1,-1 1 1,1 0 0,0 0-1,-1 0 1,1 0-1,0 0 1,0 0 0,-1 1-1,1-1 1,0 1 0,0-1-1,-1 1 1,1 0 0,0 0-1,0 0 1,-2 2 0,0 0-27,0 0 1,0 0 0,1 1-1,0 0 1,0-1 0,0 1-1,0 1 1,0-1 0,1 0-1,0 0 1,0 1 0,0 0-1,0-1 1,1 1 0,0 0-1,0 0 1,0 0 0,0 5-1,-1 9-20,1 0 1,1 0-1,3 25 0,-2-30 12,1 0 0,1 0 0,1-1 0,6 19 0,-7-26-20,-1 1 0,1-1 1,1 0-1,-1 0 0,1-1 0,0 1 0,0-1 1,1 0-1,-1 0 0,1 0 0,6 4 1,-9-8-22,0 0 1,0 1-1,0-1 1,1 0-1,-1 0 1,0 0-1,1 0 1,-1-1-1,1 1 1,-1-1-1,1 1 1,-1-1-1,1 0 1,-1 0-1,1 0 1,4-1-1,-3 0-144,0 0-1,0 0 0,0-1 1,0 1-1,-1-1 1,1 0-1,0 0 0,-1-1 1,5-3-1,3-4-364,0-1 0,-1-1 0,0 1 0,12-20 0,9-19-367,-1-3-274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14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7 20044,'0'-1'55,"0"1"-1,0 0 1,0 0-1,0 0 1,0-1-1,0 1 1,0 0-1,0 0 1,0-1 0,0 1-1,0 0 1,-1 0-1,1 0 1,0-1-1,0 1 1,0 0-1,0 0 1,0 0-1,0 0 1,0-1-1,-1 1 1,1 0-1,0 0 1,0 0-1,0 0 1,0-1-1,-1 1 1,1 0 0,0 0-1,0 0 1,0 0-1,-1 0 1,1 0-1,0 0 1,0 0-1,-1 0 1,1 0-1,0 0 1,0 0-1,0 0 1,-1 0-1,1 0 1,0 0-1,-14 5 819,-12 13 571,20-12-1069,0 0-1,1 0 1,0 1 0,-6 8-1,9-12-344,0 0 0,0 1 0,1-1 0,-1 0 0,1 1 0,0-1 0,0 1 0,0 0 0,0-1 0,1 1 0,-1 6-1,1-10-28,0 1-1,1 0 0,-1 0 1,0-1-1,0 1 1,0 0-1,1-1 0,-1 1 1,0 0-1,1-1 0,-1 1 1,1-1-1,-1 1 0,0-1 1,1 1-1,-1 0 0,1-1 1,0 0-1,-1 1 0,1-1 1,-1 1-1,1-1 0,0 0 1,-1 1-1,1-1 0,0 0 1,-1 0-1,1 1 0,0-1 1,-1 0-1,1 0 1,0 0-1,0 0 0,28-1-38,-24 0 35,42-6-50,55-4-164,-92 11 189,1 0 0,0 0 0,-1 1 0,1 1 0,-1 0-1,1 0 1,13 6 0,-21-7 36,-1 0 0,1 0 0,0 1 0,-1-1 0,1 1 0,-1-1 1,0 1-1,1 0 0,-1 0 0,0 0 0,0 1 0,0-1 0,-1 0 0,1 1 0,0-1 0,-1 1 0,1-1 0,1 6 0,-2-4 42,0 1 0,-1-1 1,1 1-1,-1-1 0,1 1 1,-1 0-1,-1-1 0,1 1 0,-1-1 1,0 1-1,-1 5 0,-1-2 38,0 1 0,0-1 0,-1 0 0,0 0-1,0 0 1,-1-1 0,0 1 0,0-1 0,-1 0 0,0-1-1,0 1 1,-9 6 0,11-10-151,-1-1 0,1 0 0,-1 0 0,1 0-1,-1 0 1,0-1 0,0 0 0,0 0 0,1 0 0,-1 0 0,0-1 0,0 0-1,0 0 1,0 0 0,0-1 0,0 0 0,0 0 0,0 0 0,0 0 0,1-1-1,-1 1 1,1-1 0,-9-5 0,-20-10-358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17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19644,'6'18'1593,"4"11"-1185,0 4-176,4-2 808,6 8-536,5 3-280,-1 1-40,-2-7-120,-2-5-96,-9-11-152,-1-8-176,-10-15-440,-5-10-240,-13-16 768,-3-7-217,-8-14-95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17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28 16452,'-12'-15'1696,"12"14"-1040,3 2-296,5 5 1168,0 1-471,5 0-809,1-2-400,6-4-673,2-1 1778,4-10-1009,1-3-48,2-3-48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18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0 283 15099,'5'10'462,"-1"1"1,0 0-1,-1-1 0,-1 1 0,1 0 1,-2 0-1,0 1 0,0-1 1,-1 0-1,0 0 0,-1 1 0,-2 13 1,-3-9 396,6-16-843,-1 0-1,1 0 1,0 0 0,0 0-1,0 0 1,0 0 0,0 0 0,0 1-1,0-1 1,-1 0 0,1 0-1,0 0 1,0 0 0,0 0-1,0 0 1,0 0 0,-1 0-1,1 0 1,0 0 0,0 0-1,0 0 1,0 0 0,-1 0-1,1 0 1,0 0 0,0 0 0,0 0-1,0 0 1,-1 0 0,1 0-1,0 0 1,0 0 0,0 0-1,0 0 1,0 0 0,-1-1-1,1 1 1,0 0 0,0 0-1,0 0 1,0 0 0,0 0 0,0 0-1,-1-2 10,0 1 0,1 0 0,0 0 0,-1-1-1,1 1 1,0 0 0,0-1 0,-1 1 0,1 0 0,0-1-1,0 1 1,1 0 0,-1-1 0,0 1 0,0 0 0,1-1 0,-1 1-1,1-2 1,1 0-20,0 0-1,-1 0 0,1 0 0,0 0 1,1 0-1,-1 0 0,0 1 1,1-1-1,0 1 0,-1 0 1,1 0-1,0 0 0,0 0 0,0 0 1,0 1-1,1-1 0,-1 1 1,0 0-1,1 0 0,-1 0 1,0 0-1,1 1 0,-1-1 0,7 1 1,0 0-23,0 0 0,0 0 0,0 1 0,0 0 0,-1 1 0,1 0 0,14 5 0,-10-1 5,0 0-1,-1 0 1,1 2 0,-2-1-1,1 2 1,-1-1-1,0 2 1,-1 0 0,18 20-1,-25-25 71,0 0 1,0 0-1,-1 0 0,0 0 0,0 1 0,0 0 0,0 0 1,-1 0-1,0 0 0,-1 0 0,1 0 0,-1 0 0,0 0 1,-1 1-1,0-1 0,0 0 0,0 1 0,0-1 0,-1 0 1,0 0-1,-1 1 0,1-1 0,-1 0 0,0 0 0,-5 10 1,1-6 117,-1 0 1,1 0 0,-1-1 0,-1 0 0,0 0 0,0 0-1,-18 13 1,20-17-155,0 0 0,-1-1 0,1 0 0,-1 0 0,0-1 0,0 0 0,0 0 0,0 0 0,-1-1 0,1 0 0,-1-1 0,1 0 0,-9 1 0,13-2-87,1 0 1,0 0 0,0-1-1,-1 1 1,1-1-1,0 1 1,0-1-1,0 1 1,0-1 0,0 0-1,0 0 1,0 0-1,0-1 1,0 1-1,0 0 1,0-1-1,1 1 1,-1-1 0,0 1-1,1-1 1,0 0-1,-1 0 1,1 1-1,-1-4 1,-1-1-41,1 0-1,0-1 1,0 1-1,1-1 1,-1 1 0,2-1-1,-1-10 1,-1-34-469</inkml:trace>
  <inkml:trace contextRef="#ctx0" brushRef="#br0" timeOffset="1">245 8 18332,'1'-1'70,"-1"1"-1,0-1 1,1 1 0,-1-1 0,0 1 0,1 0-1,-1-1 1,0 1 0,1-1 0,-1 1 0,1 0-1,-1-1 1,1 1 0,-1 0 0,1-1-1,-1 1 1,1 0 0,-1 0 0,1 0 0,-1-1-1,1 1 1,-1 0 0,1 0 0,0 0-1,-1 0 1,1 0 0,-1 0 0,2 0 0,-1 1 18,0-1 1,0 1 0,1 0 0,-1-1 0,0 1 0,0 0 0,0 0 0,0 0 0,0 0 0,0 0-1,0 0 1,0 1 0,6 8 266,-1 1-1,7 15 0,-7-12 58,18 32 2,74 133 409,-82-153-828,2-1 0,0-1 0,1-1-1,37 34 1,-31-39-304,-18-15-77,-16-12-351,-19-13 522,-1 1 0,0 2-1,-2 1 1,-52-23 0,-39-21 2571,122 61-2309,-1 1-1,0 0 1,0-1-1,0 1 1,0-1 0,0 1-1,1-1 1,-1 1-1,0-1 1,0 1-1,1-1 1,-1 0 0,0 0-1,1 1 1,-1-1-1,1 0 1,-1 0-1,1 1 1,-1-1 0,1 0-1,0 0 1,-1 0-1,1 0 1,0 0-1,0 0 1,-1 0 0,1 0-1,0 0 1,0 0-1,0 0 1,0 0-1,1-1 1,0 0 36,0 0-1,1 0 1,-1 0 0,1 1-1,0-1 1,-1 0 0,1 1-1,0-1 1,0 1-1,0 0 1,0-1 0,3 0-1,24-13-175,0 2 0,1 1 0,59-15 0,-60 18-73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18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16347,'121'174'4292,"-32"-49"-2940,-1 7 132,107 213 0,-191-336-1488,10 21 557,-14-30-546,0 0-1,0 0 1,0 0-1,1 0 1,-1 0 0,0 0-1,0 0 1,0 0-1,0 0 1,0 0 0,0-1-1,0 1 1,0 0-1,0 0 1,0 0 0,0 0-1,0 0 1,0 0-1,0 0 1,1 0-1,-1 0 1,0 0 0,0 0-1,0 0 1,0 0-1,0 0 1,0 0 0,0 0-1,0 0 1,0 0-1,0 0 1,0 1 0,0-1-1,1 0 1,-1 0-1,0 0 1,0 0-1,0 0 1,0 0 0,0 0-1,0 0 1,0 0-1,0 0 1,0 0 0,0 0-1,0 0 1,0 0-1,0 0 1,0 0 0,0 0-1,0 1 1,0-1-1,-3-20 199,-90-255 236,55 171-376,12 33-42,1 7-3,-25-107 1,49 166-30,0 1-1,0-1 1,0 0-1,1 0 1,0-1-1,0 1 1,0 0-1,1 0 1,0 0-1,2-8 1,-2 11 0,0 0 0,0 0 0,0 0 0,1 0 1,-1 0-1,1 0 0,-1 0 0,1 1 0,0-1 1,-1 0-1,1 1 0,0 0 0,0-1 0,0 1 0,0 0 1,0 0-1,0 0 0,1 0 0,-1 1 0,0-1 1,0 1-1,1-1 0,4 1 0,0-1-10,0 1-1,0 0 0,0 0 1,0 1-1,0-1 0,1 2 1,-1-1-1,-1 1 1,1 0-1,0 1 0,0-1 1,-1 1-1,0 1 0,1-1 1,-1 1-1,0 0 0,-1 1 1,1-1-1,6 8 1,-8-8 18,-1 0 1,0 0-1,0 0 0,-1 0 1,1 0-1,-1 0 1,0 1-1,0-1 1,0 1-1,0-1 1,-1 1-1,0 0 1,0 0-1,0-1 1,-1 1-1,1 0 1,-1 0-1,0 0 1,-1 0-1,1 0 0,-1 0 1,0 0-1,0-1 1,-1 1-1,1 0 1,-1-1-1,0 1 1,-5 7-1,1-3-14,1-2 0,-2 1 0,1-1 0,-1 0 0,0 0 0,0-1 0,-1 0 0,0 0-1,-13 7 1,9-7-224,1 0-1,-1-1 0,0 0 0,0-1 0,0-1 0,-23 4 0,30-6 60,0-1 0,1 0 0,-1 0 0,0 0-1,1 0 1,-9-2 0,12 2 152,0-1 0,1 1 1,-1 0-1,0-1 1,0 1-1,0 0 0,0-1 1,0 1-1,0-1 0,1 1 1,-1-1-1,0 0 0,0 1 1,1-1-1,-1 0 0,0 0 1,1 1-1,-1-1 0,1 0 1,-1 0-1,1 0 0,-1 0 1,1 0-1,0 1 1,-1-1-1,1 0 0,0 0 1,0 0-1,0 0 0,-1 0 1,1 0-1,0 0 0,1-2 1,4-17-757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19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18 651 16420,'5'-8'1832,"-7"16"-201,-3 8-863,-1 21-210,1 0 0,2 1 0,1-1 0,7 75 0,-5-110-543,6 31 149,2-19 12,-8-13-166,1-1-1,-1 0 1,0 0 0,1 0 0,-1 1 0,0-1-1,1 0 1,-1 0 0,0 0 0,1 0 0,-1 1-1,1-1 1,-1 0 0,0 0 0,1 0 0,-1 0-1,1 0 1,-1 0 0,0 0 0,1 0 0,-1 0 0,1-1-1,-1 1 1,0 0 0,1 0 0,-1 0 0,1 0-1,-1 0 1,0-1 0,1 1 0,5-5 50,-1 0-1,0-1 1,0 1 0,0-1-1,-1 0 1,0 0 0,5-10-1,7-10 40,-3 7-48,1 1-1,1 0 1,1 0 0,1 2 0,28-23-1,-39 34-43,0 1 1,1-1-1,-1 1 0,1 1 0,0 0 0,0 0 0,0 0 1,1 1-1,-1-1 0,1 2 0,-1-1 0,1 1 0,0 1 1,-1-1-1,1 1 0,0 0 0,-1 1 0,1 0 0,0 0 1,10 4-1,-35-23 1034,-148-128 968,165 143-2305,8 3 119,16 4-22,-18-3 105,8 1 32,0-1-1,0 0 0,0-1 1,-1-1-1,1 0 0,0-1 1,0-1-1,-1 0 0,0-1 1,1 0-1,23-11 0,-30 11 37,0 1-1,0-1 1,0-1-1,-1 1 1,1-1-1,-1 0 1,0 0-1,-1-1 1,1 0-1,-1 0 1,0 0-1,0-1 1,-1 0-1,0 1 1,0-2-1,-1 1 1,0 0-1,0-1 1,-1 1-1,0-1 1,0 0-1,1-8 1,-7-16 2,-3 20 5,6 11 18,1 1 1,-1 0 0,1 0-1,0 0 1,-1 0-1,1 0 1,-1-1-1,1 1 1,-1 0 0,1 0-1,0 0 1,-1 0-1,1 0 1,-1 0-1,1 1 1,-1-1 0,1 0-1,0 0 1,-1 0-1,1 0 1,-1 0-1,1 1 1,0-1 0,-1 0-1,1 0 1,0 1-1,-1-1 1,1 0-1,0 0 1,-1 1 0,-1 2-3,0 0 1,0 0 0,0 0 0,0 0 0,0 0 0,1 0 0,-1 1 0,1-1 0,0 1-1,0-1 1,1 1 0,-1-1 0,0 8 0,0 48-39,2-45 33,1 0 1,0 0-1,6 22 0,-6-31 8,-1 0-1,1 0 0,0 0 0,1 0 0,-1 0 0,1 0 1,0-1-1,0 1 0,1-1 0,-1 0 0,1 0 0,6 5 1,-8-8-1,-1 0 0,1 0 1,0 0-1,0 0 1,0 0-1,0 0 1,0 0-1,0-1 1,0 1-1,0-1 1,0 0-1,0 0 1,0 1-1,0-1 1,0 0-1,0-1 1,1 1-1,-1 0 1,0-1-1,0 1 1,0-1-1,0 1 1,0-1-1,0 0 1,-1 0-1,1 0 1,0 0-1,0 0 1,-1-1-1,4-1 1,1-3 1,-1 0 0,1 0 1,-1 0-1,0-1 0,0 1 1,6-15-1,0-1 59,-2-1-1,0-1 1,-2 0 0,-1 0-1,0 0 1,3-45 0,-6 13 212,-7-108 1,3 149-233,-5-41 116,6 51-135,-1 0 0,0 0 0,-1 0 0,1 0 1,-1 0-1,0 0 0,-5-8 0,7 13-21,0 0 0,0 1 1,0-1-1,0 0 0,0 0 0,0 0 0,0 0 0,0 0 1,0 0-1,0 1 0,0-1 0,0 0 0,0 0 0,0 0 0,0 0 1,0 0-1,0 0 0,0 1 0,0-1 0,0 0 0,0 0 1,0 0-1,0 0 0,0 0 0,0 0 0,0 1 0,0-1 0,0 0 1,0 0-1,-1 0 0,1 0 0,0 0 0,0 0 0,0 0 0,0 0 1,0 0-1,0 0 0,0 0 0,0 1 0,-1-1 0,1 0 1,0 0-1,0 0 0,0 0 0,0 0 0,0 0 0,-1 0 0,1 0 1,0 0-1,0 0 0,0 0 0,0 0 0,0 0 0,0 0 1,-1 0-1,1-1 0,0 1 0,0 0 0,0 0 0,0 0 0,0 0 1,0 0-1,0 0 0,-1 0 0,1 0 0,0 0 0,0 0 1,0 0-1,0-1 0,-2 11-7,1 0 1,0 0 0,0 0-1,1 0 1,0-1 0,3 13-1,11 63-6,-10-68 16,2 15 32,2-1 0,1 0-1,23 54 1,-29-76-31,2-1 1,-1 0-1,1 0 0,0-1 0,0 1 1,1-1-1,0 0 0,1 0 0,-1-1 1,1 0-1,0 0 0,1 0 1,-1-1-1,1-1 0,0 1 0,1-1 1,-1 0-1,10 2 0,-15-5-26,1 0-1,0 0 0,0-1 1,0 0-1,0 1 1,0-1-1,0-1 1,0 1-1,0-1 0,0 1 1,-1-1-1,1 0 1,5-2-1,-8 2 7,1 0 1,-1 1-1,0-1 0,0 0 0,1 0 1,-1 0-1,0 0 0,0 0 1,0 0-1,0-1 0,0 1 0,0 0 1,-1 0-1,1-1 0,0 1 1,0 0-1,-1-1 0,1 1 0,-1-1 1,0 1-1,1-1 0,-1 1 1,0-1-1,0 1 0,0-1 1,0 1-1,0-1 0,0 1 0,0-1 1,0 1-1,-1-1 0,1 1 1,-1-1-1,1 1 0,-1-1 0,0 0 1,-2-4-28,0 1 1,0 0 0,0 1 0,0-1 0,-1 0 0,0 1-1,0 0 1,0 0 0,-1 0 0,1 1 0,-1-1-1,-9-4 1,-2-1-11,0 1 0,-32-11 0,38 16 83,0 0 0,0 1 0,-1 0 1,1 1-1,-1 0 0,-17 1 1,23 1-5,6 1-81,9 2-221,-1-4-93,-1-1-1,1 0 0,-1 0 1,0 0-1,1-1 0,-1 0 1,9-4-1,55-28-832,-27 9 368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20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0 15947,'-4'3'253,"0"0"-1,0 0 1,1 0-1,-1 0 1,1 1-1,-1-1 1,1 1-1,0 0 1,1 0-1,-1 0 1,1 0-1,0 0 1,0 0-1,0 1 1,0-1-1,1 1 1,-1 0-1,1-1 1,1 1-1,-1 0 1,1 0-1,-1-1 1,2 6-1,-1-2-98,1 0 1,0 0-1,0 0 1,1 0-1,-1 0 1,2-1-1,-1 1 0,1-1 1,1 1-1,-1-1 1,1 0-1,10 12 0,-11-15-106,1 0 0,-1 0 0,1 0-1,0-1 1,0 0 0,1 0-1,-1 0 1,1 0 0,-1 0 0,1-1-1,0 0 1,0 0 0,0-1-1,6 2 1,-7-2-12,0-1 0,0 0-1,0 0 1,0 0 0,0 0 0,0 0-1,0-1 1,0 0 0,0 0 0,0 0-1,0-1 1,0 1 0,-1-1 0,1 0-1,0 0 1,-1 0 0,0 0 0,7-6-1,-4 2 66,1-1-1,-1-1 1,0 1-1,0-1 1,-1 0-1,-1 0 1,1 0-1,-1-1 1,4-12-1,-5 13 9,0 0-1,-1 0 1,-1 0-1,1 0 1,-1 0-1,0-1 1,-1 1-1,0 0 1,0-1-1,-1 1 1,-2-8 0,3 14-82,0 0 0,-1 0 1,1 1-1,-1-1 1,1 1-1,-1-1 0,0 1 1,0-1-1,0 1 0,0-1 1,0 1-1,0 0 1,0-1-1,0 1 0,0 0 1,-1 0-1,1 0 1,0 0-1,-1 0 0,1 0 1,-1 0-1,1 0 0,-1 1 1,-1-2-1,-1 2-34,1 0 0,0 0 0,0-1-1,-1 2 1,1-1 0,0 0 0,0 1 0,0-1-1,-1 1 1,1 0 0,-5 3 0,-6 2-7,1 2 0,-1-1 0,2 2 0,-15 11 0,15-12-106,4-6-47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21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1 836 15883,'1'2'121,"0"-1"0,0 1 0,0-1 0,0 0 0,0 0 0,0 1 0,0-1-1,0 0 1,1 0 0,-1 0 0,0 0 0,1 0 0,-1 0 0,1-1 0,-1 1-1,1 0 1,-1-1 0,1 1 0,0-1 0,-1 0 0,1 0 0,2 1 0,-1-1 46,0-1 1,0 1-1,0-1 1,0 0 0,0 0-1,-1 0 1,1 0-1,0 0 1,0-1-1,-1 1 1,5-3 0,3-4 317,-1-1 1,1 1 0,-1-2 0,14-17 0,-11 10-88,-1-1 0,-1 1 1,0-2-1,-1 1 0,-1-2 1,9-32-1,-14 39-235,0 0 1,0 0-1,-2 0 1,1 0-1,-2 0 0,0 0 1,0 0-1,-1 0 0,-1 0 1,0 0-1,-6-20 1,7 29-118,-1 1 0,1-1 0,-1 1 0,0 0 1,0 0-1,0 0 0,0 0 0,0 0 0,-1 0 1,1 0-1,-1 1 0,0-1 0,1 1 0,-1 0 0,-5-3 1,6 4-33,1 1-1,-1-1 1,0 0 0,0 1 0,0 0 0,0-1 0,0 1 0,0 0-1,0 0 1,0 0 0,0 1 0,0-1 0,0 0 0,0 1 0,0-1-1,0 1 1,0-1 0,0 1 0,1 0 0,-1 0 0,0 0 0,0 0-1,1 0 1,-1 0 0,1 1 0,-1-1 0,1 1 0,-1-1 0,-1 3 0,-2 3-16,1-1 1,0 1-1,0-1 1,0 1-1,1 1 1,0-1-1,1 0 1,-1 1-1,1-1 1,1 1-1,-2 15 1,1-1-57,2 1 0,4 43-1,-1-41-2,1-1 0,14 48 0,-14-62 41,0 1-1,1 0 1,0-1-1,0 0 0,1 0 1,1 0-1,-1-1 1,15 15-1,-18-21 17,0-1-1,0 1 1,0-1-1,0 0 1,0 0-1,0 0 0,1 0 1,-1-1-1,1 1 1,-1-1-1,1 0 1,0 0-1,-1 0 0,1 0 1,0-1-1,0 0 1,-1 1-1,1-1 1,0-1-1,0 1 0,4-1 1,-1-1 2,-1 0 1,0-1-1,1 1 0,-1-1 1,0 0-1,-1-1 1,1 1-1,-1-1 0,1 0 1,-1-1-1,7-7 0,5-7-53,-1-1 0,-1-1-1,-1 0 1,-1 0 0,-1-2-1,-1 1 1,-1-2 0,-1 1-1,-1-1 1,9-45 0,-11 34-610,-1 0 0,-2-1-1,-2 1 1,-1-1 0,-1 0 0,-3 1 0,-8-40 0,2 27-857,-3 0-1,-25-61 0,38 109 1619,0-1-1,-1 1 0,1-1 1,0 1-1,0-1 0,0 1 1,0-1-1,0 1 0,0 0 0,-1-1 1,1 1-1,0-1 0,0 1 1,-1 0-1,1-1 0,0 1 1,-1 0-1,1-1 0,0 1 1,-1 0-1,1-1 0,0 1 0,-1 0 1,1 0-1,-1 0 0,1-1 1,0 1-1,-1 0 0,1 0 1,-1 0-1,1 0 0,-1 0 0,1 0 1,-1 0-1,1 0 0,-1 0 1,-8-1 1659,9 1-1704,0 0 1,0 0 0,-1 0 0,1-1 0,0 1-1,0 0 1,-1 0 0,1 0 0,0 0-1,0 0 1,-1 0 0,1 0 0,0 0 0,-1 0-1,1 0 1,0 0 0,0 1 0,-1-1 0,1 0-1,0 0 1,0 0 0,-1 0 0,1 0-1,0 0 1,0 1 0,-1-1 0,1 0 0,0 0-1,0 0 1,0 1 0,0-1 0,-1 0 0,1 0-1,0 0 1,0 1 0,0-1 0,0 0 0,0 0-1,0 1 1,-1-1 0,1 18 582,9 23-754,-8-37 265,78 275 310,25 101 119,-82-291-528,46 149 28,-60-226-64,-6-24 11,-5-26 23,-48-195-433,5 30-2158,37 155 1343,3-1 0,0-60 0,8 60 166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5:59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19052,'10'0'4153,"3"0"-3425,-3 5-352,2-4-168,-2 0 552,0 1-584,-16 4-216,-11-1-112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22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4 201 13683,'1'-47'2865,"0"26"827,5-83-940,-6 101-2626,0 1 0,0 0 1,-1-1-1,1 1 0,-1 0 1,1-1-1,-1 1 0,-2-4 1,-2 2 599,4 19-372,8 54 68,3-1 0,3 0 0,34 107-1,-24-106-154,4-1 1,2-1-1,61 103 0,-56-116-217,-13-22-45,-2 0 0,29 67 0,-45-88-199,-13-27-65,-27-57-326,3-2 0,-35-114 0,68 186 567,-12-50-135,13 50 146,-1 0-1,1 0 1,0 0-1,0 0 1,0-1-1,0 1 1,0 0-1,0 0 1,1 0-1,0 0 1,0 0-1,0 0 1,0 0-1,2-3 1,-2 4 5,1 1-1,-1-1 1,1 1 0,-1 0 0,1 0-1,0-1 1,0 1 0,-1 0 0,1 0-1,0 1 1,0-1 0,3 0 0,14-8 72,-14 5-35,0-1 1,-1 1-1,1-1 0,-1 1 0,0-1 1,0-1-1,-1 1 0,1 0 0,-1-1 0,-1 0 1,1 1-1,-1-1 0,0 0 0,2-7 1,0-8 109,-1 0 1,0-40-1,2-9 100,7 112-191,44 170 109,-56-211-163,3 6 28,-1 0 0,1 0 0,6 10 0,-9-16-28,0-1-1,0 1 0,1 0 0,-1-1 0,0 1 1,1-1-1,-1 1 0,0-1 0,1 1 0,-1 0 1,1-1-1,-1 0 0,1 1 0,-1-1 0,1 1 1,-1-1-1,1 1 0,-1-1 0,1 0 0,-1 0 1,1 1-1,0-1 0,-1 0 0,1 0 0,0 0 1,-1 1-1,1-1 0,0 0 0,-1 0 0,1 0 1,0 0-1,-1 0 0,1 0 0,0 0 0,-1-1 1,1 1-1,0 0 0,-1 0 0,1 0 0,-1-1 1,1 1-1,0 0 0,-1-1 0,1 1 0,-1-1 1,1 1-1,-1 0 0,1-1 0,-1 1 0,1-1 1,-1 1-1,0-1 0,1 0 0,-1 1 0,0-1 1,1 0-1,2-5-171,0 0 1,0 0-1,-1 0 1,0 0-1,0 0 1,0 0-1,-1-1 1,1-10-1,0-55-1018,-5 23 703,-6 0-169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22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47 19748,'-3'-1'1993,"0"-2"-1505,2-3-288,2 1 1008,4-3-1296,-1 3-672,2-3 616,2 1-224,1 3-152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22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97 15251,'4'1'306,"0"1"-1,0 0 1,0 1-1,0-1 1,-1 1-1,1-1 1,-1 1-1,1 0 1,-1 1-1,0-1 1,0 0-1,-1 1 1,1 0-1,-1-1 1,1 1-1,-1 0 1,0 0-1,-1 1 1,1-1-1,-1 0 1,2 8-1,1 8 650,-2 0-1,0 0 1,-2 33 0,1-22-563,-2 1-21,1-18-233,0-1 1,0 1-1,1 0 1,1 0-1,6 22 1,-8-34-133,1-1 1,0 1 0,-1-1 0,1 1 0,0-1 0,-1 1 0,1-1 0,0 0 0,0 1 0,0-1 0,0 0 0,0 0 0,1 0 0,-1 0 0,0 0 0,0 0 0,1 0 0,-1 0 0,1-1 0,-1 1 0,3 0 0,-1 0-2,-1-1 1,1 0 0,0 0-1,-1 0 1,1 0 0,0 0 0,0 0-1,-1-1 1,1 1 0,0-1-1,3-1 1,5-3-107,0-1 1,0 0-1,-1 0 1,16-12-1,-16 10-202,0-1 0,0 0-1,11-13 1,-19 19 150,0 1-1,0-1 1,0 0-1,0 1 1,0-1-1,-1 0 1,1 0-1,-1-1 1,0 1-1,0 0 1,0 0-1,0 0 1,0-1 0,-1 1-1,0 0 1,0-1-1,0 1 1,0-5-1,-1 6 127,1 0-1,-1 0 1,0 0 0,0 0-1,0 0 1,0 1-1,0-1 1,0 0-1,0 1 1,-1-1 0,1 1-1,-1-1 1,1 1-1,-1-1 1,-2-1 0,-30-13-517,32 15 509,-29-11-389</inkml:trace>
  <inkml:trace contextRef="#ctx0" brushRef="#br0" timeOffset="1">1 365 17868,'16'0'1752,"2"-10"-1096,7-5-280,0-3 753,4-4-145,0-4-800,-2 1-600,-8-3 448,-2 1-128,-9 0-184</inkml:trace>
  <inkml:trace contextRef="#ctx0" brushRef="#br0" timeOffset="2">246 1 17284,'11'17'1752,"2"10"-1040,0 3-256,4 6 945,4 0-281,1 0-440,3-2-160,-4-5-312,1-5-240,-5-14-472,-3-7-376,-5-9 512,-2-7 112,-8-10-168,-4-1-193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23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1 581 17092,'4'5'426,"1"-1"0,0 0 0,0-1 0,0 1 0,0-1 1,1 0-1,-1 0 0,12 3 0,-15-5-336,0-1 0,0 0 0,0 0-1,0 1 1,0-1 0,0-1 0,1 1 0,-1 0-1,0 0 1,0-1 0,0 1 0,0-1 0,0 0-1,0 0 1,0 0 0,0 0 0,0 0 0,0 0 0,-1 0-1,1 0 1,0-1 0,-1 1 0,1-1 0,-1 1-1,1-1 1,-1 0 0,0 1 0,2-4 0,0 0 9,-1 0 1,1 0-1,-1 0 1,-1-1-1,1 1 1,-1 0 0,0-1-1,0 1 1,0-1-1,-1 1 1,0-1-1,0 0 1,0 1-1,-1-1 1,0 1-1,0-1 1,0 1-1,-1 0 1,1-1 0,-1 1-1,-1 0 1,1 0-1,-1 0 1,0 0-1,0 1 1,0-1-1,-6-5 1,9 9-92,-1 1 1,0-1-1,1 0 1,-1 0-1,0 1 1,0-1-1,0 1 1,1-1-1,-1 1 1,0-1-1,0 1 1,0-1-1,0 1 1,0 0-1,0-1 1,0 1-1,0 0 1,0 0-1,0 0 1,0 0-1,0 0 1,-1 0-1,1 0 0,0 0 1,0 0-1,0 1 1,0-1-1,0 0 1,0 1-1,0-1 1,0 0-1,1 1 1,-1-1-1,0 1 1,0 0-1,0-1 1,0 1-1,1 0 1,-1-1-1,0 1 1,1 0-1,-1 0 1,0 0-1,1 0 1,-1-1-1,1 1 1,-1 0-1,1 0 0,-1 2 1,-1 3-3,0 0-1,0 0 1,0 0-1,1 0 1,-1 1-1,1 12 1,1-8-5,0 0 1,1 0-1,1 0 1,-1 0-1,2 0 1,0-1 0,0 1-1,1-1 1,0 1-1,1-1 1,7 13-1,-11-22 6,1 1 0,-1-1 0,0 1 0,1-1 0,-1 1 0,1-1 0,0 0 0,-1 0 0,1 0 0,0 0 0,-1 0 0,1 0 0,0 0-1,0-1 1,0 1 0,0-1 0,0 1 0,0-1 0,0 0 0,0 0 0,0 0 0,0 0 0,0 0 0,0 0 0,0 0 0,0-1 0,0 1-1,0-1 1,0 1 0,0-1 0,-1 0 0,1 0 0,0 0 0,0 0 0,-1 0 0,1 0 0,0 0 0,1-2 0,6-5 37,0 0 0,-1 0 0,1-1 0,12-18 0,22-36 88,-21 30-130,29-34 0,-48 63-17,0 1 0,0 0-1,1 0 1,-1 0 0,6-4-1,-8 7 10,0-1 0,0 0-1,0 1 1,0 0 0,0-1-1,0 1 1,0-1 0,0 1-1,0 0 1,0 0 0,0 0-1,1 0 1,-1 0 0,0 0-1,0 0 1,0 0 0,0 0-1,0 0 1,0 0 0,0 1-1,0-1 1,0 0 0,0 1-1,0-1 1,0 1 0,0-1-1,0 1 1,0-1 0,0 1-1,1 1 1,1 1-12,-1 1 1,1-1-1,-1 1 0,0 0 0,0-1 1,0 1-1,0 0 0,-1 0 0,2 6 1,8 44-45,-3-12 134,-8-41-63,0 0 0,0-1 0,0 1 0,0 0 0,0-1 0,1 1 1,-1 0-1,0-1 0,0 1 0,1 0 0,-1-1 0,0 1 0,1 0 0,-1-1 0,1 1 0,-1-1 0,1 1 0,-1-1 0,1 1 0,-1-1 0,1 1 0,-1-1 0,2 1 0,-1-1-1,-1-1 1,1 1 0,0 0-1,-1 0 1,1-1 0,-1 1 0,1 0-1,0-1 1,-1 1 0,1-1-1,-1 1 1,0-1 0,1 1-1,-1-1 1,1 1 0,-1-1-1,0 1 1,1-1 0,-1 0 0,0 0-1,17-44 226,-14 37-209,20-60-261,28-144 0,-49 195 131,0 1 1,-2-1-1,0 0 0,-4-28 1,3 38 81,0 0 0,-1-1 0,0 1 1,0 0-1,0 0 0,-1 0 0,0 0 1,-1 1-1,0-1 0,0 1 0,0 0 1,-10-10-1,14 15 22,0 0 0,-1 1 1,1-1-1,0 1 0,-1-1 0,1 1 0,-1 0 1,1-1-1,-1 1 0,1-1 0,-1 1 0,1 0 1,-1-1-1,0 1 0,1 0 0,-1 0 0,1-1 1,-1 1-1,0 0 0,1 0 0,-1 0 0,1 0 1,-1 0-1,0 0 0,1 0 0,-1 0 0,-1 0 1,2 1 0,-1 0 0,1-1 0,0 1 0,-1 0 0,1 0 0,0 0 0,0 0 0,-1 0 0,1-1 0,0 1 0,0 0 0,0 0 0,0 0 0,0 0 0,0 0 0,1 1 0,10 44 65,2-12 16,1 0 0,1-1 0,2-1 0,1 0 1,2-1-1,1-1 0,1-2 0,51 52 0,-64-72-64,1 1 0,20 12 0,-28-19-23,-1-1-1,1 0 1,0 0 0,0 0-1,0 0 1,0 0 0,0 0-1,0 0 1,1-1 0,-1 1-1,0-1 1,0 0 0,0 1-1,1-1 1,-1 0 0,0 0-1,0-1 1,0 1-1,1 0 1,-1-1 0,0 1-1,0-1 1,0 0 0,3-1-1,-4 1-3,0 0-1,0 0 1,0 0-1,0 0 1,0 0-1,0 0 1,0-1-1,-1 1 1,1 0-1,-1 0 1,1-1-1,-1 1 1,1 0-1,-1-1 1,0 1-1,1-1 1,-1 1-1,0 0 1,0-1-1,0 1 0,0-1 1,0 1-1,-1 0 1,1-1-1,0 1 1,-1-1-1,1 1 1,-1 0-1,1-1 1,-1 1-1,0 0 1,0-2-1,-2-2-43,-1-1 0,1 0 0,-1 1 0,0-1 1,-8-7-1,-1 2-34,-1 1 1,1 0 0,-2 0 0,1 1-1,-1 1 1,-1 1 0,-25-9-1,-2 2 135,-74-14 0,8 9 1026,108 19-1057,1 0-1,0 0 1,0 0 0,-1 0 0,1 0 0,0 0-1,0 0 1,-1 0 0,1 0 0,0 0 0,0 0 0,-1 0-1,1 0 1,0 0 0,0 0 0,-1 0 0,1-1 0,0 1-1,0 0 1,0 0 0,-1 0 0,1 0 0,0 0-1,0-1 1,0 1 0,-1 0 0,1 0 0,0 0 0,0-1-1,0 1 1,0 0 0,0 0 0,-1-1 0,1 1 0,0 0-1,0 0 1,0-1 0,0 1 0,0 0 0,0 0-1,0-1 1,0 1 0,0 0 0,0 0 0,0-1 0,0 1-1,0 0 1,0 0 0,0-1 0,0 1 0,0 0 0,1 0-1,-1-1 1,0 1 0,0 0 0,0 0 0,0 0 0,0-1-1,1 1 1,-1 0 0,0 0 0,0 0 0,0-1-1,0 1 1,1 0 0,-1 0 0,0 0 0,15-9 325,145-56 533,20-9-2196,-176 72 973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24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2703 17300,'-25'11'1673,"17"-3"-1108,8-7-526,0-1 0,0 0 0,0 1 0,0-1 0,0 0 0,1 1 0,-1-1 0,0 0 0,0 1 0,0-1 0,1 0 0,-1 1 0,0-1 0,0 0 0,1 0 0,-1 1 0,0-1 0,1 0 1,-1 0-1,0 1 0,1-1 0,-1 0 0,0 0 0,1 0 0,-1 0 0,0 0 0,1 0 0,-1 1 0,0-1 0,1 0 0,0 0 0,6 1 3,0-1 0,0 0 0,0 0 0,1 0 0,-1-1 0,0 0 0,0 0 0,0-1 0,0 1 0,11-6 0,0 1 6,43-14 136,87-41 0,57-43 236,-181 91-379,982-565 1117,-649 366-1073,1854-1064 615,-2092 1209-609,187-102 164,6 22-18,-310 146-236,31-13 6,1 1 1,0 2 0,49-10 0,-82 21-9,42-4-56,-40 4 37,-1 0-1,0 0 1,1 1-1,-1-1 0,0 1 1,1 0-1,-1-1 0,0 1 1,0 0-1,0 0 1,0 0-1,0 1 0,0-1 1,4 3-1,-5-3 3,0 1 0,0-1-1,0 0 1,0 0 0,0 1-1,-1-1 1,1 0 0,0 1-1,-1-1 1,1 1 0,-1-1-1,0 1 1,1-1 0,-1 1-1,0-1 1,0 1 0,0-1 0,0 1-1,0-1 1,0 1 0,0-1-1,-1 1 1,1-1 0,0 1-1,-1-1 1,-1 3 0,0 1-7,0-1 1,0 0 0,-1 0-1,1 0 1,-1-1-1,0 1 1,-7 5 0,-25 16-199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55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69 16716,'0'-1'132,"0"0"1,0 0 0,0 0 0,-1 0-1,1 0 1,0 0 0,-1 0 0,1 0-1,0 0 1,-1 1 0,1-1 0,-1 0-1,1 0 1,-1 1 0,0-1 0,1 0-1,-1 0 1,-1 0 0,2 1-46,-1 0 1,1 0-1,-1-1 1,1 1-1,-1 0 1,1 0-1,-1 0 1,0 0-1,1 0 0,-1 0 1,1 0-1,-1 1 1,1-1-1,-1 0 1,1 0-1,-1 0 1,1 0-1,-1 1 1,1-1-1,-1 0 1,1 1-1,0-1 1,-1 1-1,-1 0 49,0 1 0,0 0 1,0 0-1,0 0 0,1 0 0,-1 0 0,1 1 1,0-1-1,0 0 0,0 1 0,-2 3 1,3-4-81,-5 22 265,5-23-309,0 0 0,-1 1-1,1-1 1,0 0 0,0 0-1,0 0 1,0 0 0,1 0 0,-1 0-1,0 0 1,0 0 0,1 0 0,-1 0-1,0 0 1,1 0 0,-1 0 0,1 0-1,0 0 1,0 0 0,-1-1-3,1 0 0,-1 0-1,1 1 1,-1-1 0,0 0 0,1 0 0,-1-1 0,1 1 0,-1 0 0,1 0 0,-1 0 0,0 0-1,1 0 1,-1 0 0,1 0 0,-1-1 0,0 1 0,1 0 0,-1 0 0,0-1 0,1 1 0,-1 0 0,0 0-1,1-1 1,-1 1 0,0 0 0,0-1 0,1 1 0,-1-1 0,0 1 0,0 0 0,0-1 0,1 1 0,-1-1-1,0 1 1,0 0 0,0-1 0,0 1 0,0-1 0,0 0 0,6-19 269,-5 13-120,0-1 0,0 0 0,-1 0 0,0 1 0,0-1 0,-2-12 0,1 19-133,1 0 0,0-1 0,0 1 0,0 0 0,-1-1 0,1 1 0,-1 0 0,1-1 1,-1 1-1,0 0 0,1 0 0,-1 0 0,0 0 0,0 0 0,1 0 0,-1 0 0,0 0 0,0 0 1,0 0-1,-1 0 0,1 0 0,0 1 0,0-1 0,0 0 0,0 1 0,-1-1 0,1 1 0,0 0 1,-1-1-1,1 1 0,0 0 0,-1 0 0,1 0 0,0-1 0,-1 2 0,1-1 0,0 0 0,-1 0 0,1 0 1,0 1-1,-1-1 0,1 0 0,0 1 0,0-1 0,-1 1 0,0 0 0,-3 3-7,-1-1 0,1 1 1,1 0-1,-1 0 0,0 1 0,1 0 0,0-1 0,0 1 0,1 1 0,-1-1 0,1 0 0,0 1 0,0 0 0,1-1 0,0 1 0,0 0 1,0 0-1,1 1 0,-2 10 0,3-16-21,0-1-1,0 1 1,0-1 0,0 1 0,0-1-1,0 1 1,0-1 0,0 1 0,0-1 0,0 1-1,0-1 1,0 1 0,1-1 0,-1 1-1,0-1 1,0 1 0,0-1 0,1 1 0,-1-1-1,0 1 1,0-1 0,1 0 0,-1 1-1,1-1 1,-1 0 0,0 1 0,1-1 0,-1 0-1,1 1 1,0-1 0,0 0 0,0 0 0,-1 0 1,1-1-1,0 1 0,0-1 0,0 1 1,-1 0-1,1-1 0,0 0 1,0 1-1,-1-1 0,1 1 0,0-1 1,-1 0-1,1 0 0,20-31 17,-4-15 117,-15 43-96,-1 1 0,0-1 0,-1 0-1,1 1 1,-1-1 0,1 1 0,-1-1-1,0 0 1,-1 1 0,1-1 0,-1-4 0,1 8-33,0 0 1,0 0 0,0-1 0,0 1 0,0 0 0,-1 0 0,1 0 0,0 0 0,0 0 0,0 0 0,0 0 0,0 0 0,0 0 0,0 0 0,0 0 0,0 0 0,0 0 0,0 0 0,0 0 0,0 0 0,0 0 0,0 0 0,0-1 0,0 1 0,-1 0 0,1 0 0,0 0 0,0 0 0,0 0 0,0 0 0,0 0 0,0 0 0,0 0 0,0 0 0,0 0 0,0 0 0,0 0 0,-1 0 0,1 0 0,0 0 0,0 1 0,0-1 0,0 0 0,0 0 0,0 0 0,0 0 0,0 0 0,0 0 0,0 0 0,0 0 0,0 0 0,0 0 0,0 0 0,0 0 0,0 0 0,0 0 0,-1 0 0,1 0 0,0 0 0,0 1 0,0-1 0,0 0 0,-4 8 78,-2 8-16,3 4-2,-1 31-1,3-45-64,1 0 0,0 1 0,1-1 0,0 0 0,0 0 0,0 1 0,1-1 0,0 0 1,3 6-1,-5-12 0,0 1 1,0-1-1,0 1 1,0-1-1,1 1 1,-1-1-1,0 1 1,1-1-1,-1 0 1,0 1-1,1-1 1,-1 0 0,0 1-1,1-1 1,-1 0-1,0 1 1,1-1-1,-1 0 1,1 0-1,-1 1 1,1-1-1,-1 0 1,1 0-1,-1 0 1,1 0-1,-1 0 1,1 0 0,-1 0-1,1 0 1,-1 0-1,1 0 1,0 0-1,0 0-1,0-1 0,1 0 0,-1 0 0,0 1 0,0-1 0,0 0 0,0 0 0,0 0 0,0 0 1,0 0-1,1-3 0,20-36-14,-21 36 24,-2 10-127,-6 34-810,7-37 863,-1-1-1,1 1 0,0 0 1,0-1-1,0 1 0,0 0 1,1-1-1,-1 1 0,1 0 0,-1-1 1,1 1-1,2 4 0,2-5-308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3:57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61 15827,'-6'1'568,"1"0"-1,0 0 0,-1 1 0,1 0 0,0 0 0,0 0 0,0 1 0,-5 3 1,9-6-505,0 1 0,0 0 0,0 0 0,0 0 0,0 0 0,0 0 0,0 0 0,0 0 0,1 0 0,-1 0 0,0 0 0,0 0 0,1 1 0,-1-1 0,1 0 0,-1 1 1,1-1-1,0 0 0,0 1 0,-1-1 0,1 0 0,0 1 0,0-1 0,0 0 0,0 1 0,1-1 0,-1 0 0,0 1 0,0-1 0,1 0 0,-1 1 0,1-1 0,-1 0 0,1 0 1,0 0-1,-1 1 0,3 1 0,-2-1-48,1 0 1,0-1 0,0 1 0,0 0 0,0-1 0,0 1-1,0-1 1,0 0 0,0 0 0,0 0 0,1 0-1,-1 0 1,1 0 0,-1 0 0,0-1 0,1 1-1,-1-1 1,1 0 0,-1 0 0,1 0 0,-1 0-1,1 0 1,-1-1 0,1 1 0,-1-1 0,1 1-1,-1-1 1,4-2 0,4 0 81,0-1 0,-1 0-1,0-1 1,0 0 0,15-11 0,-17 10 76,1-1 1,-1 0 0,9-10 0,-15 16-122,1-1 0,-1 0 0,0 1 0,0-1 0,0 0 0,1 1 1,-2-1-1,1 0 0,0 0 0,0 0 0,-1 0 0,1 0 0,-1 0 0,1 0 0,-1 0 1,0 0-1,0-1 0,0 1 0,0 0 0,0 0 0,0 0 0,-1-2 0,0 3-26,1 0 0,-1 0 0,1 1 0,-1-1 0,1 0 0,-1 1 0,0-1 0,1 1 0,-1-1-1,0 0 1,0 1 0,1 0 0,-1-1 0,0 1 0,0-1 0,0 1 0,1 0 0,-1 0 0,0-1 0,0 1 0,0 0 0,0 0-1,0 0 1,0 0 0,0 0 0,0 0 0,1 0 0,-1 0 0,0 1 0,0-1 0,-1 1 0,-27 11 374,20-6-368,0 1 0,1 0 0,0 0 0,0 1-1,1-1 1,0 2 0,0-1 0,1 1 0,0 0 0,0 0 0,1 1 0,0 0 0,1 0 0,0 0 0,-3 13 0,7-21-35,-1 0 1,1-1 0,0 1-1,-1-1 1,1 1 0,0 0-1,0 0 1,0-1 0,0 1-1,0 0 1,0-1-1,1 1 1,-1 0 0,0-1-1,1 1 1,0-1 0,-1 1-1,1-1 1,0 1 0,1 2-1,-1-4 1,0 1-1,0 0 1,0-1 0,1 1-1,-1-1 1,0 0-1,0 1 1,0-1-1,1 0 1,-1 0-1,0 1 1,0-1-1,1 0 1,-1 0 0,0 0-1,0-1 1,0 1-1,1 0 1,-1 0-1,2-1 1,5-2-8,0-1 0,0 1 0,0-1 1,0-1-1,-1 1 0,8-8 0,3-2 26,-2-1 0,0-1 0,0-1 0,-2 0 0,22-34 0,-34 47 7,0 0-1,0 0 1,0 0-1,-1 0 1,1 0-1,0-8 0,-2 12-16,0-1 0,0 1 0,1-1-1,-1 0 1,0 1 0,0-1 0,-1 1 0,1-1-1,0 1 1,0-1 0,0 1 0,0-1-1,0 1 1,-1-1 0,1 1 0,0-1-1,0 1 1,-1-1 0,1 1 0,0-1-1,-1 1 1,0-1 0,1 1 0,-1-1 0,0 1-1,0 0 1,0 0 0,0 0 0,0 0 0,1 0-1,-1 0 1,0 0 0,0 0 0,0 0-1,0 1 1,1-1 0,-1 0 0,0 0 0,0 1-1,0-1 1,1 0 0,-2 2 0,-8 3 22,1 1 0,1 0 0,-1 1 0,1 0 0,1 0 0,-8 9 0,-39 51 9,19-13-84,44-77-944,-8 20 842,-1 1-1,1 0 0,0-1 1,-1 1-1,1-1 0,-1 1 1,0-1-1,1 0 0,-1 1 1,-1-1-1,1-2 0,-9-1-290,-8 6-135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4:12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467 30 15755,'0'-2'148,"-1"0"0,-1 0 0,1 0-1,0 0 1,-1 0 0,1 0-1,-1 0 1,1 0 0,-1 0 0,0 1-1,0-1 1,0 1 0,-2-2 0,2 2-111,0 1 1,0-1 0,1 1-1,-1-1 1,0 1 0,0 0 0,0 0-1,0 0 1,0 0 0,0 1-1,0-1 1,0 0 0,0 1-1,0-1 1,1 1 0,-1 0 0,0-1-1,-2 3 1,-13 5 307,0 2 0,1 0-1,1 1 1,-1 1 0,-20 21 0,-65 78 653,74-77-769,2 1 0,1 1 0,-25 51 1,38-65-138,1 2 0,1-1 1,1 1-1,1 0 1,1 1-1,-5 49 0,11-65-66,-1 0-1,2 0 1,-1 0-1,1 0 1,1 0 0,0 0-1,0 0 1,0 0-1,1-1 1,1 1-1,-1-1 1,1 0-1,10 15 1,-10-18-7,0 0 0,1 0 1,-1 0-1,1-1 0,0 0 0,1 0 0,-1 0 0,1 0 1,-1-1-1,1 0 0,0 0 0,0-1 0,1 1 1,-1-1-1,0 0 0,1-1 0,-1 0 0,1 0 1,7 0-1,1-1 40,-1-1-1,1 0 1,0-1 0,-1-1 0,0 0 0,1-1-1,-1 0 1,0-1 0,24-13 0,-27 12 13,-1 0-1,0 0 1,-1-1-1,1 0 1,-1-1 0,-1 0-1,1 0 1,-2-1-1,1 0 1,-1-1 0,0 1-1,9-20 1,-14 24-12,0 1 1,-1-1 0,1 0-1,-1 0 1,0 0 0,-1 0-1,1-1 1,-1 1 0,0 0-1,-1-7 1,1 10-36,0 1 0,-1-1 0,1 1-1,0-1 1,-1 1 0,1-1 0,-1 1 0,1-1 0,-1 1 0,0 0 0,0-1 0,1 1 0,-1 0-1,0-1 1,0 1 0,0 0 0,-1 0 0,1 0 0,0 0 0,0 0 0,0 0 0,-1 0 0,1 0-1,-1 1 1,1-1 0,0 0 0,-1 1 0,1-1 0,-1 1 0,0 0 0,1-1 0,-1 1 0,1 0-1,-1 0 1,1 0 0,-3 0 0,-1 1 22,7 0-88,11-2-61,0-4 23,-1 0 1,0-1-1,20-12 1,-24 12 40,2 1 1,-1 0-1,1 0 1,-1 1 0,1 0-1,17-4 1,-25 8 39,-1-1-1,1 1 1,-1 0 0,0 0-1,1 0 1,-1 1 0,1-1 0,-1 0-1,0 0 1,1 1 0,-1-1-1,0 1 1,1-1 0,-1 1-1,0 0 1,0 0 0,1-1 0,-1 1-1,0 0 1,0 0 0,0 0-1,0 0 1,0 0 0,0 0-1,-1 0 1,1 1 0,0-1-1,0 0 1,-1 0 0,1 1 0,-1-1-1,1 0 1,-1 1 0,0-1-1,1 2 1,1 7 33,0 0 1,-1 0-1,-1-1 0,1 11 1,-1-11-19,-1 60 152,0-28-55,2 0 0,10 71 1,-11-110-153,1 1 1,-1-1-1,1 0 0,-1 0 1,1 0-1,0 0 0,0 0 1,0 0-1,0 0 0,0-1 1,1 1-1,-1 0 1,0-1-1,3 3 0,-3-3-1,0-1 1,0 0-1,-1 0 0,1 1 0,0-1 0,-1 0 0,1 0 0,0 0 0,0 0 1,0 0-1,-1 0 0,1 0 0,0 0 0,0 0 0,-1 0 0,1-1 1,0 1-1,0 0 0,-1 0 0,1-1 0,0 1 0,-1 0 0,1-1 0,0 1 1,-1-1-1,1 1 0,-1-1 0,1 1 0,-1-1 0,1 1 0,-1-1 1,1 0-1,-1 1 0,1-1 0,-1 0 0,0 1 0,0-1 0,1 0 1,-1 0-1,6-11-147,-1 0 0,0 0 0,-1 0 0,5-22 0,3-24-410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4:13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50 19580,'-6'18'921,"0"0"1,2 1-1,0-1 0,-3 36 0,5-34-418,-4 37-912,3-1 1,2 1-1,3 0 0,12 79 0,-14-131 429,3 22-1508,-3-27 1453,-1 0 0,1 0-1,0 1 1,0-1 0,0 0 0,0 0 0,0 1-1,0-1 1,0 0 0,0 0 0,0 0 0,-1 1-1,1-1 1,0 0 0,0 0 0,0 0 0,0 1 0,-1-1-1,1 0 1,0 0 0,0 0 0,-1 0 0,1 0-1,0 1 1,0-1 0,0 0 0,-1 0 0,1 0 0,0 0-1,-1 0 1,-13-6-698,-4-10 467,1-1 0,0-1-1,1 0 1,0-1 0,2-1-1,-22-38 1,29 46 403,1 1 0,1-1 0,0-1 0,0 1 0,1-1-1,1 0 1,0 1 0,1-1 0,0-1 0,1-23 0,1 27 42,1 0 0,1-1 0,0 1 0,0 0 0,1 1 0,0-1 0,0 0 0,1 1 0,1 0-1,0 0 1,0 0 0,0 0 0,1 1 0,12-13 0,-7 10 81,1 0-1,1 1 1,0 0-1,0 1 1,1 1-1,0 0 1,0 1-1,1 0 1,18-5-1,-23 9-134,0 0 0,1 0 0,-1 1-1,1 0 1,0 1 0,0 0 0,-1 1-1,1 0 1,0 0 0,0 1 0,0 1-1,-1 0 1,1 0 0,15 7 0,-21-7-85,0 0 1,0 1 0,0 0 0,-1 0-1,1 0 1,-1 0 0,1 1 0,-1 0 0,0 0-1,-1 0 1,1 0 0,-1 1 0,0-1-1,0 1 1,4 7 0,-5-6-3,0 0 1,0 0-1,-1 1 1,0-1-1,0 1 1,0-1-1,-1 1 1,0-1-1,0 1 1,-1 0-1,-1 8 1,-3 4 88,0-1 0,-1 0 0,-1 0 0,-1-1 0,-1 0 0,0 0 1,-21 28-1,3-13 188,21-25-214,-1 0 0,1 0-1,1 1 1,-1-1 0,-5 13 0,11-20-103,0 1 1,0 0-1,-1-1 0,1 1 1,0 0-1,0-1 0,0 1 1,0 0-1,0-1 0,0 1 1,0 0-1,0-1 1,0 1-1,0 0 0,1-1 1,-1 1-1,0-1 0,0 1 1,0 0-1,1-1 0,-1 1 1,0-1-1,1 1 1,-1 0-1,1-1 0,-1 1 1,1-1-1,-1 0 0,1 1 1,-1-1-1,1 1 0,-1-1 1,1 0-1,-1 1 0,1-1 1,0 0-1,-1 1 1,1-1-1,0 0 0,28 6-606,-9-5 110,-1-1-1,0-1 0,0-1 0,0 0 1,0-1-1,0-1 0,-1-1 0,1-1 0,-1-1 1,-1 0-1,1-1 0,23-15 0,8-12-544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4:13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30 19116,'-1'-2'132,"1"1"-1,-1-1 1,0 0 0,1 1-1,-1-1 1,0 1-1,0-1 1,0 1 0,0 0-1,0-1 1,0 1-1,0 0 1,0 0 0,-1-1-1,1 1 1,0 0-1,-1 0 1,1 1 0,-1-1-1,1 0 1,-1 0-1,0 1 1,-2-2 0,1 2-16,1 0 0,-1 1 1,1-1-1,0 0 0,-1 1 0,1-1 1,-1 1-1,1 0 0,0 0 1,-1 0-1,1 0 0,0 0 1,0 0-1,0 0 0,0 1 1,-3 2-1,-5 4 202,1 1 0,0 0 0,1 1 0,0-1 0,1 1 0,-9 16 0,11-18-281,1 0 0,0 0 0,1 1 0,-1 0 1,2-1-1,-1 1 0,1 0 0,1 1 1,-2 12-1,3-19-43,1-1 1,-1 1 0,0-1-1,1 1 1,-1-1 0,1 1-1,0-1 1,0 1 0,0-1-1,0 1 1,0-1 0,0 0-1,1 0 1,-1 0 0,4 4-1,-1-3-9,-1 1 0,1-1-1,0-1 1,0 1 0,0 0-1,0-1 1,1 0 0,4 2-1,9 1-57,-1 0 0,2-1 0,27 2 0,-36-4 43,20 1-43,39 5-51,-64-7 120,-1 0 0,0 0-1,0 1 1,1-1 0,-1 1 0,0 0 0,0 0-1,-1 0 1,1 1 0,0-1 0,-1 1-1,4 3 1,-5-3 25,0-1-1,-1 1 0,0 0 1,1-1-1,-1 1 0,0 0 1,0 0-1,-1 0 0,1-1 1,0 1-1,-1 0 1,0 0-1,0 0 0,0 0 1,0 0-1,0 0 0,-1 0 1,1 0-1,-1 0 0,0 0 1,1 0-1,-4 4 1,-1 6 175,-1-1 0,0 1 0,-11 14-1,10-16 23,-1 0-1,0-1 0,0 0 0,-1-1 1,-19 17-1,25-24-211,1 0 0,-1-1 1,1 1-1,-1-1 0,0 1 0,0-1 0,0 0 1,0 0-1,0 0 0,0-1 0,0 1 0,0-1 1,-4 1-1,5-2-82,-1 1 1,1-1-1,0 1 1,0-1-1,-1 0 1,1 0-1,0 0 1,0 0-1,0 0 0,0 0 1,0-1-1,0 1 1,0-1-1,1 1 1,-1-1-1,0 0 1,1 1-1,0-1 1,-1 0-1,0-3 0,-1 2 5,1-1-1,0 0 0,1 0 1,-1 0-1,1 0 0,0-1 1,0 1-1,0 0 0,0 0 1,1-1-1,-1-4 0,5-19-531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6:00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21821,'28'7'2987,"-15"-8"-3265,0 1 1,0-2-1,-1 0 1,1 0-1,-1-1 1,1 0-1,-1-1 1,0-1-1,-1 0 1,1-1-1,20-13 1,-32 19 280,1 0 0,-1 0 0,0 0 1,0 0-1,0 0 0,0 0 0,1 0 0,-1 0 1,0 0-1,0 0 0,0 0 0,0 1 0,1-1 1,-1 0-1,0 0 0,0 0 0,0 0 0,0 0 1,0 0-1,0 0 0,1 1 0,-1-1 0,0 0 0,0 0 1,0 0-1,0 0 0,0 0 0,0 1 0,0-1 1,0 0-1,0 0 0,0 0 0,0 0 0,0 1 1,0-1-1,0 0 0,0 0 0,0 0 0,0 0 1,0 1-1,0-1 0,0 0 0,0 0 0,1 10 186,-1-9-165,2 16 194,0 0 0,1 0 1,1 0-1,0-1 0,12 29 0,21 34-3316,-31-65 1643,-10-20 568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4:14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41 20028,'0'0'71,"0"0"0,0 0-1,0 0 1,0 0-1,0 0 1,0 0 0,1 0-1,-1-1 1,0 1 0,0 0-1,0 0 1,0 0-1,0 0 1,0 0 0,0 0-1,0 0 1,0-1 0,0 1-1,0 0 1,0 0-1,0 0 1,0 0 0,0 0-1,0 0 1,0-1 0,0 1-1,0 0 1,0 0 0,0 0-1,0 0 1,0 0-1,0 0 1,0 0 0,0-1-1,-1 1 1,1 0 0,0 0-1,0 0 1,0 0-1,0 0 1,0 0 0,0 0-1,0 0 1,0 0 0,0 0-1,-1-1 1,1 1-1,0 0 1,0 0 0,0 0-1,0 0 1,0 0 0,0 0-1,0 0 1,-1 0 0,-6 7 1442,-9 14-207,-87 157 459,18-28-3032,73-133 406,11-17 69,1-4-105,14-34-1708,85-164-3349,-25 71 6500,-52 100 1933,-22 31-2408,0 0 0,0 0 0,0 0-1,1-1 1,-1 1 0,0 0 0,0 0-1,0 0 1,1 0 0,-1-1 0,0 1-1,0 0 1,1 0 0,-1 0 0,0 0-1,0 0 1,1 0 0,-1 0 0,0 0-1,1 0 1,-1 0 0,0 0 0,0 0-1,1 0 1,-1 0 0,0 0 0,0 0-1,1 0 1,-1 0 0,0 0 0,1 0-1,-1 0 1,0 0 0,0 0-1,1 1 1,-1 0 93,1 0-1,0 1 1,-1-1-1,1 0 1,-1 0 0,0 1-1,0-1 1,1 1-1,-1-1 1,0 0-1,0 1 1,0 1-1,0 53 1130,2-1-1,12 66 0,-11-103-1551,1-1 0,1 1 0,0 0 0,1-1 0,1 0 0,0-1 0,1 0 1,1 0-1,1 0 0,19 23 0,-57-65-6549,-8-3 3789,-35-29 3695,61 49-13,1-1-1,0 1 0,0-2 1,-11-17-1,19 26-528,0 0-1,0 0 1,0 1 0,0-1 0,0 0-1,1 0 1,-1 0 0,1 0-1,0 0 1,-1 0 0,1 0-1,0 0 1,0-1 0,0 1 0,1 0-1,-1 0 1,0 0 0,1 0-1,-1 0 1,1 0 0,0 0-1,0 1 1,-1-1 0,1 0-1,0 0 1,1 0 0,-1 1 0,0-1-1,0 1 1,4-3 0,3-4 131,0 1 1,1 1 0,0 0 0,17-9 0,-11 7-409,162-94 143,-132 71-182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4:15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35 19412,'11'10'2225,"1"-4"-1473,9-7-312,5-2 1296,8-6-920,8 2-175,2-2-665,-2-1-393,-6 3-959,-8 3 2152,-12 5-1000,-6 6-136,-16 9-168</inkml:trace>
  <inkml:trace contextRef="#ctx0" brushRef="#br0" timeOffset="1">18 220 18900,'-18'7'1888,"20"-7"-1023,14 0-289,17-3 1096,7-4-336,10 2-535,3-4-289,4 2-888,-4-5 832,-7 4-416,-7-5-96,-10-12-128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4:15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46 17420,'6'-6'897,"-4"4"-667,0 1 0,0-1 0,0 0 0,0 0 1,0 0-1,-1 0 0,1 0 0,-1 0 0,1 0 0,-1-1 0,0 1 0,0-1 0,0 1 1,1-6-1,-2 8-177,0 0 0,0 0 0,0 0 0,0 0 0,-1-1 0,1 1 1,0 0-1,0 0 0,0 0 0,0 0 0,-1 0 0,1-1 0,0 1 0,0 0 1,0 0-1,-1 0 0,1 0 0,0 0 0,0 0 0,0 0 0,-1 0 1,1 0-1,0 0 0,0 0 0,-1 0 0,1 0 0,0 0 0,0 0 0,0 0 1,-1 0-1,1 0 0,0 0 0,0 0 0,-1 0 0,1 0 0,0 1 0,0-1 1,0 0-1,-1 0 0,-10 6 1024,-6 7-689,0 1 1,1 1 0,0 0 0,1 1-1,1 1 1,0 0 0,-14 26 0,7-8-394,2 1 1,1 1 0,-13 42-1,23-57 10,1 1-1,0 0 1,2 1-1,0 0 0,2 0 1,1 0-1,0 0 1,2 0-1,5 37 0,-5-55-3,2 0-1,-1 0 0,1 0 0,0 0 0,0-1 0,1 1 1,-1-1-1,1 1 0,1-1 0,-1 0 0,5 5 1,-5-7-1,0 0 1,-1-1-1,1 0 1,1 1 0,-1-1-1,0 0 1,0 0-1,1-1 1,-1 1-1,1-1 1,0 0 0,-1 0-1,1 0 1,0 0-1,0-1 1,-1 1-1,1-1 1,7 0 0,-1-2 6,0 0 0,0 0 0,-1-1 0,1 0 0,-1 0 0,0-1 0,1 0 0,-2-1 0,1 0 0,-1-1 0,1 1 0,-2-2 0,14-12 0,-12 11 6,-2 0 1,1-1 0,-1 1-1,-1-1 1,0-1 0,0 1-1,0-1 1,-1 0 0,-1 0 0,0-1-1,0 1 1,2-15 0,-5 23-10,-1 0 1,0 0 0,0 0 0,1-1 0,-1 1-1,-1 0 1,1 0 0,0 0 0,0 0-1,-1 0 1,1 0 0,-1 0 0,0 0-1,1 0 1,-1 0 0,-2-3 0,2 4-2,0 0 1,0 0 0,0 0 0,0 0-1,0 0 1,-1 0 0,1 1-1,0-1 1,0 0 0,-1 1 0,1-1-1,0 1 1,-1-1 0,1 1 0,-1 0-1,1-1 1,-1 1 0,-1 0 0,-2 0 6,0 1 1,0 0 0,0 0 0,0 0-1,0 0 1,0 1 0,1-1 0,-1 1 0,1 0-1,-1 1 1,1-1 0,-5 4 0,-1 2 20,1 0 1,0 0-1,0 1 0,-9 11 1,15-16-21,0 1 0,0-1 0,0 1 0,0 0 0,1 0 0,0 0 0,0 0 0,0 0 0,0 0 0,1 1 0,-1 9 0,2-14-8,-1 0 0,1 0 0,0 0 0,0 1 0,1-1-1,-1 0 1,0 0 0,0 1 0,1-1 0,-1 0 0,0 0 0,1 0 0,-1 0 0,1 0-1,-1 0 1,1 0 0,0 0 0,0 0 0,-1 0 0,1 0 0,0 0 0,1 1-1,0-1 3,0 0 0,0 0 0,-1-1-1,1 1 1,0 0 0,0-1-1,0 1 1,0-1 0,0 0 0,0 0-1,0 0 1,3 0 0,5-1 3,0-1 0,-1 0 0,1 0 0,16-7 0,4-5-53,0-1 1,0-2-1,38-29 0,-37 24-109,1 2 1,41-21-1,-71 41 138,-1-1 0,1 0-1,0 0 1,-1 1 0,1-1 0,0 1-1,0-1 1,-1 1 0,1 0 0,0 0 0,0 0-1,0 0 1,-1 0 0,3 0 0,-3 1 6,0-1 0,0 1 0,0 0 1,0-1-1,0 1 0,-1 0 1,1 0-1,0-1 0,-1 1 0,1 0 1,0 0-1,-1 0 0,1 0 1,-1 0-1,1 0 0,-1 0 0,0 0 1,1 0-1,-1 0 0,0 0 1,0 0-1,0 1 0,0-1 0,0 0 1,0 1-1,0 19-20,0-1 0,-2 0-1,-6 31 1,4-28-91,1 0-1,0 33 1,7-38-699,-4-17 794,0-1 0,1 0 0,-1 0-1,0 1 1,0-1 0,0 0 0,1 0-1,-1 0 1,0 0 0,0 1 0,1-1-1,-1 0 1,0 0 0,0 0 0,1 0-1,-1 0 1,0 0 0,0 0 0,1 1 0,-1-1-1,0 0 1,1 0 0,-1 0 0,0 0-1,0 0 1,1 0 0,-1-1 0,0 1-1,1 0 1,-1 0 0,0 0 0,1 0-1,2-2-52,-1 0-1,1 0 0,-1 0 0,1 0 0,-1-1 0,0 1 0,0-1 0,0 1 0,2-5 0,20-34-467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4:16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25 21341,'-17'122'3752,"1"-9"-2015,14-67-1518,2 0 0,2 0 0,12 66 0,-12-101-341,-1-8 34,0 1 0,0-1 0,0 1 0,-1-1 0,1 1 0,-1 0 0,0-1 0,0 1-1,-1 0 1,1-1 0,-1 1 0,0-1 0,-1 6 0,2-9 61,-1 1 0,1-1-1,0 0 1,-1 1 0,1-1 0,0 0 0,-1 1 0,1-1-1,-1 0 1,1 0 0,0 1 0,-1-1 0,1 0-1,-1 0 1,1 0 0,-1 0 0,1 0 0,-1 0 0,1 0-1,-1 0 1,1 0 0,0 0 0,-1 0 0,1 0 0,-1 0-1,1 0 1,-1 0 0,1 0 0,-1 0 0,1 0-1,-1-1 1,1 1 0,0 0 0,-1 0 0,1-1 0,-1 1-1,1 0 1,0-1 0,-1 1 0,1 0 0,0-1 0,0 1-1,-1 0 1,1-1 0,0 1 0,0-1 0,-1 1-1,1 0 1,0-1 0,0 0 0,-13-22-583,0-9 333,2 0 0,1-1 1,2 0-1,1-1 0,1 1 1,3-1-1,0-1 0,2 1 1,2 0-1,5-37 0,-6 65 355,2-1 0,-1 0 0,1 1-1,0 0 1,0-1 0,1 1 0,0 0-1,0 0 1,0 0 0,1 0 0,0 1 0,0 0-1,0-1 1,8-5 0,-5 6 107,0 0 0,0 0 0,0 1 1,1 0-1,0 0 0,-1 1 0,1 0 0,1 0 0,-1 1 0,15-3 1,-8 3 148,1 0 0,0 1-1,-1 1 1,31 3 0,-40-2-267,0 0-1,0 0 0,1 1 1,-1-1-1,0 1 0,0 1 1,-1-1-1,1 1 0,0 0 1,-1 0-1,0 1 0,1-1 1,-2 1-1,9 8 0,-11-10-43,0 1 0,-1 0 0,1 0 0,-1 0 0,0 0 0,1 0 0,-1 0 0,0 0 0,-1 1 0,1-1 0,-1 0 0,1 1 0,-1-1 0,0 0 0,0 1 0,0-1 0,-1 0 0,1 0 0,-1 1 0,0-1 0,0 0 0,-3 6 0,-2 6 92,-1-1 1,-1-1-1,-14 21 1,19-29-73,-92 116 897,7-11 24,87-109-952,-15 27 247,16-28-253,0 1 0,-1 0-1,1-1 1,0 1 0,0 0 0,-1 0 0,1-1-1,0 1 1,0 0 0,0 0 0,0-1 0,0 1-1,0 0 1,0 0 0,0-1 0,0 1 0,1 0-1,-1 0 1,0-1 0,0 1 0,1 0 0,-1 0-1,0-1 1,1 1 0,-1 0 0,1-1 0,-1 1-1,1-1 1,-1 1 0,1-1 0,-1 1 0,1-1-1,-1 1 1,1-1 0,0 1 0,1 0 0,7 1-132,0-1 0,1 1 0,-1-2 0,1 1 0,0-1 0,-1-1 0,1 1 0,13-4 0,-2 1-463,114-13-2040,-89 7 1847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4:16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276 93 17532,'3'-8'704,"0"-1"1,-1 0 0,0 0-1,-1 0 1,1-10 0,-2 17-582,0 1 0,0 0 0,0-1 0,0 1 0,0 0 0,0-1 0,-1 1 0,1 0 0,-1-1 0,1 1 0,-1 0 0,1-1 0,-1 1 0,0 0 0,1 0-1,-1 0 1,-2-2 0,2 2-2,0 1 0,-1-1-1,1 1 1,0-1 0,-1 1-1,1-1 1,0 1-1,-1 0 1,1 0 0,0 0-1,-1 0 1,1 0-1,-1 0 1,1 0 0,-1 0-1,1 0 1,0 1 0,-1-1-1,1 1 1,0-1-1,-3 2 1,-9 4 262,-1 0 0,1 1-1,1 1 1,-1 0 0,-16 15 0,4-1-234,-30 33 0,10 1-148,41-51-43,0 1 1,0 0-1,1 0 1,0 1 0,1-1-1,-1 1 1,-2 12 0,5-18 19,0 1 0,-1-1 0,1 0 0,0 0 0,1 1 0,-1-1 1,0 0-1,0 0 0,0 0 0,1 1 0,-1-1 0,1 0 1,-1 0-1,1 0 0,-1 0 0,1 0 0,0 0 0,-1 0 1,1 0-1,0 0 0,0 0 0,0 0 0,0 0 0,0 0 1,0-1-1,0 1 0,0 0 0,0-1 0,0 1 0,2 0 1,3 1-101,0 0 0,1 0 1,-1 0-1,10 0 1,-13-1 79,79 8-779,-55-8 662,-1 2-1,1 1 1,-1 1 0,0 1-1,29 11 1,-50-15 171,1 1 1,-1 0-1,0-1 0,0 2 0,-1-1 0,1 0 0,-1 1 1,1 0-1,5 7 0,-9-9 18,1 1 1,0-1-1,-1 1 0,0-1 1,0 1-1,0 0 0,0-1 1,0 1-1,0 0 0,-1-1 1,1 1-1,-1 0 1,0 0-1,1 0 0,-1 0 1,-1 0-1,1-1 0,0 1 1,-1 0-1,0 0 0,0 3 1,-3 4 119,-1 0 1,0 0 0,0 0-1,-1-1 1,0 0 0,-1 0-1,0 0 1,0-1 0,-1 0-1,0 0 1,-13 9-1,9-8-20,-1 0 0,0-1 0,0-1 0,-1 0-1,0 0 1,-1-2 0,-24 8 0,35-12-278,0 0 0,-1-1 0,1 1 0,0-1 1,0 0-1,-1 0 0,1 0 0,0-1 1,-6 0-1,9 0 66,0 1 1,0-1 0,-1 1-1,1-1 1,0 1-1,0-1 1,0 0-1,0 0 1,0 0 0,-1 1-1,2-1 1,-1 0-1,0 0 1,0 0-1,0 0 1,0-1 0,1 1-1,-1 0 1,0 0-1,1 0 1,-1-1-1,1 1 1,-1 0 0,1-1-1,0 1 1,0 0-1,-1-1 1,1 1-1,0 0 1,0-1 0,0 1-1,1-3 1,2-14-813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4:17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0 23061,'-2'36'2096,"2"4"-1439,-1 5-305,2 2 888,1 2-288,3-5-552,0-1-296,2-10-408,1-9-232,-2-11-368,-2-6-408,-6-7-553,-10-8 1273,-7-15-240,-3-9-168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4:17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1 108 20540,'15'-10'978,"0"0"0,1 0 0,1 2 0,0 0 0,18-6 0,88-22 1438,-122 36-2399,4-2 33,4 0 39,1-1 1,-1 2-1,1-1 0,10 0 1,-18 2-84,0 0 0,-1 0 1,1 0-1,0 0 1,-1 1-1,1-1 1,0 0-1,-1 1 0,1-1 1,0 1-1,-1-1 1,1 1-1,-1 0 1,1 0-1,-1 0 0,1 0 1,-1 0-1,0 0 1,1 0-1,-1 0 1,0 0-1,0 1 0,0-1 1,0 0-1,0 1 1,0-1-1,0 1 1,-1-1-1,1 1 1,0 2-1,0 2-3,0 0-1,0 0 1,-1 0-1,0 0 1,0 1-1,0-1 1,-1 0-1,-3 11 1,-16 50 46,16-56-38,-10 24 52,9-23-39,1-1 1,-1 1-1,2 1 1,0-1 0,-2 16-1,5-27-29,0 0-1,0 0 0,0-1 1,0 1-1,0 0 0,0-1 1,0 1-1,0 0 0,1 0 0,-1-1 1,0 1-1,0 0 0,1-1 1,-1 1-1,0 0 0,1-1 1,-1 1-1,1-1 0,-1 1 1,1-1-1,-1 1 0,1-1 1,-1 1-1,1-1 0,0 1 0,-1-1 1,1 0-1,-1 1 0,1-1 1,0 0-1,-1 0 0,2 1 1,25 0-283,-16-1 182,-6 0 56,112 7-852,-101-5 791,0 1 0,0 1 0,-1 0 0,1 1 0,18 8 0,-30-11 110,-1 0 0,0-1-1,0 1 1,1 1 0,-1-1-1,-1 0 1,1 1 0,0-1-1,-1 1 1,1 0 0,-1 0-1,0 0 1,4 6 0,-5-6 29,0-1 1,0 0-1,-1 1 0,1-1 1,-1 1-1,0-1 1,0 1-1,1-1 1,-2 1-1,1 0 0,0-1 1,0 1-1,-1-1 1,1 1-1,-1-1 0,0 0 1,0 1-1,0-1 1,0 0-1,0 1 1,-3 2-1,-7 10 264,0-1 0,-1-1 1,0 0-1,-1 0 0,0-1 0,-30 19 1,19-16 119,-1 0 1,0-2-1,-46 17 0,62-26-540,0-1 0,0-1 0,-1 0 0,1 0 0,-1-1 0,0 0 0,-16-1 0,23 0-37,1-1 0,-1 1 0,0 0 0,0-1 1,1 0-1,-1 0 0,0 0 0,1 0 0,-1 0 0,1 0 1,-1-1-1,1 1 0,0-1 0,0 1 0,-1-1 0,1 0 1,0 0-1,0 0 0,1 0 0,-1-1 0,0 1 0,1 0 1,-1-1-1,1 1 0,0-1 0,0 1 0,0-1 0,0 0 0,0 1 1,0-5-1,0-13-1125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4:18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6953 684 15171,'-12'-16'425,"-1"1"1,-1 0-1,-1 0 0,0 2 0,-1 0 0,0 1 1,-1 0-1,-1 1 0,0 1 0,-37-15 0,-217-66 1643,137 49-1613,-656-193 317,575 184-853,-381-40 1,342 77 18,-1 11 0,-313 37 0,-499 140-561,371 10 118,504-118 317,-280 139 1,347-138 157,3 5 1,-220 169 0,267-178 36,4 4 0,2 2 0,4 4 0,3 2 0,-60 93 0,98-129 9,2 1 0,2 1 0,1 1 0,-25 80 1,38-97-7,1 0 1,1 0 0,2 1 0,0 0-1,2 0 1,0 0 0,2-1 0,1 1-1,1 0 1,7 26 0,-2-25-1,1-1 0,1 0 1,1-1-1,1 0 0,2-1 0,20 30 1,-3-13-67,1-2 1,57 55-1,-37-47-155,3-3 0,1-2 0,2-3 0,124 63 0,-67-50-369,229 71 0,-190-82 334,1-8 1,267 24-1,323-41 868,-355-36-198,430-77 0,366-167-149,-567 57 37,-434 129 30,218-126 1,-306 146 9,-3-4 1,148-128-1,-179 132-65,-2-2-1,-4-4 0,-2-2 1,56-87-1,-71 89-16,-3-1 0,-3-1-1,-3-2 1,36-118-1,-55 145-171,-2-1 0,-2 0 0,-1 0 1,-3 0-1,-1-1 0,-3 0 0,-1 1 0,-2-1 0,-13-64 0,11 85-97,-1 1-1,-1 1 1,-1-1-1,-1 1 1,-1 0 0,-1 1-1,0 1 1,-1-1 0,-1 2-1,-1 0 1,-28-27-1,19 23-88,-2 2 0,0 0 0,-1 2 0,-1 1 0,0 1 0,-1 2 0,-51-18-1,19 12-355,-1 3 0,-126-16 1,-136 17-305,38 27 290,-36 29-130,319-40 585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4:28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24069,'9'19'1032,"-12"-26"-2024,1-3-24,4-8 1016,8-11-496,2-17-192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4:40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13547,'2'0'73,"0"-1"-1,1 2 1,-1-1-1,0 0 1,0 0 0,0 1-1,0-1 1,0 1 0,0-1-1,0 1 1,0 0 0,0 0-1,3 2 1,6 2-34,11 1-11,0-1 0,0 0 1,1-2-1,42 2 0,91-11 111,-21-1-64,80 16 203,-116-2-90,116-7 1,-111-8-160,46-5 0,181 10-1,-230 9-16,366 13 55,-120-20-21,266 1-15,158-23-1,-432 16-28,-243 10 1,146 25 0,-63 8 1,55 9 3,-179-38-6,-1-2 0,77-3 0,-71-6 6,0-3-1,84-22 1,112-44 27,-134 36-22,-109 33 0,61-15 23,-67 18-12,0 0-1,-1 1 0,1-1 0,0 1 1,0 1-1,0-1 0,-1 1 1,14 3-1,-29-5 639,-26-10 50,8-7-570,22 14-236,0 0 1,0 1-1,0 0 1,0 0 0,0 0-1,-9-3 1,-3 1-31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6:1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8680 226 12523,'-330'-81'883,"253"67"-918,-1 4 0,-1 3 0,-105 5 1,-236 32 99,287-17-18,-364 27 71,-1-26-59,-106-33 123,61 2 58,-159-12 150,288 9-212,-474-58-124,650 50-110,-1 11-1,-350 19 0,191 13-135,36-2-22,275-6 228,1 5-1,0 3 0,1 4 0,-93 34 1,15 7 59,-163 87-1,120-40 48,113-58-9,82-43-100,0-1 10,0 1 1,0 1-1,-13 10 0,21-15-28,1 0 0,0 0-1,-1 0 1,1 1 0,0-1-1,0 1 1,1 0 0,-1-1 0,0 1-1,1 0 1,0 0 0,0 0-1,-1 0 1,2 0 0,-1 0-1,0 0 1,1 0 0,-1 5-1,1 1-15,1 1 0,0-1 0,0 0 0,1 1 0,0-1 0,0 0 0,1 0 0,0-1 0,1 1 0,0-1 0,0 1-1,7 7 1,-4-6 16,1 0-1,1-1 0,-1 0 0,2 0 0,-1-1 0,1 0 1,0-1-1,13 7 0,3-1 3,0-1 1,1-1-1,0-1 1,1-2-1,0 0 1,0-2-1,31 2 1,149 12-53,204 33 12,-96 18 52,153 30 58,152-30 19,2-50-65,-229-14-10,612-10-33,-35-43 70,-462 20-61,274-9-17,275-2 31,-417 14-151,-529 21 138,565-52 54,-635 47-24,0-1 0,-1-1 1,77-31-1,109-64 46,-224 103-51,0-1 0,1 0 0,-1 1 1,0-1-1,-1 0 0,1-1 0,0 1 0,-1 0 0,1-1 1,-1 1-1,1-1 0,-1 0 0,0 0 0,0 0 0,-1 0 1,3-5-1,-4 6-1,1-1 1,-1 0 0,0 1-1,0-1 1,0 1-1,0-1 1,0 0-1,-1 1 1,1-1 0,-1 1-1,0-1 1,1 1-1,-1-1 1,0 1 0,-1-1-1,1 1 1,0 0-1,-1 0 1,1-1 0,-1 1-1,0 0 1,-3-2-1,-105-100 429,16 17-297,38 28-118,-57-54 20,94 97-31,0 2 0,0 0 0,-1 0 0,-39-17 0,20 15 44,-2 1-1,0 2 1,-53-10 0,-132-10 266,0-1-1861,55 2 767,78 19 303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5:22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37 17204,'-2'-1'103,"1"1"0,0 0 1,0 0-1,0 0 1,0 0-1,0 0 0,0 0 1,0 1-1,0-1 1,0 0-1,0 0 0,0 1 1,0-1-1,0 1 1,0-1-1,0 1 0,0-1 1,-2 2-1,3-1-58,0-1-1,0 1 1,0-1-1,0 1 1,0 0 0,0-1-1,0 1 1,0-1-1,0 1 1,0-1-1,0 1 1,0-1 0,0 1-1,1-1 1,-1 1-1,0-1 1,0 1 0,1-1-1,-1 1 1,0-1-1,1 1 1,-1-1-1,0 0 1,1 1 0,0 0-1,3 3 24,1 0-1,-1-1 0,1 1 0,0-1 1,9 5-1,-10-7-52,-1 1 0,1-1 0,-1 0-1,1 0 1,0-1 0,-1 1 0,1-1 0,0 0-1,0 0 1,-1 0 0,1 0 0,0-1 0,-1 0-1,1 1 1,0-1 0,-1 0 0,1-1 0,-1 1-1,1-1 1,-1 0 0,0 1 0,0-1 0,1-1 0,-2 1-1,1 0 1,0-1 0,0 1 0,-1-1 0,1 0-1,-1 0 1,0 0 0,0 0 0,0-1 0,0 1-1,-1 0 1,1-1 0,0-3 0,-1 6 4,-1 0 1,0 0-1,0 0 1,1 0 0,-1 0-1,0 0 1,0 0-1,0-1 1,0 1-1,0 0 1,0 0-1,0 0 1,-1 0-1,1 0 1,0 0-1,0 0 1,-2-2-1,2 3-1,0-1 0,-1 1 0,1 0-1,-1-1 1,1 1 0,-1-1 0,1 1 0,-1 0-1,0-1 1,1 1 0,-1 0 0,1 0 0,-1 0-1,1-1 1,-1 1 0,0 0 0,1 0-1,-1 0 1,0 0 0,1 0 0,-2 0 0,-1 1 22,1-1 0,-1 1 0,0-1 0,1 1 1,-1 0-1,1 0 0,0 0 0,-1 1 1,1-1-1,0 1 0,-1-1 0,-2 4 0,-3 4 31,0 0-1,0 1 0,1 0 0,-6 11 0,9-15-64,1 0 0,0 0 0,1 0 0,0 0 0,0 0 0,0 1 0,0-1 0,1 1 0,0 7 0,3-10-24,4-8 6,5-10-3,-6 6 12,-1-1-1,0 0 1,0 0 0,-1 0 0,0-1-1,3-17 1,-5 26 3,-1 1 0,0 0 0,0 0 0,0 0 0,0 0 1,0 0-1,0-1 0,0 1 0,0 0 0,1 0 0,-1 0 0,0 0 0,0 0 0,0-1 0,0 1 0,0 0 0,0 0 0,0 0 0,0-1 0,0 1 0,0 0 0,0 0 0,0 0 0,0 0 1,-1-1-1,1 1 0,0 0 0,0 0 0,0 0 0,0 0 0,0 0 0,0-1 0,0 1 0,0 0 0,0 0 0,-1 0 0,1 0 0,0 0 0,0 0 0,0-1 0,0 1 0,0 0 0,-1 0 1,1 0-1,0 0 0,0 0 0,0 0 0,0 0 0,-1 0 0,1 0 0,-9 8 8,-9 17 5,9-6-13,1 0 0,0 1 0,2 0-1,0 0 1,-4 33 0,9-41-14,5-13-5,6-18-3,-6 3-148,-1 0-1,-1 0 0,0 0 0,0-23 1,-2 38-320,4 18-1466,5-6 1357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6:40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51 209 14291,'0'-1'120,"-1"1"0,1-1 1,0 0-1,0 0 0,0 0 0,-1 0 0,1 1 0,0-1 0,0 0 1,0 0-1,0 0 0,0 0 0,1 1 0,-1-1 0,0 0 1,0 0-1,1 0 0,-1 1 0,0-1 0,1 0 0,0-1 1,13-31 343,-5 11-42,9-36 488,-17 52-785,0 0-1,0 1 1,-1-1 0,1 0 0,-1 1 0,0-1 0,-1 0 0,-1-7 0,2 12-98,0 0 1,0 0-1,0 0 1,0 1-1,-1-1 1,1 0-1,0 0 1,-1 0-1,1 1 0,0-1 1,-1 0-1,1 1 1,-1-1-1,1 0 1,-1 1-1,1-1 1,-1 1-1,0-1 0,1 1 1,-1-1-1,0 1 1,1-1-1,-1 1 1,0 0-1,0-1 1,1 1-1,-1 0 1,-1-1-1,0 1 16,1 1 0,-1-1-1,1 0 1,-1 1 0,1-1 0,-1 1 0,1-1-1,0 1 1,-1 0 0,1-1 0,0 1 0,0 0-1,-3 2 1,-1 2 61,-1 0-1,1 1 1,1-1-1,-1 1 1,-3 7-1,3-4-39,1 0-1,0 0 0,-3 14 1,6-20-55,0 1-1,0 0 1,0 0 0,1-1 0,0 1-1,0 0 1,0 0 0,0 0 0,1 0 0,-1-1-1,2 6 1,-2-8-7,1 0 0,-1 0 0,0-1 0,1 1 0,-1 0 0,0 0 0,1-1 0,-1 1 1,1 0-1,-1-1 0,1 1 0,-1-1 0,1 1 0,-1-1 0,1 1 0,0-1 0,-1 1 0,1-1 0,0 1 0,-1-1 0,1 0 0,0 1 0,0-1 0,-1 0 0,3 1 0,-2-2 2,1 1-1,-1 0 0,1 0 0,-1 0 0,1-1 0,-1 1 0,1-1 0,-1 1 1,0-1-1,1 0 0,-1 1 0,2-3 0,2 0 8,0 0-1,-1-1 1,0 0-1,0 0 1,0-1 0,4-5-1,-5 4 27,1-1-1,-1 1 0,0-1 1,2-8-1,-4 13-15,0 0 0,-1 0 0,1 0 0,-1 0 0,0 0 0,1 0 0,-1 0 0,0 0 0,0-1 0,0 1 0,-1 0 0,1 0 0,0 0 0,-1 0-1,1 0 1,-1 0 0,0 0 0,-1-3 0,1 4-12,1 1 0,-1 0 1,1-1-1,0 1 0,-1-1 0,1 1 0,-1-1 0,1 1 0,-1 0 0,1 0 1,-1-1-1,0 1 0,1 0 0,-1 0 0,1-1 0,-1 1 0,1 0 0,-1 0 1,0 0-1,1 0 0,-1 0 0,0 0 0,1 0 0,-1 0 0,1 0 0,-2 0 1,-16 12 162,-8 21 52,22-27-214,1 0 0,-1 0 1,1 0-1,1 0 0,-1 1 0,1-1 0,0 1 0,1 0 1,0 0-1,0-1 0,0 1 0,1 0 0,0 0 0,0 0 1,2 13-1,-1-19-11,-1 1 1,0-1 0,1 0-1,-1 0 1,0 0 0,1 0-1,-1 0 1,1 0 0,0 0-1,-1 0 1,1 0-1,0-1 1,-1 1 0,1 0-1,0 0 1,0 0 0,0-1-1,0 1 1,0 0 0,0-1-1,0 1 1,0-1-1,0 0 1,1 1 0,0-1-1,0 0 1,0 0-1,-1 0 1,1 0-1,0 0 1,0-1-1,-1 1 1,1-1-1,0 1 1,-1-1-1,1 1 1,-1-1-1,4-2 1,1-1-1,0-1 1,0 1 0,-1-1-1,0 0 1,1-1-1,3-5 1,-5 5 11,0 0 0,0 0 0,-1 0 0,1 0 0,-1 0 0,-1-1 0,1 1-1,-1-1 1,0 0 0,-1 1 0,0-1 0,0 0 0,0 0 0,-1 0 0,-1-14 0,1 21-7,0-1-1,0 0 1,0 0 0,0 0-1,-1 1 1,1-1 0,0 0 0,0 0-1,-1 1 1,1-1 0,0 0 0,-1 1-1,1-1 1,-1 0 0,1 1 0,-1-1-1,1 1 1,-1-1 0,1 1 0,-1-1-1,0 1 1,1-1 0,-1 1-1,0-1 1,1 1 0,-1 0 0,0-1-1,0 1 1,1 0 0,-1 0 0,0 0-1,0-1 1,1 1 0,-1 0 0,0 0-1,0 0 1,0 0 0,1 0 0,-1 1-1,-1-1 1,0 1 5,-1 0 0,1 0 1,0 0-1,0 0 0,-1 0 0,1 1 1,0-1-1,0 1 0,0-1 0,1 1 1,-4 3-1,1 1 1,-1 1 0,1 0 1,0-1-1,1 1 0,-4 11 1,6-15-9,-1 0 1,1 1-1,1-1 1,-1 1-1,0-1 1,1 0-1,0 1 1,-1 0-1,1-1 1,1 1 0,-1-1-1,0 1 1,3 6-1,-3-10-2,0 1 0,0-1 0,0 1 0,1-1 0,-1 1 0,0-1-1,0 0 1,0 1 0,1-1 0,-1 1 0,0-1 0,1 0 0,-1 1 0,0-1 0,1 0 0,-1 1-1,0-1 1,1 0 0,-1 0 0,1 1 0,-1-1 0,1 0 0,-1 0 0,0 0 0,1 0 0,-1 0-1,1 1 1,-1-1 0,1 0 0,-1 0 0,1 0 0,0 0 0,14-11-7,5-20-4,-19 28-6,0-1 0,0 1 0,0 0-1,-1-1 1,1 1 0,-1-6 0,0 9 1,0-1-1,0 1 1,0 0-1,0-1 1,0 1-1,0 0 1,0-1-1,0 1 1,0 0-1,0-1 1,-1 1-1,1 0 1,0-1-1,0 1 1,0 0-1,0 0 1,-1-1-1,1 1 1,0 0-1,0 0 1,-1-1-1,1 1 1,0 0-1,0 0 1,-1 0-1,1-1 1,0 1-1,-1 0 1,0 0-45,0 0 0,0 0 0,0 0 0,0 1 0,0-1 1,0 0-1,1 1 0,-1-1 0,0 0 0,0 1 0,0-1 0,0 1 0,1-1 0,-1 1 0,-1 1 1,-2 1-28,0 1 1,1-1 0,-1 1 0,1 0 0,0 0 0,-3 6 0,-8 14-318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20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17 471 16339,'-2'-2'80,"1"1"0,-1-1-1,1 1 1,0-1-1,-1 0 1,1 0-1,0 1 1,0-1-1,0 0 1,1 0-1,-1 0 1,0 0-1,1 0 1,-1 0-1,1 0 1,0 0 0,0 0-1,0 0 1,0 0-1,0-4 1,1 3-43,0 1 0,0 0 0,0-1-1,1 1 1,-1 0 0,0 0 0,1 0 0,0 0 0,-1 0 0,1 1 0,0-1 0,0 0 0,0 1 0,0-1 0,0 1 0,1 0 0,3-2 0,68-28 266,153-41 1,-199 64-278,7-2-4,216-55 69,-202 55-93,-1 3-1,1 2 0,63 0 1,-66 10-16,0 1 0,0 2 1,-1 3-1,54 19 0,63 14-40,-135-39 52,0-1 1,0-1-1,0-1 1,33-2-1,-19-4 3,0-2 0,-1-1 0,0-3 0,59-21 1,148-75 51,-123 49-12,-109 50-36,0 1 1,0 0-1,0 1 0,1 1 1,0 0-1,0 1 0,0 1 1,0 0-1,1 1 0,-1 1 1,0 1-1,33 5 0,-12 0-4,1-1 0,0-2-1,75-4 1,112-26 25,-24 2 3,-158 22-21,0 1 0,73 9 0,136 47 6,-22-2 13,-161-44-9,128-2 0,66-24 11,-229 14-25,0 2-1,39 3 1,-58 0-2,0 1 1,-1 1 0,1 0 0,-1 1-1,0 0 1,0 2 0,19 9-1,44 30-93,13 8-84,-77-46 168,0-2 0,1 1 0,0-2-1,0 0 1,19 3 0,-2-4-23,32-2 0,-62-1 34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6:1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24133,'60'4'674,"93"4"-346,-92-8-237,181 5 51,-181 3-498,-58-7 253,0-1 0,0 1 0,0 0 0,1 0 0,-1 1 0,0-1 0,0 1 0,-1-1 0,1 1 0,0 0 0,-1 0 0,1 0 0,-1 0 0,1 0 0,2 5 0,-5-6-236,-6-4-105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6:1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15843,'11'-3'616,"-1"0"0,1 0 0,21-1 0,20-5 607,32-9-732,0 3 0,1 3 1,1 5-1,-1 3 1,128 10-1,-196-5-592,-1 1-143,0-1 0,-1-1 1,1 0-1,16-3 0,-31 3 234,-1 0 0,1 0 0,-1 0 0,1 0 0,-1-1 0,1 1 0,-1 0 0,1 0 0,-1 0 0,0 0 0,1-1 0,-1 1 0,1 0 1,-1-1-1,1 1 0,-1 0 0,0 0 0,1-1 0,-1 1 0,0-1 0,1 1 0,-1 0 0,0-1 0,0 1 0,1-1 0,-6-10-341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6:24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73 12259,'-7'-7'264,"1"0"1,-1 1 0,0 0 0,-1 0 0,0 1 0,1 0 0,-2 1-1,1-1 1,0 1 0,-16-4 0,19 6-170,-1 0 0,0 1 0,1-1 0,-1 1 0,0 1 0,0-1 0,0 1 0,0 0 0,0 0 0,1 1 0,-1 0 0,0 0 0,0 0 0,1 1 0,-1-1 0,0 2 0,1-1 0,-6 4 0,1 1-5,0 1 0,0 1 1,1 0-1,1 0 0,-1 1 0,2 0 0,-1 0 0,1 1 1,-8 18-1,-1 5 209,-22 71 0,24-58-188,3 2 0,2-1 0,2 1 0,2 0 0,2 1 0,3-1-1,1 1 1,16 90 0,-6-85-98,2-1-1,2 0 0,3-2 0,2 0 1,3-1-1,1 0 0,53 76 1,-63-106-14,0-2 1,2 0-1,0-1 1,2 0-1,0-1 1,0-1-1,27 17 1,-35-28 3,0 1 0,-1-1 0,1-1 1,1 0-1,-1 0 0,1-1 1,-1 0-1,13 1 0,-15-4 9,0 1 0,0-1 0,0-1 0,-1 1 0,1-1 0,0-1 0,0 1 0,-1-1 0,1-1 0,-1 1 0,1-1 0,9-6 0,-3 0 52,0-1 0,0 0 0,-1-1 0,0-1 0,-1 0 0,0-1 0,-1 0 0,-1-1 0,0 0 0,0 0 0,7-18 0,1-4 108,-2-1 0,-2 0-1,16-66 1,-13 29 153,13-141 0,-27 165-267,-2 1 0,-3-1 0,-14-92-1,12 120-66,-1 0-1,-2 0 1,0 1-1,-17-35 0,18 44-6,-1 0 0,0 1 0,-1 0 0,-1 0 0,0 1 0,0 0 0,-1 1 0,0 0 0,-11-8 0,0 4-102,-1 1 0,0 1-1,-1 1 1,0 1 0,-33-9 0,-24-8-456,40 7 388,7-4-40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6:25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 11250,'-20'11'355,"0"2"0,1 1 0,0 0 0,1 1 0,-26 29 0,19-16-53,2 2 0,-35 56 0,46-63-188,1 0 0,1 1 0,1 1 0,1-1 0,1 1 0,2 0 0,0 1 0,2 0 0,-1 26 0,3 8 108,3 0-1,17 106 0,-12-118-160,4 0 0,1 0-1,2-2 1,2 1 0,2-2 0,3 0-1,1-1 1,36 52 0,-51-85-40,1-1 1,0 0-1,1 0 1,0-1-1,1 0 1,0 0-1,0-1 1,19 11-1,-22-16-7,-1 0 0,1 0 0,-1-1 0,1 0 0,0 0-1,0-1 1,0 1 0,0-1 0,0-1 0,0 0 0,0 0 0,0 0-1,0-1 1,0 0 0,0 0 0,0 0 0,8-4 0,2-2 44,0 0 0,-1-1 1,1-1-1,-2-1 0,0 0 1,0-1-1,-1 0 0,17-18 1,-2-1 145,-2-2 0,36-53 0,-24 26 109,-3-2-1,41-94 1,-61 114-159,-1 0-1,-2-1 1,-1-1 0,-3 0 0,5-48 0,-13 71-113,0 1 1,-1 0 0,-1-1-1,-1 1 1,-1 0 0,-8-32-1,7 39-35,0 0-1,-1 0 0,0 0 0,-1 1 0,-1 0 0,1 0 0,-2 1 0,0-1 0,0 2 1,-18-18-1,12 16-60,0 0 1,0 2-1,0-1 1,-1 2-1,-25-10 1,-82-23-790,55 21 481,21 3 99,11 0-80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6:58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97 19300,'0'0'1,"0"0"0,0 0-1,0 0 1,-1 0 0,1 0 0,0 0-1,0 0 1,0 0 0,0 0 0,0 1-1,0-1 1,0 0 0,-1 0 0,1 0-1,0 0 1,0 0 0,0 0 0,0 0-1,0 0 1,0 0 0,0 0 0,0 0 0,-1-1-1,1 1 1,0 0 0,0 0 0,0 0-1,0 0 1,0 0 0,0 0 0,0 0-1,0 0 1,-1 0 0,1 0 0,0 0-1,0 0 1,0 0 0,0 0 0,0-1-1,0 1 1,0 0 0,0 0 0,0 0-1,0 0 1,0 0 0,0 0 0,0 0-1,0 0 1,0-1 0,0 1 0,0 0-1,0 0 1,0 0 0,0 0 0,0 0-1,0 0 1,0 0 0,0-1 0,-10 17 16,-15 37-11,20-43-2,-11 28 0,1 1-1,2 0 1,2 0-1,2 2 1,1-1-1,2 1 1,2 0-1,2 69 0,4-76-2,1 0 0,2 0 0,1-1 0,1 1-1,2-1 1,2-1 0,1 0 0,1 0 0,2-2-1,33 54 1,-30-60 3,2-1-1,0-1 1,1-1 0,1-1-1,1-1 1,1 0-1,0-2 1,1-1-1,1-1 1,1-2 0,0 0-1,52 16 1,-69-25-5,1-1 0,-1 0 0,1-1 0,0 0 0,-1 0 0,1-1 0,0-1 0,0 0 0,0 0 0,0-1 0,-1-1 0,1 0 1,0 0-1,-1-1 0,1 0 0,-1-1 0,0 0 0,0-1 0,-1 0 0,1 0 0,-1-1 0,0 0 0,12-12 0,1-2 69,-1-1 0,-1-2 0,-1 0 0,-1-1 0,-1 0 1,-2-2-1,0 0 0,-1 0 0,-2-2 0,-1 1 0,-1-2 0,-1 1 0,9-57 0,-12 43 33,-2 0 1,-2 0-1,-1 0 0,-2 0 0,-3 0 1,0 0-1,-3 0 0,-2 1 1,-18-53-1,16 62-84,-1 0 0,-2 1 0,-2 1 0,0 0 0,-31-41 1,38 60-25,0 1 0,0 0 0,-1 1 0,0 0 0,-1 0 0,0 1 0,-14-8 0,17 12 11,0 0 1,-1 0-1,1 1 0,0 1 0,-1-1 1,0 2-1,1-1 0,-1 1 0,0 0 1,0 1-1,0 0 0,-10 1 1,-66 11 88,47-9-94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6:59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598 48 12651,'-2'-3'116,"0"0"1,0 0 0,0 0 0,0 0 0,-1 0-1,1 1 1,-1-1 0,0 1 0,0 0-1,0-1 1,0 1 0,0 1 0,0-1-1,-7-2 1,3 2 56,1 0-1,-1 0 0,0 1 1,0 0-1,0 0 1,0 1-1,-10 1 0,-1 1 104,-1 1-1,1 0 0,0 2 0,0 0 1,-20 9-1,18-5-130,0 1-1,1 1 1,0 1 0,1 0 0,0 1-1,1 1 1,-28 29 0,26-21-82,2 0 1,0 1 0,1 0 0,1 1-1,-20 46 1,23-40-54,1 0 0,1 1 0,2 0 0,1 1 0,1 0 0,2 0-1,1 0 1,2 0 0,1 1 0,1-1 0,9 50 0,-5-60-5,1 0-1,1 0 1,0-1-1,2 0 1,1 0-1,0-1 1,2 0-1,0-1 1,1 0-1,1-1 1,1-1-1,0 0 1,1-1-1,1 0 0,0-2 1,2 0-1,-1-1 1,1 0-1,1-2 1,0-1-1,1 0 1,0-1-1,1-1 1,-1-2-1,1 0 1,40 6-1,-36-10 26,0 0 0,-1-1-1,1-2 1,0 0 0,0-2 0,-1-1-1,0-1 1,0-1 0,0-1-1,43-18 1,-53 17 52,1 0 0,-1 0 0,-1-1 0,0-1-1,0-1 1,0 0 0,-2 0 0,1-1 0,-2-1 0,1 0 0,-2-1 0,0 0-1,-1 0 1,0-1 0,-1-1 0,0 1 0,4-17 0,-2 1-50,-3 0 0,0 0 1,-2-1-1,-1 1 0,-2-1 1,-1 0-1,-1 0 0,-2 0 0,-1 0 1,-2 1-1,0-1 0,-3 1 1,-12-35-1,17 57-121,-1 1 1,0 0-1,0 0 1,0 1-1,-1-1 0,0 1 1,-1 0-1,1 0 1,-1 1-1,-11-9 1,12 11-10,0 1 0,1 0 0,-2 1 0,1-1 0,0 1 1,0 0-1,-1 1 0,1-1 0,-1 1 0,1 0 0,-1 0 1,0 1-1,1 0 0,-1 0 0,0 0 0,1 1 1,-11 1-1,0 3-134,0-1 0,-25 13 1,8-3-185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25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59 18748,'1'0'79,"-1"-1"-1,1 1 1,-1 0 0,1 0-1,-1-1 1,0 1 0,1 0 0,-1 0-1,1 0 1,-1 0 0,1 0-1,-1 0 1,1 0 0,-1 0-1,1 0 1,-1 0 0,1 0-1,-1 0 1,1 0 0,-1 0-1,1 0 1,0 1 0,-1 0-44,0-1-1,0 1 1,-1 0 0,1 0 0,0 0-1,-1-1 1,1 1 0,0 0-1,-1-1 1,1 1 0,-1 0 0,1-1-1,-1 1 1,1-1 0,-1 1 0,0 0-1,1-1 1,-2 1 0,-173 192 2273,14 15-2263,85-108-240,90-139-2542,104-165-3165,16 8 4085,-120 176 1960,-3 3 346,1 0 0,1 1-1,0 0 1,26-22 0,-38 37-391,0 0 1,-1 1-1,1-1 0,0 1 0,0-1 0,-1 0 0,1 1 0,0-1 0,0 1 0,0 0 0,0-1 1,0 1-1,0 0 0,0-1 0,0 1 0,-1 0 0,1 0 0,0 0 0,0 0 0,2 0 0,-3 0-23,1 1 0,-1-1-1,1 1 1,-1-1 0,1 0 0,-1 1-1,0-1 1,1 1 0,-1-1-1,1 1 1,-1-1 0,0 1-1,0 0 1,1-1 0,-1 1-1,0-1 1,0 1 0,0 0-1,1-1 1,-1 1 0,0 0 0,0 0-1,0 7 314,0 0 0,0 0 0,-3 13 0,2-20-395,-17 110 1109,-12 79-523,28-174-545,-2 19 18,0 1 1,3-1-1,4 53 0,-14-102-16,-14-33-58,15 30 33,1-1 1,-11-31-1,20 49-9,0 0 0,0-1 0,0 1 0,0 0 0,0 0 0,0 0 0,0-1 0,0 1 0,0 0 0,0 0 0,0 0 0,0 0 0,0-1 1,0 1-1,0 0 0,0 0 0,0 0 0,0-1 0,0 1 0,0 0 0,0 0 0,0 0 0,0 0 0,1 0 0,-1-1 0,0 1 0,0 0 0,0 0 0,0 0 0,0 0 0,1 0 0,-1 0 0,0-1 0,0 1 0,0 0 0,0 0 0,1 0 0,-1 0 0,0 0 0,0 0 0,0 0 0,1 0 0,-1 0 0,0 0 0,0 0 0,0 0 0,1 0 0,-1 0 0,0 0 0,0 0 0,0 0 0,0 0 0,1 0 0,-1 0 0,0 1 0,0-1 0,0 0 0,0 0 0,1 0 1,-1 0-1,0 0 0,0 0 0,0 0 0,0 1 0,1-1 0,13 7 39,-13-6-36,14 7 16,0 0-1,1-1 0,0 0 0,0-2 0,0 0 1,1 0-1,0-2 0,0 0 0,29 1 1,-34-4 8,-1 0 1,0-2-1,1 1 1,-1-1-1,0-1 1,0 0-1,0 0 1,-1-1-1,1-1 1,-1 0-1,0 0 1,0-1 0,-1 0-1,1 0 1,13-14-1,-9 6 111,-1 0-1,0-1 1,-1 0-1,14-23 1,-34 53-7,0 1 1,-8 25 0,13-32-132,0 0 0,1 0 0,0 1 0,0-1 0,1 0 0,1 1 0,0 13 0,0-22 0,0 1 0,0 0 0,1-1-1,-1 1 1,1-1 0,-1 1 0,1-1 0,-1 1 0,1-1 0,0 1-1,0-1 1,0 0 0,0 1 0,0-1 0,0 0 0,0 0 0,0 0-1,0 0 1,1 0 0,-1 0 0,0 0 0,1 0 0,-1 0 0,0 0-1,1-1 1,-1 1 0,1-1 0,0 1 0,-1-1 0,1 0 0,-1 1 0,1-1-1,-1 0 1,1 0 0,0 0 0,-1 0 0,1 0 0,0-1 0,-1 1-1,3-1 1,5-1 10,1-1-1,-1 1 1,1-2-1,-1 1 1,12-8-1,12-8 56,-1-2 1,42-35-1,-73 55-62,29-20 23,-29 21-26,-1-1 0,1 1 0,-1 0 0,1-1 1,-1 1-1,1 0 0,-1 0 0,1-1 0,-1 1 0,1 0 0,-1 0 0,1 0 0,0 0 0,-1-1 0,1 1 1,-1 0-1,1 0 0,0 0 0,-1 0 0,1 0 0,-1 1 0,1-1 0,0 0 0,-1 0 0,1 0 0,-1 0 1,1 1-1,-1-1 0,1 0 0,-1 1 0,1-1 0,-1 0 0,1 1 0,-1-1 0,1 0 0,-1 1 0,1-1 1,-1 1-1,0-1 0,1 1 0,-1-1 0,0 1 0,0-1 0,1 1 0,-1 0 0,0-1 0,0 1 0,0-1 1,0 1-1,1 0 0,1 48 161,-2-40-171,0 0 0,0 1-1,1-1 1,0 0-1,1 0 1,0 0 0,0 0-1,5 11 1,-6-19-25,-1 0 1,1 1-1,0-1 0,0 0 1,0 0-1,0 0 1,0 0-1,0 0 1,0 0-1,1 0 0,-1 0 1,0 0-1,0-1 1,1 1-1,-1-1 1,0 1-1,1-1 0,-1 1 1,1-1-1,-1 0 1,1 1-1,-1-1 1,1 0-1,-1 0 0,1 0 1,-1 0-1,0 0 1,1-1-1,-1 1 1,1 0-1,-1-1 0,3 0 1,16-11-243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6:23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2060 640 11594,'-20'-5'46,"1"0"-1,0-1 1,0-1-1,0-1 0,1 0 1,0-2-1,-30-20 0,1-1-1728,-1 1-1,-86-39 1,104 57 1647,-1 1-1,0 1 1,0 2-1,-1 1 1,0 2-1,-37-2 1,3 6 1238,1 3 0,0 3 0,-87 17 0,-191 60 636,219-49-1766,32-11-35,-91 26 129,152-38-58,0 1 0,1 2 0,-46 26 1,66-32-85,0 0 0,1 1 0,0 0 1,0 1-1,1 0 0,0 0 0,1 0 0,0 1 1,0 1-1,1-1 0,0 1 0,1 0 1,0 0-1,-3 13 0,2-4-26,1-1 0,1 1 0,1 0 0,1 0 0,0 0 1,2 0-1,3 35 0,-2-44 3,1 0 1,1 0-1,0 0 1,0 0-1,1 0 1,0-1 0,1 0-1,0 0 1,1 0-1,0 0 1,1-1-1,-1 0 1,12 11-1,-3-6 2,1-1 0,0 0 0,1-2 0,0 1-1,0-2 1,31 13 0,43 13-3,2-5 0,118 24 0,-120-32 1,108 24 7,283 32 0,99-51 15,1-36 187,-120 0 107,222-12 12,-523 6-310,0-7-1,191-50 0,-254 44-23,136-57 1,-189 64 26,-1-1 1,-1-3-1,-2-1 0,0-2 1,42-37-1,-70 53 16,-2 0 0,0-1-1,0-1 1,-1 1 0,-1-2 0,0 1-1,0-1 1,-2 0 0,0-1 0,0 0-1,4-17 1,-8 20-8,0-1-1,-1 1 1,0-1-1,-1 1 1,-1-1-1,0 1 1,0-1 0,-1 0-1,-1 1 1,0-1-1,-1 1 1,0 0-1,-1 0 1,-9-20 0,-1 4-57,-2 1 1,-2 0-1,0 1 1,-1 1-1,-2 1 1,0 1-1,-34-28 1,6 11-87,-1 2 1,-98-55-1,67 52 65,-2 3 0,-1 4 0,-2 3 0,-128-27 1,-366-32 83,-311 47 306,-3 83 1085,707-25-1159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26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18 15611,'19'-12'2474,"-13"7"-1007,-14 7 740,-6 5-1444,1 1 1,-1 0-1,1 1 0,-19 17 0,-45 49-306,68-67-437,0 1-1,0 1 0,1 0 1,0 0-1,1 0 1,0 1-1,1 0 1,-6 13-1,12-23-22,0 0 1,-1-1-1,1 1 1,0 0-1,0-1 1,0 1-1,0 0 1,0 0-1,0-1 1,0 1-1,0 0 1,0-1-1,0 1 1,0 0-1,1-1 1,-1 1-1,0 0 1,0-1-1,1 1 1,-1 0-1,0-1 1,1 1-1,-1-1 1,1 1-1,0 0 1,0 0-3,1 0 0,-1 0 0,0 0 0,1-1 0,-1 1 0,1 0 0,-1-1 0,1 1 0,-1-1 0,1 0 0,2 1 0,6-1-18,0 0-1,1-1 1,10-1 0,-12 1 6,3 0-3,75-5-158,-75 6 135,-1 0 1,1 1-1,-1 1 0,0 0 0,19 5 0,-28-6 33,0 0 0,0-1 0,0 1-1,0 0 1,0 0 0,0 0-1,-1 0 1,1 1 0,0-1-1,-1 0 1,1 1 0,0-1 0,-1 1-1,0 0 1,1-1 0,-1 1-1,0 0 1,0 0 0,0 0 0,0 0-1,0 0 1,1 4 0,-2-4 12,0 0 0,0 1 0,0-1 0,0 1 0,-1-1 0,1 1 0,-1-1 0,1 0 0,-1 1 0,0-1 0,0 0 0,0 0 0,0 1 0,0-1 0,-1 0 0,1 0 0,-1 0 0,1-1 0,-1 1 0,-2 2 0,-6 6 146,-1 0 1,-1-1-1,0-1 1,-25 14 0,30-18-115,0 0 1,-1-1 0,1 0-1,-1-1 1,0 1 0,0-2-1,0 1 1,0-1 0,0 0-1,-11-1 1,17 0-92,1 0-1,0 0 1,0 0 0,0 0 0,0-1-1,-1 1 1,1 0 0,0-1-1,0 1 1,0-1 0,0 1 0,-2-2-1,3 2-2,0-1 1,-1 1-1,1 0 0,0-1 0,0 1 0,-1 0 0,1-1 1,0 1-1,0 0 0,0-1 0,0 1 0,-1-1 1,1 1-1,0 0 0,0-1 0,0 1 0,0-1 0,0 1 1,0-1-1,0 1 0,0 0 0,0-1 0,1 1 0,-1-1 0,1-1-77,0-1 0,0 1 0,1 0-1,-1 0 1,0 1 0,1-1 0,0 0-1,-1 0 1,1 1 0,0-1 0,3-1-1,18-10-688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26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80 15219,'7'-7'631,"-3"2"-278,1 0 0,0 0 0,-1-1 0,0 1 0,0-1 0,-1 0 0,0 0 0,4-9 0,-6 15-305,-1-1 1,0 1-1,0 0 0,0-1 1,0 1-1,0 0 1,1-1-1,-1 1 1,0 0-1,0-1 0,0 1 1,0-1-1,0 1 1,0 0-1,0-1 1,0 1-1,0 0 0,0-1 1,0 1-1,0 0 1,-1-1-1,1 1 1,0-1-1,0 1 0,0 0 1,0-1-1,-1 1 1,1 0-1,0 0 1,0-1-1,0 1 1,-1 0-1,1-1 0,0 1 1,-1 0-1,1 0 1,0 0-1,-1-1 1,1 1-1,0 0 0,-1 0 1,1 0-1,0 0 1,-1 0-1,1 0 1,0-1-1,-1 1 0,1 0 1,0 0-1,-1 0 1,1 0-1,-1 0 1,1 0-1,0 1 0,-1-1 1,1 0-1,0 0 1,-1 0-1,1 0 1,0 0-1,-1 0 0,0 1 1,-21 11 758,6 3-688,1 0 0,1 1 1,0 0-1,1 2 0,1-1 1,1 1-1,0 1 0,-8 21 0,16-33-105,1-1 0,-1 1-1,2 0 1,-1 0 0,1 0-1,-1 9 1,2-14-10,-1-1 0,1 0 0,0 0 0,0 1 1,0-1-1,0 0 0,1 1 0,-1-1 0,0 0 0,0 0 0,1 1 1,-1-1-1,1 0 0,-1 0 0,1 0 0,0 1 0,-1-1 0,1 0 1,0 0-1,0 0 0,0 0 0,-1 0 0,1-1 0,0 1 0,0 0 1,1 0-1,-1-1 0,0 1 0,0 0 0,0-1 0,0 1 0,1-1 1,-1 1-1,0-1 0,0 0 0,1 0 0,-1 1 0,0-1 0,0 0 1,1 0-1,1 0 0,3-1 8,1-1 1,-1 1-1,1-1 1,-1 0-1,0 0 1,0-1-1,0 0 1,0 0-1,0 0 1,9-7-1,7-7 33,22-22 0,-21 15 17,34-44 1,-27 31-75,-21 29-39,-7 13 1,-5 14-12,-17 45-43,5-19 155,2 1 0,2 0 0,2 0-1,-4 63 1,15 23-2,1-93-141,-1 1 0,-3-1 1,-1 1-1,-12 61 0,12-93 135,-1-1-1,0 0 1,0 0-1,0 0 1,-6 9 0,8-15-19,1 0 1,-1 0 0,0 0 0,0 0 0,1 0-1,-1-1 1,0 1 0,0 0 0,0 0 0,0-1-1,0 1 1,0 0 0,0-1 0,-1 1 0,1-1 0,0 1-1,-2 0 1,2-2-2,0 1 0,0 0 1,0 0-1,0-1 0,0 1 0,0-1 0,0 1 1,0-1-1,0 1 0,0-1 0,0 0 0,0 1 0,0-1 1,0 0-1,1 0 0,-1 1 0,0-1 0,1 0 0,-1 0 1,0 0-1,1 0 0,-1 0 0,1 0 0,-1-1 0,-5-12 111,0 0-1,1-1 1,1 0 0,0 1-1,1-1 1,-1-17-1,-3-96 218,7 108-389,1 1 0,0 0 0,7-29 0,-7 43-68,0 0-1,1 0 1,0-1-1,-1 1 1,2 1 0,-1-1-1,1 0 1,0 0-1,0 1 1,0 0-1,0-1 1,1 1-1,-1 0 1,1 1 0,0-1-1,1 1 1,6-5-1,-2 4-53,1 0-1,0 0 0,0 1 1,16-4-1,10 2-386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27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 17172,'-37'29'1380,"6"-5"-399,-29 29-1,53-46-771,-1 1 0,1 0 0,1 0 1,0 1-1,0 0 0,0 0 0,1 0 0,-6 18 0,10-26-190,1 1 0,-1 0 0,0-1 0,1 1 0,0 0 0,-1-1 0,1 1 0,0 0 0,0 0 0,0-1 0,0 1 0,0 0 0,1 0 0,-1-1 0,0 1 0,1 0 0,-1-1 0,1 1 0,0 1 0,0-2-16,0 0 0,0 0 1,0 0-1,0 0 0,1 0 1,-1 0-1,0-1 1,0 1-1,0 0 0,1-1 1,-1 1-1,0-1 0,0 1 1,1-1-1,-1 0 0,1 1 1,-1-1-1,3 0 1,3 0-16,1-1 1,0 0 0,0 0 0,-1-1 0,1 0 0,13-5 0,57-29 93,-53 23 158,0 1 0,52-15-1,-73 26-176,0 1 0,0-1 0,0 1 0,0 0 0,0 1 0,0-1 0,0 1 0,0-1 0,0 1 0,0 0 0,0 1 0,-1-1 0,1 1 0,0-1 0,5 5 0,-4-3-17,0-1 0,0 1 0,1-1 0,-1 0 1,0-1-1,1 1 0,9 0 0,-1-1-69,0-2 0,1 0 0,-1 0 0,0-1 0,16-5 0,65-25-903,-62 19-1252,53-12 0,-83 24 1863,0 1 0,0 0 0,1 0 1,-1 0-1,0 1 0,0-1 0,4 2 0,-5-2 72,0 1 0,0-1 0,1 1 0,-1-1 0,0 0-1,1 0 1,-1 0 0,0 0 0,1 0 0,-1 0 0,0-1 0,0 1-1,4-2 1,-2 0 4,14-5 130,-17 7 144,-1 0 1,1 0-1,-1 0 1,1 0-1,-1 0 1,1 1-1,-1-1 1,1 0-1,-1 0 1,1 1-1,-1-1 1,1 0-1,-1 0 1,0 1-1,1-1 1,-1 1-1,1-1 1,-1 0-1,0 1 1,1-1-1,-1 1 1,0-1-1,0 1 1,1-1-1,-1 1 1,0-1-1,0 1 1,0-1-1,1 1 1,-1-1-1,0 1 1,0-1-1,0 1 1,0-1-1,0 1 1,1 17 877,0-1 0,-1 1 0,-4 33-1,0-9-81,0 15-129,-18 84 0,16-114-400,-1 0 0,-1-1 0,-2 0 1,-1-1-1,-17 31 0,23-48-49,0-1 1,0 1 0,-12 12 0,17-19-214,-1 0 0,0 0 0,0 0 0,0 0 0,1-1 0,-1 1 1,0 0-1,0 0 0,0-1 0,0 1 0,0 0 0,0-1 0,0 1 1,0-1-1,-1 0 0,1 1 0,0-1 0,0 0 0,0 0 0,0 1 1,-1-1-1,1 0 0,0 0 0,0 0 0,0 0 0,-1-1 0,1 1 1,0 0-1,0 0 0,0-1 0,0 1 0,0-1 0,-1 1 0,1-1 1,0 1-1,0-1 0,0 0 0,1 0 0,-3 0 0,-1-6 44,0 1 0,0-1-1,0 0 1,0 0 0,1 0 0,0 0-1,1 0 1,0-1 0,0 1 0,0-1-1,0-10 1,0-10-54,1-50 1,2 67-93,0 0 0,0 1 0,1 0 0,0-1 0,1 1 0,0 0 0,0 0 0,6-10 0,-5 14-148,-1-1 0,2 1 0,-1 0-1,1 1 1,0-1 0,0 1-1,0 0 1,1 0 0,-1 0-1,1 1 1,1 0 0,7-5 0,73-27-3242,-36 17 2451,1-5-282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27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16948,'-12'1'954,"-1"1"1,0 1-1,1 0 1,-1 1-1,-20 9 1,25-10-710,1 1 0,0 0 0,0 0 0,1 1 0,-1-1 0,1 2 0,0-1 1,0 0-1,1 1 0,-8 10 0,12-15-278,1 0 1,-1 0-1,0 1 1,1-1 0,-1 0-1,1 1 1,-1-1-1,1 0 1,-1 1 0,1-1-1,0 1 1,0-1-1,0 0 1,0 1-1,0-1 1,0 1 0,0-1-1,0 1 1,0-1-1,1 0 1,0 3-1,0-1-60,1-1-1,-1 0 1,1 1-1,0-1 1,0 0-1,0 0 0,0 0 1,0 0-1,0 0 1,4 2-1,6 3-392,1 0 1,-1-1-1,22 7 0,-26-10 315,26 7-470,23 9 106,-53-18 568,-1 1-1,1 0 1,-1 0-1,1 0 1,-1 0-1,1 0 1,-1 1-1,0 0 1,0 0-1,-1-1 1,4 5-1,-5-6 9,-1 1-1,1-1 0,-1 0 1,0 0-1,1 1 0,-1-1 1,0 0-1,0 1 0,0-1 1,0 0-1,0 1 0,0-1 1,0 0-1,0 1 0,0-1 1,-1 0-1,1 1 0,0-1 1,-1 0-1,1 0 0,-1 1 1,0-1-1,1 0 0,-1 0 1,0 0-1,0 0 0,0 0 1,0 0-1,0 0 0,0 0 1,0 0-1,-1 1 0,-4 3 174,0-1-1,-1 1 1,1-1-1,-11 4 0,1-1-169,-1 0 0,0-2 0,0 0 0,0-1 0,-1-1 0,1-1 0,-1 0 0,-18-1 0,-6-2-33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28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1 252 18308,'4'1'224,"1"-1"1,0 1 0,0-1-1,-1 0 1,1 0-1,0 0 1,0-1-1,-1 0 1,1 0 0,-1 0-1,1 0 1,0-1-1,-1 1 1,0-1-1,1-1 1,6-4 0,2-1 192,0-1 0,-1-1 0,20-20 0,-22 20-272,-1-1 0,0 0 0,-1 0 0,11-20 0,-17 28-125,0-1 0,0 1 1,-1-1-1,1 1 0,-1-1 1,0 0-1,0 0 0,0 1 1,-1-1-1,1 0 0,-1 0 1,0 0-1,0 0 0,0 1 0,0-1 1,-1 0-1,1 0 0,-1 0 1,0 1-1,-3-8 0,3 10-13,0-1-1,0 1 1,0 0-1,0 0 1,0 0-1,0 0 1,0 0-1,-1 0 0,1 0 1,0 0-1,-1 0 1,1 0-1,0 1 1,-1-1-1,1 0 1,-1 1-1,1 0 1,-1-1-1,1 1 1,-1 0-1,1 0 1,-1 0-1,1-1 0,-1 2 1,1-1-1,-1 0 1,1 0-1,-1 0 1,1 1-1,-1-1 1,1 1-1,-1-1 1,1 1-1,-3 1 1,-2 1 9,0 1 0,0-1 0,1 1 0,-1 0 0,1 0 0,-9 10 0,4-1-18,0 1-1,1 0 0,1 0 1,0 1-1,1 0 1,1 0-1,0 1 1,1 0-1,1 0 0,0 0 1,1 0-1,-1 31 1,3-44-1,1 1 1,0-1-1,0 0 1,0 0-1,0 0 1,0 1-1,1-1 1,-1 0-1,1 0 1,0 0-1,0 0 1,0 0 0,0 0-1,1 0 1,-1 0-1,1 0 1,0 0-1,0-1 1,0 1-1,0-1 1,0 1-1,0-1 1,1 0-1,-1 0 1,1 0-1,-1 0 1,1 0-1,0-1 1,0 1-1,0-1 1,0 0-1,0 0 1,0 0 0,0 0-1,0 0 1,1-1-1,-1 1 1,0-1-1,0 0 1,1 0-1,2-1 1,12 0-7,-1-1 1,1 0-1,-1-1 1,1-2-1,-1 1 0,25-12 1,95-50-7,-130 62 15,78-46 11,-51 29-9,-33 20-1,0 0 1,0 0-1,1 0 0,-1 1 0,0-1 0,0 0 0,0 1 0,1-1 0,-1 1 0,0-1 0,0 1 0,1 0 0,-1 0 0,0-1 0,1 1 1,-1 0-1,0 0 0,2 1 0,-1 0 6,-1 0 1,0 0 0,0 0-1,0 0 1,-1 0-1,1 0 1,0 0 0,0 1-1,-1-1 1,1 0-1,0 1 1,-1-1 0,1 3-1,0-1 9,0-2-10,0 1 1,-1-1-1,1 1 0,0-1 1,0 0-1,0 1 0,0-1 1,0 0-1,0 0 0,0 0 0,0 0 1,0 0-1,0 0 0,1 0 1,-1 0-1,0 0 0,1-1 1,-1 1-1,1 0 0,-1-1 1,1 1-1,-1-1 0,1 0 1,-1 0-1,1 1 0,-1-1 0,1 0 1,0 0-1,-1 0 0,1-1 1,2 1-1,6-3 15,-1 1-1,0-1 1,0 0 0,11-7-1,0 2-1,-10 4-15,-1 0 0,1 1 0,0 1-1,0 0 1,0 0 0,1 1 0,14 0 0,-22 1-7,0 0 0,0 1 0,0-1 0,0 1 0,-1-1 0,1 1 0,0 0 0,0 0 0,-1 0 0,1 1 0,-1-1 0,1 1 0,-1-1 0,0 1 0,1 0 0,-1 0 0,0 0 0,0 0 0,0 0 0,-1 0-1,1 1 1,0-1 0,-1 0 0,1 1 0,-1 0 0,0-1 0,0 1 0,0 0 0,0-1 0,0 6 0,0 16-501,-4-21-114,-2-17 341,-1-14 24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28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20516,'2'-3'1185,"-3"6"-1201,1-2 496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29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18516,'-1'36'2495,"-7"39"0,-25 114-2153,11-73 86,13-69-313,3-18 21,2 1 0,-2 33 0,6-62-121,-1 0 0,1 0 0,0 0 1,0 1-1,0-1 0,0 0 0,0 0 1,0 0-1,0 0 0,0 1 0,1-1 1,-1 0-1,0 0 0,1 0 0,-1 0 1,1 0-1,-1 0 0,1 0 0,0 0 1,-1 0-1,1 0 0,0 0 1,-1 0-1,1-1 0,0 1 0,1 1 1,0-2 9,0 0 0,0-1 0,-1 1 0,1 0 0,0-1 0,0 1 1,-1-1-1,1 0 0,0 1 0,-1-1 0,1 0 0,-1 0 0,1 0 1,-1 0-1,0 0 0,1 0 0,-1-1 0,0 1 0,2-2 0,34-37 386,-2-2 0,36-55-1,-35 45-119,153-215-65,-181 253-700,-9 8 43,-1 6 380,0 0-1,0 1 1,0-1-1,0 0 1,0 1-1,0 0 1,0-1-1,0 1 1,0 0-1,-2 1 1,-17 8-423</inkml:trace>
  <inkml:trace contextRef="#ctx0" brushRef="#br0" timeOffset="1">193 452 17260,'0'40'1704,"2"-12"-1160,3-7-264,7-5 512,2-5-480,6-6-760,5-5-312,2-8 504,3-4-264,1-13-192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29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16620,'-1'2'1451,"-8"15"-653,4-8-419,0 1 1,0 0-1,0 0 0,2 0 0,-1 1 0,1-1 1,1 1-1,-2 11 0,4-21-366,0 0 1,0 0-1,0 0 1,1-1-1,-1 1 0,0 0 1,1 0-1,-1 0 0,0-1 1,1 1-1,-1 0 0,1 0 1,-1-1-1,1 1 1,-1 0-1,1-1 0,0 1 1,-1-1-1,1 1 0,0-1 1,-1 1-1,1-1 0,0 1 1,0-1-1,-1 0 1,1 1-1,0-1 0,0 0 1,0 0-1,-1 0 0,1 1 1,0-1-1,0 0 0,0 0 1,0 0-1,0 0 1,-1-1-1,1 1 0,2 0 1,35-9 86,20-14-45,-31 11 2,39-10 1,-57 20-47,0 0 0,0 0-1,0 1 1,1 0 0,-1 1-1,0 0 1,1 0 0,13 3 0,-20-2 11,1 0 0,-1 0 1,1 1-1,-1-1 0,0 1 1,1 0-1,-1 0 0,0 0 1,0 0-1,0 0 0,-1 1 1,1-1-1,4 6 0,13 11 319,-19-18-315,0 0-1,1-1 1,-1 1 0,0 0-1,0-1 1,1 0-1,-1 1 1,0-1 0,1 0-1,-1 1 1,1-1 0,-1 0-1,0 0 1,1 0-1,-1 0 1,0-1 0,1 1-1,1-1 1,26-10 204,-25 9-203,0 0-3,16-7 12,1 0 0,-1 1 0,1 1 0,38-8 0,-55 14-47,1 1 0,0-1-1,0 1 1,0 0 0,0 0 0,0 0 0,0 1 0,0 0 0,-1 0 0,1 0 0,0 0 0,-1 1 0,1 0 0,-1 0 0,1 0 0,-1 0 0,0 1 0,0 0 0,0 0 0,0 0 0,0 0 0,-1 0 0,1 1 0,-1 0 0,0 0 0,0 0 0,4 7 0,7 26-67,-13-31 79,1 0 1,0 0-1,1-1 0,-1 1 1,1-1-1,5 8 1,-7-12 0,0 0 0,0 0 0,0-1-1,0 1 1,0 0 0,0 0 0,0-1 0,0 1 0,1-1 0,-1 1 0,0-1-1,0 1 1,1-1 0,-1 0 0,0 0 0,1 0 0,-1 0 0,0 0 0,1 0 0,-1 0-1,0 0 1,1 0 0,-1 0 0,0-1 0,0 1 0,1-1 0,-1 1 0,0-1-1,0 1 1,0-1 0,2-1 0,6-3-82,-1 0 1,0-1-1,9-9 0,-11 10-64,75-62-4086,-81 67 4138,1-1-1,-1 1 1,0-1 0,1 1-1,-1 0 1,1-1-1,-1 1 1,1 0 0,-1 0-1,1-1 1,-1 1 0,1 0-1,0 0 1,-1 0 0,1-1-1,-1 1 1,1 0 0,-1 0-1,1 0 1,0 0 0,-1 0-1,1 0 1,-1 0 0,1 1-1,0-1 1,4 11-2473,0 1 1387,-1-11 958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30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16035,'-1'13'689,"0"0"1,-1-1-1,-1 1 0,0-1 0,-9 23 0,-7 27 1444,18-61-2086,1 1-1,0-1 0,0 1 1,-1-1-1,1 1 1,0-1-1,0 1 0,1-1 1,-1 1-1,0-1 0,0 1 1,1-1-1,-1 1 0,1-1 1,-1 1-1,2 1 0,-2-2-27,1-1 0,0 1-1,-1 0 1,1-1 0,0 1-1,0 0 1,0-1 0,0 1-1,-1-1 1,1 1 0,0-1-1,0 0 1,0 1 0,0-1-1,0 0 1,0 0 0,0 1 0,2-1-1,2 0-45,1-1 0,-1 0 0,0 1 0,1-2 0,-1 1 0,0-1 0,8-2 0,195-93-2329,-206 96 2351,0 0 1,1 0-1,-1 0 1,1 1 0,0-1-1,-1 1 1,1-1-1,-1 1 1,1 0-1,4 0 1,-6 1 72,1-1 1,0 1-1,0 0 1,-1 0-1,1-1 0,-1 1 1,1 0-1,0 0 1,-1 1-1,0-1 1,1 0-1,-1 0 0,0 1 1,2 2-1,-2-3-18,1 0 0,-1 0-1,0 0 1,1 0-1,-1 0 1,1 0 0,-1-1-1,1 1 1,-1 0-1,1-1 1,-1 1 0,1-1-1,0 0 1,-1 0-1,1 1 1,0-1 0,-1 0-1,1 0 1,-1-1-1,1 1 1,0 0 0,-1 0-1,1-1 1,1 0 0,44-17-307,-35 13 147,-3 1 0,-1 1 1,1 0-1,0 1 1,0 0-1,17-2 1,-24 4 118,0 0 0,0 0 0,0 0 0,0 0 0,0 0 0,-1 0 0,1 0 0,0 1 0,0-1 0,0 1 0,0 0 0,0-1 0,0 1 0,-1 0 0,1 0 0,0 0 0,-1 0 0,1 0 0,-1 0 0,1 1 0,-1-1 0,1 1 0,-1-1 0,0 1 0,0-1 0,0 1 0,0-1 0,0 1 0,0 0 0,0 0 0,0 0 0,-1-1 0,1 4 0,0 3 194,0 0 0,0 0-1,-1 0 1,-1 0 0,-1 14-1,2-62-474,5 8 135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30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17492,'9'0'391,"-1"-1"0,1 0 0,0-1 1,-1 0-1,1 0 0,-1-1 0,1 0 1,-1-1-1,0 0 0,13-9 0,-17 11-329,0-1 0,0 1-1,-1-1 1,1 0-1,-1 0 1,0 0 0,0-1-1,0 1 1,0-1 0,-1 1-1,1-1 1,-1 0 0,0 0-1,0 0 1,0 0-1,-1-1 1,0 1 0,1 0-1,-1-1 1,-1 1 0,1-1-1,-1-7 1,0 11-58,0 0 0,0 1 0,0-1 0,0 0 0,0 1 0,0-1 0,0 0 0,0 1 0,-1-1 0,1 0 0,0 1 0,0-1 0,-1 0 0,1 1 0,0-1 0,-1 1 0,1-1 0,-1 1 0,1-1 0,-1 1 0,1-1 0,-1 1 0,1-1 0,-1 1 0,1 0 1,-1-1-1,0 1 0,1 0 0,-1-1 0,0 1 0,1 0 0,-1 0 0,0 0 0,1 0 0,-1 0 0,0 0 0,1 0 0,-1 0 0,0 0 0,1 0 0,-1 0 0,0 0 0,1 0 0,-1 0 0,0 0 0,1 1 0,-1-1 0,0 1 0,-3 0-1,0 1-1,0 0 1,0 0 0,1 1 0,-1-1-1,-5 5 1,-2 5 8,0 0 0,1 0 0,0 1 0,-13 22 0,19-28 5,0-1 0,1 1 0,-1 0 0,2 0 0,-1 0 1,1 1-1,0-1 0,1 0 0,0 1 0,0 0 0,0 14 0,1-20-13,1-1 0,-1 1 0,0 0 0,1-1 0,-1 1 0,1-1 1,-1 1-1,1-1 0,0 1 0,-1-1 0,1 0 0,0 1 0,0-1 0,0 0 0,0 1 0,1-1 0,-1 0 0,0 0 0,0 0 0,1 0 1,-1 0-1,0 0 0,1-1 0,-1 1 0,1 0 0,-1-1 0,1 1 0,0-1 0,-1 1 0,1-1 0,-1 0 0,1 0 0,0 0 1,-1 0-1,1 0 0,-1 0 0,1 0 0,2-1 0,5 0-18,1-1 0,-1-1 0,0 1 0,-1-1 1,12-6-1,65-38-172,-5 1 224,-79 46-18,-1-1 0,1 1 0,0-1-1,0 1 1,-1-1 0,1 1 0,0 0 0,0-1-1,0 1 1,0 0 0,0 0 0,0 0-1,0-1 1,-1 1 0,1 0 0,0 0-1,0 0 1,0 0 0,0 1 0,0-1 0,0 0-1,0 0 1,0 0 0,0 1 0,-1-1-1,1 1 1,0-1 0,0 0 0,0 1-1,0 0 1,0 1 67,0 0 0,0 0 0,0 1-1,0-1 1,-1 0 0,1 0 0,-1 1 0,0-1-1,1 4 1,4 23 687,-4-28-753,-1 0 1,1 0 0,-1 0 0,1-1-1,0 1 1,-1 0 0,1 0 0,0 0-1,0 0 1,-1-1 0,1 1 0,0 0-1,0-1 1,0 1 0,0-1 0,0 1 0,0-1-1,0 1 1,0-1 0,0 0 0,0 0-1,0 1 1,0-1 0,2 0 0,7 0 9,1-1 0,-1-1 0,0 1 1,1-2-1,-1 1 0,0-1 0,13-6 1,7-2-85,-16 6-30,0 1 1,0 0-1,0 1 1,0 1-1,0 0 1,1 1-1,21 0 1,-35 1 74,0 1 0,0-1 0,0 0 1,1 0-1,-1 0 0,0 1 0,0-1 1,0 0-1,0 1 0,0-1 0,0 1 1,0-1-1,0 1 0,0 0 1,0-1-1,0 1 0,0 0 0,-1 0 1,1 0-1,0 0 0,0-1 0,-1 1 1,1 0-1,-1 0 0,1 0 1,-1 0-1,1 1 0,-1-1 0,0 0 1,1 0-1,-1 0 0,0 0 0,0 0 1,0 2-1,0 2-52,0-1 1,-1 1-1,0-1 0,0 1 1,0-1-1,-1 0 0,-3 8 1,-1-3-34,6-9 93,0 0-1,0 1 1,0-1-1,0 0 1,-1 0 0,1 0-1,0 0 1,0 0-1,0 1 1,0-1-1,0 0 1,-1 0-1,1 0 1,0 0 0,0 0-1,0 0 1,-1 0-1,1 0 1,0 0-1,0 0 1,0 0-1,-1 0 1,1 0-1,0 0 1,0 0 0,0 0-1,-1 0 1,1 0-1,0 0 1,0 0-1,0 0 1,0 0-1,-1 0 1,1 0 0,0 0-1,0 0 1,0 0-1,-1 0 1,1-1-1,0 1 1,0 0-1,0 0 1,0 0 0,0 0-1,-1-1 1,-1-11-69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6:2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12707,'19'13'152,"1"-2"0,0-1 1,1 0-1,0-2 0,1 0 1,-1-2-1,1 0 0,1-1 0,35 3 1,200 3 169,39 6 44,-180 0-236,-24-2-83,0-4 0,98-1 0,326-62-17,-77 3-8,241 50 233,-78 3 3,-461-10-218,124-4 42,-199 11 31,128 19-1,-177-17-79,-1 1 0,0 0 0,0 2 0,0 0 0,-1 0 0,1 2 0,-2 0 0,21 14 0,-34-20-42,-1-1 0,0 0-1,0 0 1,0 0 0,1 0-1,-1 0 1,0-1 0,1 1 0,-1 0-1,1-1 1,-1 1 0,1-1-1,-1 1 1,1-1 0,-1 1 0,1-1-1,0 0 1,-1 0 0,1 0-1,-1 0 1,1 0 0,0 0 0,-1-1-1,1 1 1,-1 0 0,1-1-1,1 0 1,7-12-86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3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18524,'3'-9'341,"1"1"0,0 0 0,1 0-1,0 1 1,0-1 0,1 1 0,0 0 0,0 1 0,0-1 0,1 1-1,0 0 1,0 1 0,1 0 0,-1 0 0,1 0 0,0 1 0,1 1-1,-1-1 1,1 1 0,-1 0 0,14-1 0,-21 3-328,0 1 0,1 0 1,-1 0-1,1 0 0,-1 0 0,0 0 1,1 0-1,-1 0 0,1 1 0,-1-1 1,0 0-1,1 1 0,-1-1 0,0 1 1,1-1-1,-1 1 0,0 0 0,0 0 1,0-1-1,0 1 0,0 0 0,0 0 1,0 0-1,0 0 0,0 0 0,0 1 1,0-1-1,0 0 0,-1 0 0,1 0 1,-1 1-1,1-1 0,-1 0 0,1 1 1,-1-1-1,0 1 0,1-1 0,-1 0 1,0 1-1,0-1 0,0 1 0,0-1 1,-1 3-1,1 4-23,-1 1 1,0-1-1,-1 1 1,0-1-1,-6 15 0,-20 39-96,20-48 68,1 1 1,0 0-1,2 0 0,-1 0 0,2 1 0,-3 16 1,6-30 30,1 0 1,0 0 0,0 0 0,0 0 0,0 0-1,1 0 1,-1 0 0,0 0 0,1 0 0,-1 0-1,1 0 1,0 0 0,0-1 0,0 1-1,0 0 1,0-1 0,0 1 0,2 3 0,0-3 0,-1 0 1,1 0 0,-1-1 0,1 1-1,0 0 1,0-1 0,0 0-1,0 0 1,0 0 0,5 2 0,3-2 4,0 1 1,0-1-1,0-1 1,-1 0 0,1-1-1,12-1 1,6-4 64,0-1 0,0-1 0,-1-1 1,32-16-1,-39 16 56,-1-2 0,0-1-1,0 0 1,-1-2 0,33-29 0,-49 40-85,0 0 0,0-1 1,0 0-1,0 1 0,0-1 0,-1 0 0,1-1 1,-1 1-1,0 0 0,2-7 0,-4 8-22,1 1 1,-1 0-1,0-1 0,0 1 0,0 0 0,0 0 1,0-1-1,-1 1 0,1 0 0,-1-1 0,1 1 1,-1 0-1,0 0 0,0 0 0,0 0 0,0 0 1,0 0-1,0 0 0,-1 0 0,1 0 1,-1 0-1,-2-2 0,-3-2-40,-1-1 0,0 2 0,0-1 0,-13-6 0,-25-18-3359,45 30 3283,1 0 85,0 0 1,0 0-1,1 0 1,-1 0-1,0 0 1,0 0-1,0 0 1,0 0-1,0 0 1,1 0-1,-1-1 1,0 1-1,0 0 1,0 0-1,0 0 1,0 0-1,1 0 1,-1 0-1,0 0 1,0 0-1,0 0 1,0-1-1,0 1 1,0 0-1,0 0 1,0 0-1,1 0 1,-1 0-1,0-1 1,0 1-1,0 0 1,0 0-1,0 0 1,0 0-1,0 0 1,0-1-1,0 1 1,0 0-1,0 0 1,0 0-1,0 0 1,0-1-1,0 1 1,0 0-1,0 0 1,0 0-1,0 0 1,-1 0-1,1-1 1,0 1-1,0 0 1,0 0-1,0 0 1,0 0-1,0 0 1,0 0-1,0-1 1,-1 1-1,1 0 1,0 0-1,0 0 1,0 0-1,0 0 1,0 0-1,-1 0 1,1 0-1,0 0 1,10-2-790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3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16 18956,'11'-9'1710,"-11"8"-1677,0 1 1,0 0-1,0 0 1,0 0 0,0 0-1,0 0 1,0 0 0,0-1-1,0 1 1,0 0 0,0 0-1,0 0 1,0 0 0,0 0-1,0-1 1,0 1 0,0 0-1,0 0 1,0 0 0,0 0-1,0 0 1,0-1 0,0 1-1,0 0 1,0 0 0,0 0-1,0 0 1,0 0-1,0 0 1,0-1 0,0 1-1,0 0 1,0 0 0,-1 0-1,1 0 1,0 0 0,0 0-1,0 0 1,0 0 0,0 0-1,0-1 1,-1 1 0,0 0 68,-1 0 1,1 0-1,0 0 1,-1 0-1,1 0 1,-1 0-1,1 1 1,-1-1-1,1 0 1,0 1 0,-1-1-1,1 1 1,0-1-1,-1 1 1,1 0-1,-1 0 1,-12 8 135,1 0 0,1 0 0,0 2 0,-15 14 1,21-18-213,0 0 0,0 0 1,0 1-1,1-1 1,1 1-1,-1 0 0,1 1 1,-5 14-1,8-21-21,1 0 0,-1-1-1,1 1 1,-1-1 0,1 1 0,0 0-1,0-1 1,0 1 0,0 0 0,0 0 0,0-1-1,0 1 1,1 0 0,-1-1 0,0 1-1,1-1 1,0 1 0,-1-1 0,1 1 0,0 0-1,0-1 1,0 0 0,0 1 0,0-1-1,0 0 1,0 1 0,0-1 0,0 0-1,1 0 1,-1 0 0,0 0 0,1 0 0,-1 0-1,1-1 1,-1 1 0,1 0 0,-1-1-1,4 1 1,2 1 4,0-1-1,0 0 0,0-1 1,-1 1-1,1-1 0,0-1 1,0 1-1,8-3 0,17-5 2,53-21 0,-58 18 3,0 2-1,49-11 1,-73 20-10,-1-1 0,0 1 0,0 0-1,1-1 1,-1 1 0,0 0 0,1 1 0,-1-1 0,0 0 0,1 1 0,-1-1 0,0 1 0,0 0 0,1-1 0,1 3-1,-1-1 18,0 1 0,0 0 0,0 0 0,0 0 0,-1 0-1,0 0 1,4 7 0,-4-8-9,-1-1 1,1 1-1,-1-1 0,1 1 0,-1-1 0,1 0 1,0 1-1,0-1 0,0 0 0,-1 0 1,1 0-1,0-1 0,0 1 0,1 0 0,-1-1 1,0 1-1,0-1 0,0 0 0,0 0 0,0 0 1,0 0-1,0 0 0,1 0 0,-1 0 1,3-2-1,7 0 1,0-1 0,0-1 0,13-5 0,-18 6-25,12-5-36,-1 0-65,33-8 0,-47 14 82,0 1 0,1 0 0,-1 1 1,0-1-1,1 1 0,-1 0 1,1 0-1,-1 1 0,1-1 0,-1 1 1,0 0-1,1 0 0,5 2 0,-8-1 14,0-1-1,0 0 1,0 1-1,0 0 0,-1 0 1,1-1-1,0 1 0,-1 0 1,1 0-1,-1 0 1,0 1-1,0-1 0,1 0 1,-1 0-1,-1 1 1,1-1-1,0 1 0,-1-1 1,1 0-1,-1 1 0,0 4 1,1-2 12,-1 1 0,0 0 0,0 0 0,-1 0 0,0-1 0,0 1 0,0 0 1,-3 5-1,16-21 67,4-11-44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32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1 18308,'-7'15'2688,"-7"2"-1622,-1 1-1,-23 21 0,-10 11-182,-218 284-254,256-321-738,5-6-144,0 1 0,0-2 1,-12 12-1,14-18-910,4-5 626,6-11-133,22-36-653,2 2 0,45-57 0,88-81-1543,-156 179 3044,5-5 107,0 0-1,1 1 1,1 1-1,25-17 1,-39 28-184,-1 1 1,1-1-1,0 1 1,-1-1-1,1 1 1,0 0-1,-1-1 1,1 1-1,0 0 1,0 0 0,-1 0-1,1-1 1,0 1-1,0 0 1,0 0-1,-1 0 1,1 0-1,0 0 1,1 1-1,-2-1-35,1 0-1,-1 1 0,0-1 0,1 0 0,-1 1 0,0-1 0,1 1 1,-1-1-1,0 1 0,0-1 0,1 0 0,-1 1 0,0-1 1,0 1-1,0-1 0,1 1 0,-1-1 0,0 1 0,0-1 1,0 1-1,0-1 0,0 2 0,-7 37 1625,4-23-1362,-1 18 59,2 0 0,2 0 0,0 0 0,10 57-1,37 134-1608,-36-180 105,-10-42 951,1 7-1010,-3-10 1143,1 0 1,0 0 0,-1 0-1,1 0 1,0 0 0,-1 0-1,1 0 1,0 0 0,0 0-1,-1 0 1,1 0 0,0 0-1,-1 0 1,1 0 0,0 0-1,-1 0 1,1 0 0,0-1-1,0 1 1,-1 0 0,1 0-1,0 0 1,0 0 0,-1-1-1,1 1 1,0 0 0,0 0-1,0 0 1,-1-1 0,1 1-1,0 0 1,0-1 0,0 1-1,-15-15-803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33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16900,'-3'1'1680,"14"5"-808,8 1-272,17 3 801,5 2-217,11-2-392,-1-3-304,5-3-1032,-1-5 776,-12-11-320,-5-2-176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41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91 350 15155,'1'-5'3825,"9"-3"-3179,-8 6 40,39-34 1304,-9 9-1197,-2-1-1,0-1 1,-2-1 0,32-47 0,-57 73-656,0-1 1,0 0 0,0 0 0,-1 0-1,0-1 1,0 1 0,1-11 0,-2 15-104,-1-1 0,0 0 1,0 0-1,0 0 0,0 1 0,0-1 1,-1 0-1,1 0 0,0 1 1,-1-1-1,0 0 0,1 1 0,-1-1 1,0 0-1,0 1 0,0-1 1,0 1-1,0-1 0,0 1 0,0 0 1,0-1-1,0 1 0,-1 0 1,1 0-1,-1 0 0,1 0 0,-1 0 1,-2-2-1,-2 1-22,0 0 0,0 0 0,0 1-1,0-1 1,0 1 0,0 0 0,0 1 0,-1 0 0,1 0-1,0 0 1,0 0 0,0 1 0,0 0 0,-1 1 0,1-1 0,1 1-1,-1 0 1,0 1 0,0-1 0,1 1 0,-1 0 0,-7 6-1,-1 1-28,1 1-1,-1 0 1,2 1-1,0 0 1,0 1-1,-19 28 0,20-24 4,2 0 0,-1 0 0,2 1-1,-9 27 1,13-34 3,2-1-1,-1 0 0,1 1 1,1 0-1,0 0 1,1-1-1,0 1 1,0 0-1,4 18 1,-4-26 5,1-1 1,-1 1-1,1 0 1,0-1-1,0 1 1,0-1-1,0 1 1,0-1 0,0 1-1,1-1 1,-1 0-1,1 0 1,0 0-1,-1 0 1,1 0-1,0 0 1,0 0-1,1-1 1,-1 1-1,0-1 1,0 1-1,1-1 1,-1 0 0,1 0-1,-1 0 1,1 0-1,-1 0 1,1-1-1,0 1 1,-1-1-1,1 0 1,0 0-1,-1 0 1,1 0-1,0 0 1,0 0 0,-1-1-1,4 0 1,4-2-11,0 0 1,0 0 0,0-1-1,0 0 1,-1-1 0,0 0 0,0-1-1,14-10 1,10-12 7,-2-1 1,33-38-1,-61 64 9,-1 0 0,1 0 0,0 0 0,-1 0 0,1 1 0,1-1 0,-1 1 0,6-4 0,-8 6-2,-1 0 0,1 0 1,0-1-1,0 1 1,-1 0-1,1 0 0,0 0 1,-1 0-1,1 0 1,0 0-1,0 0 0,-1 0 1,1 1-1,0-1 0,-1 0 1,1 0-1,0 1 1,-1-1-1,2 1 0,-1 0 0,1 0 0,-1 1 0,1-1-1,-1 0 1,0 1 0,0-1 0,0 1 0,0-1-1,0 1 1,1 2 0,0 1-4,0-1 0,1 0 0,-1 0 0,1 0 0,0 0 0,0 0 0,0 0-1,0-1 1,6 6 0,-6-8 3,0 1-1,-1-1 0,1 0 1,0 1-1,0-1 0,0 0 1,0-1-1,0 1 0,0 0 1,0-1-1,0 0 0,0 0 1,0 0-1,0 0 0,0 0 1,4-1-1,4-1 0,0-1 0,-1 0 0,1-1 0,-1 0 0,16-9-1,49-33-19,-17 10 6,-53 33 16,6-3-9,0 0 0,1 0 0,23-7 0,-32 13 6,-1-1 1,1 0 0,0 1 0,-1 0-1,1 0 1,0 0 0,0 0 0,-1 0 0,1 0-1,4 2 1,-5-2 1,-1 1 0,0 0-1,1-1 1,-1 1 0,0 0 0,1 0-1,-1 0 1,0 0 0,0 0 0,0 0 0,0 0-1,0 0 1,0 0 0,0 1 0,0-1-1,0 0 1,-1 1 0,1-1 0,0 1-1,0 1 1,2 7-5,-1 1 0,0 0 0,-1 0 1,1 16-1,0 5 0,-2-31 1,0 0 0,0 0 0,0 0 1,0 0-1,0-1 0,0 1 0,0 0 0,1 0 1,-1 0-1,0-1 0,0 1 0,1 0 0,-1 0 1,0-1-1,1 1 0,-1 0 0,1-1 0,-1 1 1,1 0-1,-1-1 0,1 1 0,0-1 0,-1 1 1,2 0-1,-1-1-19,0 0 0,0 0 1,0 0-1,0 0 0,-1 0 0,1-1 1,0 1-1,0 0 0,0-1 0,0 1 0,-1 0 1,1-1-1,0 1 0,0-1 0,-1 1 1,1-1-1,0 1 0,0-2 0,7-6-434,-1 0 1,12-18-1,-16 21 216,130-189-4554,-92 141 3667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41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17308,'0'-1'38,"0"1"1,0 0 0,0 0-1,0 0 1,0 0-1,0 0 1,0 0 0,0 0-1,1 0 1,-1 0 0,0 0-1,0 0 1,0 0-1,0 0 1,0 0 0,0 0-1,0 0 1,0 0 0,0 0-1,0 0 1,1 0-1,-1 0 1,0 1 0,0-1-1,0 0 1,0 0 0,0 0-1,0 0 1,0 0-1,0 0 1,0 0 0,0 0-1,0 0 1,0 0 0,0 0-1,0 0 1,0 0-1,0 0 1,1 1 0,-1-1-1,0 0 1,0 0 0,0 0-1,0 0 1,0 0-1,0 0 1,0 0 0,0 0-1,0 0 1,0 0 0,0 1-1,0-1 1,0 0-1,0 0 1,0 0 0,-1 0-1,1 0 1,0 0 0,0 0-1,0 0 1,0 0-1,0 0 1,0 0 0,0 1-1,-3 10 1072,-9 17 65,10-25-741,-9 24 250,1 0 0,1 1 0,1 0 0,2 0 0,-5 43 0,3 145-889,8-192 172,0-22 5,0 0 1,0 1-1,0-1 1,0 0-1,0 0 1,-1 0-1,1 1 1,-1-1-1,0 0 1,0 0-1,-1 3 0,2-5 20,0 0 0,0 0-1,-1 0 1,1 1 0,0-1-1,0 0 1,0 0 0,-1 0-1,1 0 1,0 1-1,0-1 1,0 0 0,-1 0-1,1 0 1,0 0 0,0 0-1,-1 0 1,1 0 0,0 0-1,-1 0 1,1 0 0,0 0-1,0 0 1,-1 0-1,1 0 1,0 0 0,0 0-1,-1 0 1,1 0 0,0 0-1,0 0 1,-1-1 0,-10-12-170,-6-20-77,2 0 0,-17-55 0,23 63 238,4 8 55,0 6 46,2 0 1,0 0 0,0 0 0,-1-14 0,4 24-67,0 0 0,0 1 0,0-1 0,0 0 0,0 1 0,0-1 0,0 0 0,1 1 0,-1-1 0,0 0 1,0 1-1,1-1 0,-1 1 0,1-1 0,-1 1 0,0-1 0,1 1 0,-1-1 0,1 1 0,-1-1 0,1 1 0,-1-1 0,1 1 0,0 0 0,-1-1 1,1 1-1,-1 0 0,1 0 0,0 0 0,-1-1 0,1 1 0,0 0 0,-1 0 0,1 0 0,0 0 0,-1 0 0,1 0 0,0 0 0,0 0 1,40 4 264,-20-1-274,8-3-784,0-1 0,-1-1 0,1-2 0,41-10 0,107-41-5229,-114 33 5056,-76 32 5351,-6 4-2954,-10 5 422,0-2-203,-53 42 1,81-58-1665,1-1-1,-1 0 1,1 1 0,-1-1-1,1 1 1,-1-1 0,1 1-1,-1-1 1,1 1 0,-1-1-1,1 1 1,0 0 0,-1-1-1,1 1 1,0-1 0,0 1 0,0 0-1,-1-1 1,1 1 0,0 0-1,0-1 1,0 2 0,0-2-12,1 1 1,-1-1-1,0 1 1,1-1-1,-1 1 1,0-1-1,1 0 1,-1 1-1,1-1 1,-1 1-1,0-1 1,1 0-1,-1 1 1,1-1 0,-1 0-1,1 0 1,0 1-1,-1-1 1,1 0-1,0 0 1,39 5-526,-29-4 423,20 2-297,37 9 0,-60-11 351,0 2 0,1-1 0,-1 1 0,0 1 0,0-1 0,0 2-1,-1-1 1,1 1 0,8 7 0,-14-11 63,-1 1-1,1-1 1,-1 1-1,0 0 1,1-1-1,-1 1 1,0 0-1,0 0 1,0-1-1,-1 1 1,1 0-1,0 0 1,-1 0-1,1 0 1,-1 0-1,1 0 1,-1 0-1,0 0 1,0 4-1,-1-2 26,0 0-1,0 0 1,0 0 0,0 0-1,-1 0 1,1-1 0,-1 1-1,0 0 1,-4 4-1,-3 4 130,-1 0 0,0-1-1,-1 0 1,-16 13 0,26-23-151,-51 37 574,49-36-587,0-1 0,0 1 1,0 0-1,0-1 0,-1 1 0,1-1 0,0 0 1,-1 0-1,1-1 0,0 1 0,-1-1 0,1 1 1,-1-1-1,1 0 0,-7-1 0,8 0-72,1 0 0,-1 0 0,0 0 0,1-1 0,-1 1 0,1 0 0,0-1 0,-1 1 0,1-1 0,0 1 0,0-1 0,0 0 0,0 0 0,0 1 0,0-1 0,0 0 0,1 0 0,-1 0 0,1 0 0,-1 0 0,1 0 0,0 0 0,0 0 0,0 0 0,0 0 0,0-3 0,1-8-188,-1 0-1,6-22 1,4-10-405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42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17500,'3'8'414,"-1"1"1,0 0 0,0-1 0,-1 1-1,0 0 1,-1 0 0,0 12-1,-11 65 1113,6-53-637,-46 378 2754,83-500-2837,-12 28-831,3 0 0,3 2 0,2 1 0,47-70 0,-68 118 2,0 0 0,1 0 0,0 1 0,18-14 0,-24 21 12,1 0 0,-1 0 0,1 0 0,-1 0 0,1 1 0,0-1 0,-1 1 0,1 0 0,0 0 0,0 0 0,0 0 0,0 0 0,0 1 0,0-1 0,0 1 0,0 0 0,0 0 0,0 0 0,0 0 0,0 1-1,0-1 1,0 1 0,0 0 0,4 1 0,-5-1 1,0 0 0,-1 0-1,1 1 1,0-1-1,-1 0 1,1 1 0,-1-1-1,0 1 1,1-1-1,-1 1 1,0 0 0,0-1-1,0 1 1,0 0-1,0 0 1,-1 0-1,1 0 1,0 0 0,-1 0-1,1 0 1,-1 0-1,0 0 1,0 0 0,0 0-1,0 0 1,0 0-1,0 0 1,-1 0 0,1 0-1,0 0 1,-1 0-1,0 0 1,-1 3-1,-1 3 9,0 0-1,-1 0 1,-1 0-1,1 0 1,-1-1-1,-8 10 1,4-6 46,-2 0 0,1-1-1,-23 17 1,27-23-43,0 0-1,0 0 0,0-1 1,-1 0-1,0 0 1,1 0-1,-1-1 0,0 0 1,-12 2-1,17-4-39,1 0 1,0 0-1,0 1 0,0-1 0,0 0 0,0 0 0,-1 0 1,1 0-1,0 0 0,0 0 0,0 0 0,0-1 1,-1 1-1,1 0 0,0-1 0,0 1 0,0-1 1,0 1-1,0-1 0,0 1 0,0-1 0,0 0 1,0 1-1,0-1 0,0 0 0,0 0 0,1 0 0,-1 0 1,0 0-1,1 0 0,-1 0 0,0 0 0,1 0 1,-1 0-1,1 0 0,0 0 0,-1 0 0,1 0 1,0 0-1,0-1 0,0 1 0,-1 0 0,1 0 1,0 0-1,1 0 0,-1-1 0,0 1 0,0 0 0,0 0 1,1 0-1,-1 0 0,1-2 0,1-4-15,1 0 1,-1 0-1,2 0 0,-1 0 0,1 0 0,7-10 0,18-18-419,7-1-96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42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16195,'1'0'119,"1"0"-1,-1 0 1,1-1-1,-1 1 1,1 0-1,-1 0 1,1 0-1,-1 0 1,1 1-1,-1-1 1,1 0-1,-1 1 1,1-1-1,-1 1 0,1-1 1,-1 1-1,0 0 1,1 0-1,-1-1 1,0 1-1,0 0 1,0 0-1,2 1 1,-2 1 53,0-1 0,1 1 0,-1-1 0,0 1 0,-1 0 1,1-1-1,0 1 0,-1 0 0,1 0 0,-1-1 0,0 1 0,0 3 1,-1 58 2340,-1-47-2160,1 1 1,1 0-1,1 0 1,1 0-1,0 0 1,5 18-1,-6-34-339,-1-1-1,1 1 0,-1 0 0,1-1 0,0 1 1,0-1-1,0 1 0,-1-1 0,1 1 1,1-1-1,-1 0 0,0 1 0,0-1 1,0 0-1,1 0 0,-1 0 0,1 0 0,2 1 1,-2-1-12,-1-1 0,0 0 0,1 0 0,-1 0 0,1 0 0,-1 0 0,1 0 0,-1 0 0,1 0 1,-1-1-1,0 1 0,1-1 0,-1 1 0,0-1 0,1 1 0,-1-1 0,0 0 0,1 1 0,-1-1 0,0 0 0,0 0 1,0 0-1,1-2 0,7-5 3,-2-1 1,1 0-1,-1-1 1,-1 1-1,0-2 1,9-18 0,22-69 10,-36 94-15,39-126 56,-39 119-22,-4 9-13,2 2-19,1 0-1,-1 1 0,1-1 0,-1 1 0,1-1 0,-1 1 0,1 0 0,-1-1 0,1 1 0,0-1 0,-1 1 0,1 0 0,0-1 0,0 1 1,-1 0-1,1-1 0,0 2 0,-2 3 9,1 0 1,1 1-1,-1-1 0,0 0 1,1 0-1,0 1 1,1-1-1,-1 0 0,1 0 1,0 1-1,0-1 1,0 0-1,1 0 1,0 0-1,4 7 0,-1 0 36,-1 1 0,0 0-1,0 0 1,2 23 0,-4-25 38,0 1 1,0-1 0,1 0 0,1 0-1,0 0 1,9 18 0,-13-28-71,1 1 0,0-1 0,0 0-1,-1 0 1,1 0 0,0 0 0,0 0 0,0 0 0,0 0 0,0 0 0,0 0 0,0 0-1,1 0 1,-1-1 0,2 2 0,-3-2-10,1 0-1,-1 0 1,1 0 0,-1 0-1,1 0 1,-1 0 0,1-1-1,-1 1 1,0 0 0,1 0-1,-1 0 1,1-1 0,-1 1-1,1 0 1,-1 0-1,0-1 1,1 1 0,-1 0-1,0-1 1,1 1 0,-1 0-1,0-1 1,1 1 0,-1 0-1,0-1 1,0 1 0,0-1-1,1 0 1,1-4-77,-1 0 1,0 0-1,0 1 1,0-1-1,0 0 0,-1-10 1,-1-16-1790,-7-38 0,-1-3 252,6 33 523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4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 16099,'-3'-3'2393,"1"3"-1049,-7-4 5186,9 1-5514,0 0-1192,4 3-2425,-2 4 2257,5 3-312,9 6-216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43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124 326 19212,'0'0'60,"0"0"0,-1 1 1,1-1-1,0 0 0,0 0 0,-1 0 0,1 0 0,0 0 1,0 0-1,-1 0 0,1 0 0,0 0 0,0 0 0,-1 0 1,1 0-1,0 0 0,0 0 0,-1 0 0,1 0 0,0-1 0,0 1 1,-1 0-1,1 0 0,0 0 0,0 0 0,0 0 0,-1-1 1,1 1-1,0 0 0,0 0 0,0 0 0,0 0 0,-1-1 1,1 1-1,0 0 0,0 0 0,0-1 0,0 1 0,0 0 1,0 0-1,0-1 0,0 1 0,-1 0 0,1 0 0,0-1 0,0 1 1,0 0-1,0 0 0,0-1 0,0 1 0,1 0 0,-1 0 1,0 0-1,0-1 0,0 1 0,0 0 0,0 0 0,0-1 1,0 1-1,0 0 0,1 0 0,-1 0 0,0-1 0,0 1 1,0 0-1,0 0 0,1 0 0,-1-1 0,0 1 0,-22 3 1730,16 0-1690,0 0 0,0 1-1,0 0 1,0 0 0,1 1-1,0-1 1,-1 1-1,2 0 1,-1 1 0,1-1-1,0 1 1,0 0 0,0 0-1,-4 10 1,5-11-86,1 1 1,-1 1-1,1-1 1,0 0-1,1 0 1,0 1-1,0-1 0,0 1 1,1-1-1,-1 1 1,2-1-1,-1 1 1,1-1-1,0 1 1,3 11-1,-3-16-3,0 1 0,0-1 0,0 0 1,0 0-1,1 0 0,-1 0 0,1 0 0,-1-1 0,1 1 0,-1 0 0,1-1 0,0 1 1,0-1-1,0 1 0,0-1 0,0 0 0,0 0 0,3 1 0,-1-1 5,0 0-1,1 0 0,-1 0 0,0 0 1,1-1-1,-1 0 0,1 0 1,-1 0-1,5-1 0,5-1 11,-1-1 0,0-1 0,0 0-1,0-1 1,16-8 0,-2-1-16,-2-1 0,0-2 0,-1 0-1,-1-1 1,0-2 0,32-36 0,-41 41-16,-2-1 0,0 0 0,-1-1-1,0 0 1,-2-1 0,0 0 0,-1 0 0,-1-1 0,0 0-1,6-33 1,-12 45-1,0 0 0,-1 0-1,1 1 1,-1-1 0,-1 0 0,1 0-1,-1 0 1,0 1 0,-1-1-1,-3-10 1,4 15 5,0-1-1,-1 1 0,1-1 1,-1 1-1,1-1 0,-1 1 1,0 0-1,0 0 1,0 0-1,0 0 0,0 0 1,0 1-1,-1-1 1,1 1-1,-1-1 0,1 1 1,-1 0-1,1 0 0,-1 0 1,0 0-1,0 0 1,1 1-1,-1-1 0,0 1 1,0 0-1,0 0 0,-3 0 1,0 1 2,-1 0 0,0 0 1,1 1-1,-1-1 0,1 2 1,0-1-1,-1 1 0,1 0 1,1 0-1,-1 0 0,0 1 0,1 0 1,-1 0-1,1 1 0,-8 8 1,4-2 17,0 0 0,0 0 0,1 0 0,1 1 1,0 0-1,-10 24 0,16-32-12,-1 0 1,1 0 0,0 0-1,0 0 1,0 0-1,0 0 1,1 1-1,0-1 1,0 0-1,0 0 1,0 1 0,1-1-1,1 6 1,-1-8-13,0 1 1,0-1-1,0 1 0,1-1 1,-1 1-1,1-1 1,0 0-1,0 0 1,0 0-1,0 0 0,0 0 1,0 0-1,0 0 1,1-1-1,-1 1 1,1-1-1,-1 0 0,1 0 1,-1 1-1,1-2 1,3 2-1,9 1-118,1 0-1,-1-2 0,0 0 1,1 0-1,-1-2 1,1 0-1,-1 0 0,18-5 1,-11 2-119,-1 2 0,0 0-1,29 2 1,-48 0 239,0 0 0,1 0 0,-1 1 0,0-1 0,0 0 0,0 1 0,0 0 0,0 0 0,0-1 0,0 1 0,0 1 0,0-1 0,0 0 0,0 0 0,-1 1 0,1-1 0,0 1 0,-1-1 0,3 4 0,-2-1 52,0 1-1,0-1 1,0 1 0,0 0-1,-1 0 1,2 7-1,-3-8-8,1 0 0,0-1 0,0 1 0,0 0 0,0 0-1,0-1 1,1 1 0,0-1 0,0 1 0,0-1 0,0 0 0,0 0 0,1 0 0,3 4 0,-4-6-77,1 0 0,-1 0 0,1 1 0,0-1 0,0-1 0,-1 1 0,1 0 0,0-1 0,0 0 0,0 1 0,0-1 0,0 0 0,0 0 0,0-1 0,0 1 0,-1-1 0,1 1 0,0-1 0,0 0 0,0 0 0,-1 0 0,1-1 0,3-1 0,7-4-423,-1 0-1,1-1 0,12-11 1,1-3-597,-1-2 1,-1 0-1,32-43 1,50-92-981,-86 115 3941,-27 61-500,-1 7-756,0-1 0,1 2 0,2-1 0,0 0 1,-1 35-1,5-42-528,1 0 1,1 0-1,1 0 1,0 0-1,1 0 1,1 0-1,0-1 1,12 28-1,-10-28-228,21 40-192,-24-51 91,0 0 1,0 0 0,0 0 0,1 0-1,0-1 1,0 0 0,8 7 0,-19-23-1582,-18-15 1160,-1 1 0,-1 2 0,-40-28 1,6 5 1009,39 29-7,-26-21 700,44 36-885,1-1 0,-1 1-1,1-1 1,0 0 0,0 0 0,1 0-1,-1 0 1,1 0 0,-3-7 0,5 11-140,0-1 0,0 0 0,-1 0 0,1 0 0,0 0 0,0 0 1,0 0-1,0 0 0,0 0 0,0 0 0,0 0 0,1 0 0,-1 0 0,0 0 0,1 0 0,-1 0 1,0 0-1,1 0 0,-1 0 0,1 0 0,-1 1 0,1-1 0,-1 0 0,1 0 0,0 1 0,0-1 1,-1 0-1,1 1 0,0-1 0,0 0 0,0 1 0,-1 0 0,1-1 0,0 1 0,0-1 0,0 1 1,0 0-1,0-1 0,0 1 0,0 0 0,0 0 0,2 0 0,5-1 105,1 0 0,-1 1 0,17 0 0,-21 1-106,63 4-502,67 1-296,-77-12 429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6:36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13235,'4'2'75,"0"0"-1,1-1 1,-1 1 0,0-1-1,0 0 1,1 0 0,-1-1 0,1 1-1,-1-1 1,0 0 0,1 0-1,5-1 1,9 1 29,97-3 196,157-25 1,-111 9-139,88-1-73,364 17 0,56 43 934,86 5-127,-641-40-863,0 4-1,149 34 1,-221-29-6,-34-10-48,-1-1 0,1 0 0,-1-1-1,1 1 1,0-2 0,0 1 0,0-1 0,13-1 0,-19 0 1,-1-1 0,0 0-1,1 0 1,-1 0 0,0 0 0,0-1 0,0 1 0,1-1-1,-2 1 1,1-1 0,0 0 0,0 1 0,0-1-1,-1 0 1,1 0 0,-1-1 0,1 1 0,-1 0 0,0 0-1,0-1 1,0 1 0,1-4 0,6-27-113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44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236 267 20604,'0'-3'201,"-1"-1"0,1 1 1,-1 0-1,1 0 0,-1 0 0,0-1 0,0 1 0,-1 0 0,1 0 0,0 0 0,-1 0 0,0 1 0,-4-6 0,5 7-117,-1-1-1,1 1 1,-1 0 0,0 0 0,1 0-1,-1 0 1,0 0 0,0 0-1,0 0 1,0 0 0,0 1 0,0-1-1,0 1 1,0-1 0,0 1-1,0 0 1,0 0 0,0 0 0,0 0-1,0 0 1,-1 1 0,1-1-1,-3 2 1,-5 1 5,1 1 0,0 0-1,0 1 1,0 0 0,1 0-1,-1 1 1,1 0 0,1 1-1,-1-1 1,-10 14 0,10-11-96,1 0-1,0 0 1,0 1 0,1 0-1,0 0 1,1 0 0,0 1 0,1 0-1,-3 12 1,6-22 4,1 0 1,0 0-1,0 0 0,-1 0 1,1 0-1,0 1 0,0-1 1,0 0-1,0 0 1,0 0-1,0 0 0,1 0 1,-1 1-1,0-1 0,0 0 1,1 0-1,-1 0 0,1 0 1,0 1-1,0-1 1,-1-1 0,1 1 0,0-1 0,-1 1 0,1-1 0,0 0 0,-1 1 0,1-1 0,0 0 0,0 0 1,-1 0-1,1 1 0,0-1 0,0 0 0,0 0 0,-1 0 0,1 0 0,0 0 0,0 0 0,0-1 0,0 1 0,5-1-2,-1-1-1,0 0 1,0 0 0,0 0-1,0-1 1,0 0 0,5-3-1,15-13 51,-1-2 1,-1 0-1,-1-1 0,33-43 0,67-112 423,-76 105-219,-60 97-234,1 1 1,-18 52-1,14-28-64,-11 54 0,26-94 42,0 0-1,0 0 1,2 0-1,-1 1 1,2 13 0,-1-22 4,0 0 0,0 0 0,1 0 1,-1 1-1,1-1 0,-1 0 1,1 0-1,0 0 0,0 0 1,0 0-1,0 0 0,0 0 1,1-1-1,-1 1 0,1 0 0,-1-1 1,1 1-1,-1-1 0,1 1 1,0-1-1,0 0 0,-1 1 1,1-1-1,0 0 0,0 0 1,0-1-1,0 1 0,1 0 0,3 0 1,0 0-2,1-1 0,0-1 0,-1 1 0,1-1 1,-1 0-1,1 0 0,-1-1 0,0 0 0,1 0 1,-1-1-1,0 1 0,0-1 0,-1-1 0,1 1 0,-1-1 1,6-5-1,0 1 7,0-1 0,-1-1 0,0 0 0,-1-1 0,0 1 0,12-20 0,-18 25-4,-1 0 0,0 0 0,0 0 1,0 0-1,2-9 0,-4 14-1,0-1 0,0 0 0,1 1 0,-1-1 0,0 0 0,0 1 0,0-1 0,0 0 0,0 1 0,0-1 0,0 0 0,0 1 0,0-1 0,0 0 0,0 1 0,-1-1 0,1 0 0,0 1 0,0-1 0,-1 0 0,1 1 0,0-1 0,-1 1 0,1-1 0,-1 1 0,1-1 0,0 1 0,-1-1 0,1 1 0,-1-1 0,0 1 0,1 0 0,-1-1 0,1 1 0,-1 0 0,1-1 0,-1 1 0,0 0 0,1 0 0,-1 0 0,0-1 0,1 1 0,-1 0 0,0 0 0,1 0 0,-1 0 0,0 0 0,1 0 0,-1 0 0,0 1 0,1-1 0,-1 0 0,0 0 0,0 1 0,-3 0-4,0 1 0,0-1 0,0 1-1,0 0 1,1 0 0,-1 1 0,1-1-1,-1 1 1,1 0 0,0 0 0,0 0-1,0 0 1,0 0 0,-2 6 0,0-2-1,0 0 1,1 0-1,0 1 1,1 0-1,0-1 1,-3 13-1,5-18 7,1 0 0,-1 0 0,1 0 1,0 0-1,-1-1 0,1 1 0,0 0 0,0 0 0,1 0 0,-1 0 1,0 0-1,1 0 0,-1 0 0,1 0 0,-1-1 0,1 1 0,0 0 1,0 0-1,0-1 0,0 1 0,2 2 0,-1-2 2,0 0 0,1 0 0,0 0-1,-1-1 1,1 1 0,0-1 0,0 0-1,-1 1 1,1-1 0,0-1 0,0 1 0,4 0-1,10 1-11,0-1 0,0 0 0,34-5-1,-41 3-19,35-3-216,0-2 0,-1-2 0,47-14 0,-90 22 250,-1 0 1,1-1-1,-1 1 1,1 0-1,-1 0 1,1 0-1,-1-1 1,0 1-1,1 0 1,-1 0-1,1-1 1,-1 1-1,1 0 1,-1-1 0,0 1-1,1-1 1,-1 1-1,0 0 1,1-1-1,-1 1 1,0-1-1,0 1 1,1-1-1,-1 1 1,0-1-1,0 1 1,0-1 0,0 1-1,0-1 1,0 1-1,0-1 1,0 1-1,0-1 1,0 1-1,0-1 1,0 0-1,0 0 1,-11-19 435,5 11-298,-1-3-29,0-1 0,1 0 0,0-1 0,1 1 0,1-1 1,0 0-1,-2-16 0,6 29-125,0 1 1,0-1-1,0 1 1,0 0 0,0-1-1,0 1 1,0-1-1,0 1 1,0 0 0,0-1-1,0 1 1,0-1-1,0 1 1,0 0 0,1-1-1,-1 1 1,0 0-1,0-1 1,0 1 0,1 0-1,-1-1 1,0 1-1,0 0 1,1-1 0,-1 1-1,0 0 1,1 0-1,-1-1 1,0 1 0,1 0-1,-1 0 1,0 0-1,1 0 1,-1-1 0,0 1-1,1 0 1,-1 0-1,1 0 1,-1 0 0,0 0-1,1 0 1,-1 0-1,1 0 1,-1 0 0,0 0-1,1 0 1,-1 0-1,0 0 1,1 0 0,-1 1-1,1-1 1,-1 0-1,1 0 1,24 13 326,-20-10-403,19 8-35,5-3-26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45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244 137 19668,'3'11'388,"0"0"0,-1 0 0,0 1 0,-1-1 0,-1 0 0,0 1 0,-1 14-1,0 6 427,7 87 642,0-26-2615,-5-92 1025,-1 1 0,0 0 1,0-1-1,0 1 0,0-1 0,0 1 0,0 0 0,-1-1 0,1 1 0,0-1 0,-1 1 0,1-1 0,-1 1 0,0-1 0,1 1 0,-1-1 0,0 1 0,0-1 0,-1 1 0,1-1 12,-1-1 0,1 0 0,0 1 0,0-1 1,-1 0-1,1 0 0,0 0 0,-1 0 0,1 0 0,0-1 0,0 1 0,-1 0 0,1-1 1,0 1-1,0 0 0,-1-1 0,1 0 0,0 1 0,0-1 0,0 0 0,0 1 1,0-1-1,0 0 0,-2-2 0,-14-10-712,0-2 1,1 0-1,1 0 1,-17-22-1,13 12 690,2-1 1,0 0-1,2-2 0,-20-47 1,30 62 350,1 0 0,0 0 1,1-1-1,0 1 1,1-1-1,-1-18 0,3 28-53,0-1 1,0 1-1,0 0 0,1-1 0,0 1 0,0 0 0,0-1 0,0 1 0,0 0 0,1 0 1,0 0-1,0 0 0,0 0 0,1 0 0,-1 1 0,1-1 0,-1 1 0,1 0 0,1 0 1,-1 0-1,0 0 0,1 0 0,4-3 0,2 1 244,0 1-1,1 0 1,-1 1 0,1 0-1,0 0 1,0 1 0,0 1-1,0 0 1,0 0-1,21 2 1,-8 2 241,0 0 0,0 1 1,44 15-1,-56-15-474,0 0 0,-1 1 0,14 9 0,-22-13-155,-1 0-1,0 1 0,1-1 1,-1 1-1,0 0 0,0-1 1,0 1-1,0 0 0,0 0 1,-1 0-1,1 1 0,0-1 0,-1 0 1,0 1-1,1-1 0,-1 1 1,0-1-1,0 1 0,-1 0 1,2 4-1,-3-4-11,1 0 1,-1-1-1,0 1 1,0 0-1,0 0 1,0-1-1,0 1 1,-1-1-1,1 1 1,-1-1-1,1 1 1,-1-1-1,0 0 1,0 0-1,0 0 1,0 0-1,-3 2 1,-47 31-147,39-27 78,3-2 35,3-3-30,1 1 0,1 0 0,-1 0 0,1 0 0,-9 8 0,14-11 47,-1 0 1,0 0 0,1 0-1,-1 0 1,0 0-1,1 0 1,-1 0-1,1 0 1,-1 1 0,1-1-1,0 0 1,0 0-1,-1 0 1,1 0 0,0 0-1,0 1 1,0-1-1,0 0 1,0 0-1,0 0 1,1 1 0,-1-1-1,0 0 1,1 0-1,-1 0 1,1 0-1,-1 0 1,1 0 0,-1 0-1,1 0 1,0 0-1,-1 0 1,1 0 0,0 0-1,0 0 1,0 0-1,-1-1 1,1 1-1,2 1 1,40 31-292,-30-24 252,-1 0 1,0 1-1,0 1 1,-1-1-1,15 20 1,-25-29 68,0 1 1,0 0-1,0-1 1,0 1-1,0 0 1,0-1-1,0 1 1,-1 0-1,1 0 1,-1 0-1,1 0 1,-1 0-1,0 0 0,0 0 1,0 0-1,0 0 1,0 0-1,0-1 1,0 1-1,-1 0 1,1 0-1,-1 2 1,-1-1 28,1 0 0,-1 0 0,0-1 0,0 1 1,0-1-1,0 0 0,0 0 0,-1 0 0,1 0 0,-1 0 1,1 0-1,-6 2 0,-5 2 145,0 0 0,0-1 0,-1-1 0,1 0 0,-16 2 0,7-2 71,-1-1 1,-25-1-1,40-2-362,1 0 0,-1 0-1,0-1 1,1 0 0,-1-1 0,1 1-1,0-1 1,0-1 0,-1 0-1,-7-4 1,15 7 79,0 0 1,0 0-1,0 0 0,0 0 1,0 0-1,-1 0 0,1 0 0,0 0 1,0 0-1,0 0 0,0 0 1,0 0-1,0 0 0,0 0 0,0 0 1,0 0-1,0 0 0,0-1 0,-1 1 1,1 0-1,0 0 0,0 0 1,0 0-1,0 0 0,0 0 0,0 0 1,0 0-1,0 0 0,0 0 1,0-1-1,0 1 0,0 0 0,0 0 1,0 0-1,0 0 0,0 0 0,0 0 1,0 0-1,0 0 0,0-1 1,0 1-1,0 0 0,0 0 0,0 0 1,0 0-1,0 0 0,0 0 1,0 0-1,0 0 0,1 0 0,-1 0 1,0 0-1,0-1 0,0 1 0,0 0 1,0 0-1,0 0 0,9-2-1029,14 0-127,-21 2 1176,54-1-1745,108-16-1,-148 14 1694,0-1 0,-1 0 0,1-1-1,-1 0 1,0-2 0,0 1 0,-1-2 0,0 0-1,0-1 1,-1 0 0,20-18 0,-23 17 638,-5 4 1101,-6 10 193,-7 23-853,6-20-893,1 1 0,0-1 1,1 1-1,-1 0 1,2 0-1,1 13 1,-2-19-105,0-1 1,1 1 0,-1-1 0,0 0-1,1 1 1,-1-1 0,1 0 0,0 0-1,0 1 1,-1-1 0,1 0 0,0 0-1,0 0 1,0 0 0,0 0 0,0 0-1,0 0 1,2 1 0,-2-2 6,1 0 0,0 1-1,-1-1 1,1 0 0,-1 0 0,1 0 0,0 0 0,-1 0 0,1 0 0,-1 0-1,1 0 1,0-1 0,-1 1 0,1-1 0,-1 1 0,1-1 0,-1 0 0,1 0 0,-1 1-1,2-2 1,10-8 167,0-1-1,0 0 1,-1 0-1,0-1 0,-2 0 1,1-1-1,9-16 1,-7 11-39,-1 8-71,-12 10-94,0 0 0,1 0 1,-1 0-1,0 0 0,1 0 0,-1 0 1,0 1-1,0-1 0,1 0 0,-1 0 0,0 0 1,1 0-1,-1 0 0,0 1 0,0-1 1,0 0-1,1 0 0,-1 0 0,0 1 1,0-1-1,0 0 0,1 0 0,-1 1 1,0-1-1,0 0 0,0 0 0,0 1 1,0-1-1,1 1 0,3 30-812,-2-15 260,-2-12 319,1-1-1,0 1 1,0-1 0,0 1 0,0-1 0,1 0-1,0 0 1,-1 1 0,1-1 0,0 0 0,0 0-1,5 4 1,-5-5 128,0-1-1,1 1 0,-1-1 1,0 0-1,0 0 0,1 0 1,-1 0-1,1 0 0,-1-1 1,1 1-1,-1-1 0,1 0 1,-1 0-1,1 1 1,-1-2-1,1 1 0,-1 0 1,1 0-1,2-1 0,26-8-808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46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121 208 15363,'0'-1'101,"0"-1"0,0 1 0,0 0 0,-1 0 0,1 0 0,0-1 0,0 1-1,-1 0 1,1 0 0,-1 0 0,1 0 0,-1 0 0,1 0 0,-1 0 0,1 0 0,-1 0-1,0 0 1,0 0 0,0 0 0,1 0 0,-3-1 0,2 2-37,0 0 1,0-1-1,0 1 1,0 0-1,0 0 1,0 0-1,-1 0 1,1 0-1,0 0 0,0 0 1,0 0-1,0 1 1,0-1-1,0 0 1,0 0-1,0 1 1,0-1-1,-2 2 0,-2 1 174,0 0 0,0 1 0,0-1 0,1 1 0,-1 1 0,1-1 0,-5 7 0,3-4-65,1 0-1,1 1 1,-1-1-1,1 1 1,1 0-1,-1 0 1,1 1-1,1-1 1,-1 1-1,1-1 1,1 1-1,0 0 1,0 9-1,1-17-149,0 1-1,0-1 1,0 0-1,0 1 0,1-1 1,-1 0-1,0 1 1,1-1-1,-1 0 1,1 0-1,-1 1 0,1-1 1,0 0-1,0 0 1,-1 0-1,1 0 0,0 0 1,0 0-1,0 0 1,0 0-1,0 0 1,0-1-1,2 2 0,0-1 5,0 0 0,-1 0 0,1-1 0,0 1 0,-1-1 0,1 1 0,0-1 0,0 0 0,0 0 0,-1 0 0,4-1 0,4-1 8,-1 0 1,0-1-1,0 0 1,0 0-1,0-1 0,10-6 1,-1-2 10,-1 0 0,-1-1 1,0-1-1,-1-1 0,-1 0 0,25-33 0,-17 16 24,-1-1-1,29-66 0,-49 98-68,3-6 16,-1-1 0,0 1 0,0-1 0,-1 0-1,2-11 1,-6 21-7,0-1 0,1 1 0,-1-1 0,0 1 0,1 0 0,-1 0-1,1 0 1,0 0 0,-2 3 0,-11 23 77,2 2 0,-14 45 1,21-57-82,1 0 1,0 0 0,2 0-1,0 0 1,1 35-1,1-51-65,0 1-1,1-1 0,-1 0 1,0 1-1,1-1 1,-1 0-1,1 0 0,0 0 1,0 0-1,0 1 0,0-1 1,0 0-1,0 0 0,0-1 1,1 1-1,-1 0 1,1 0-1,2 2 0,-2-3-75,0 0 0,0 0 0,0-1 0,0 1 0,-1 0 0,1-1 0,0 0 0,0 1 0,0-1-1,1 0 1,-1 0 0,0 0 0,0 0 0,0 0 0,0 0 0,3-2 0,3 0-207,0-1 0,0-1 0,0 1 0,0-1 0,-1 0 0,0-1-1,0 0 1,10-9 0,16-18-895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46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13139,'-3'9'785,"0"0"-1,-2 0 1,1 0 0,-1 0-1,-11 15 1,11-19-421,1 1-1,0-1 1,0 2 0,1-1 0,0 0-1,0 0 1,0 1 0,1 0 0,-1 0-1,2-1 1,-1 1 0,0 10-1,2-14-290,1 0 0,-1 0 0,1 0 0,0 0 0,0 0 0,1 0 0,-1-1-1,0 1 1,1 0 0,0-1 0,-1 1 0,1-1 0,0 0 0,0 1-1,0-1 1,3 2 0,7 6-210,0-1-1,14 7 1,-8-4-75,-4-3 2,-1 1-1,-1 1 0,0-1 1,0 2-1,-1 0 0,0 0 0,-1 1 1,15 26-1,-21-33 248,-2 0 0,1-1 0,-1 2 1,0-1-1,0 0 0,0 0 0,-1 0 0,0 1 0,0-1 0,-1 1 1,0-1-1,0 1 0,0-1 0,-1 1 0,0-1 0,0 0 0,-1 1 0,0-1 1,0 0-1,0 0 0,-1 0 0,1 0 0,-2-1 0,1 1 0,-4 5 0,3-6 103,-1 0-1,1 0 0,-1-1 0,0 1 0,0-1 0,0 0 0,0 0 0,-1 0 0,1-1 0,-1 0 1,0 0-1,-7 2 0,10-4-103,1-1-1,-1 1 1,1-1 0,-1 1 0,1-1 0,-1 0 0,1 0-1,-1 0 1,1 0 0,-1 0 0,1-1 0,-1 1-1,1-1 1,0 0 0,-1 1 0,1-1 0,0 0 0,-1 0-1,1-1 1,0 1 0,0 0 0,0-1 0,0 1-1,0-1 1,0 0 0,1 0 0,-1 0 0,0 0 0,1 0-1,0 0 1,-1 0 0,1 0 0,0 0 0,-1-3-1,-1-1-40,1 0 1,0 0-1,0 0 0,1-1 0,-1 1 0,2 0 0,-1 0 0,0-1 0,1 1 0,0-1 0,2-10 0,0 8-26,1-1 0,-1 1 0,1-1 0,1 1 0,0 0 0,0 0 0,6-8 0,0 2-22,1 0 1,0 2 0,1-1-1,0 1 1,1 1 0,0 0-1,1 1 1,16-10 0,9-1 105,51-21 0,10-4 577,-93 43-480,0-1 0,0 1-1,11-11 1,-16 13-104,-1 1 0,1 0-1,-1-1 1,0 1-1,0 0 1,1-1 0,-1 0-1,0 1 1,0-1-1,-1 0 1,1 1 0,0-1-1,-1 0 1,1 0-1,-1 0 1,1 0 0,-1 0-1,0 1 1,0-1 0,0 0-1,0-3 1,-1 3-21,1 1 1,-1 0-1,1 0 1,-1 0 0,1 0-1,-1 0 1,0 0-1,0 1 1,1-1-1,-1 0 1,0 0 0,0 0-1,0 1 1,0-1-1,0 0 1,0 1-1,0-1 1,0 1 0,0-1-1,0 1 1,-1 0-1,1 0 1,0-1 0,0 1-1,0 0 1,0 0-1,-1 0 1,1 0-1,0 0 1,0 0 0,-2 1-1,-3-1 33,0 1 1,-1 0-1,1 0 0,-9 4 0,6-1-32,0 0-1,1 0 1,-1 1-1,1 1 0,0-1 1,1 1-1,-1 0 1,-7 9-1,12-12-39,1 0 1,-1 1-1,1-1 0,0 1 0,0-1 1,0 1-1,0 0 0,0-1 0,-1 8 1,2-8-21,1-1-1,0 0 1,0 0 0,0 1 0,0-1 0,0 0 0,0 0 0,0 1-1,1-1 1,-1 0 0,1 0 0,0 0 0,0 0 0,-1 0-1,1 1 1,1-2 0,-1 1 0,3 4 0,-1-3-39,1 0 0,0 0 0,-1-1 1,1 1-1,0-1 0,0 0 0,1 0 0,-1-1 1,0 1-1,1-1 0,-1 0 0,1 0 0,-1 0 1,1 0-1,-1-1 0,9 0 0,24 0-293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4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17116,'0'0'118,"1"1"1,0 0 0,-1-1-1,1 1 1,-1 0-1,1 0 1,-1-1 0,1 1-1,-1 0 1,0 0-1,1 0 1,-1 0 0,0-1-1,0 1 1,1 0 0,-1 0-1,0 0 1,0 0-1,0 0 1,0 0 0,0 0-1,0 0 1,-1 1-1,-4 26 478,3-20-175,-24 86 2984,13-50-2783,2 0 1,1 2-1,-3 56 1,12-100-613,1 1 1,0 0-1,0-1 0,0 1 1,1-1-1,-1 1 1,0-1-1,1 1 1,0-1-1,0 1 0,0-1 1,0 0-1,0 1 1,0-1-1,2 2 0,-2-2-14,1 0-1,0-1 0,0 0 0,-1 1 0,1-1 0,0 0 0,0 0 0,0 0 0,0 0 1,0-1-1,0 1 0,1 0 0,-1-1 0,0 0 0,0 1 0,0-1 0,3 0 0,46 1-353,-21-1-48,41 5-1,-64-4 317,0 0 0,1 1-1,-1-1 1,0 2-1,0-1 1,0 1-1,0 0 1,-1 1 0,1-1-1,9 9 1,-14-11 75,0 0 0,-1 1 0,1-1 0,-1 1 0,1-1 1,-1 1-1,0 0 0,0-1 0,0 1 0,0 0 0,0 0 0,0 0 1,0 0-1,0 0 0,-1 0 0,1 0 0,-1 2 0,0-2 26,0 0 0,0 0 0,0-1 0,-1 1 0,1 0 0,-1 0 0,1-1 0,-1 1 0,0-1-1,0 1 1,1-1 0,-1 1 0,0-1 0,0 1 0,-1-1 0,-1 2 0,-1 1 73,-1 0-1,0 0 1,0 0 0,-1-1 0,1 0 0,-1 0-1,0-1 1,0 1 0,-11 2 0,6-3 40,1-1 0,-1 0 1,1 0-1,-1-1 0,1 0 1,-1-1-1,-18-4 0,23 4-195,1 0 0,0 0 0,-1-1-1,1 0 1,0 0 0,0 0 0,0-1 0,0 0-1,1 0 1,-1 0 0,1 0 0,0-1 0,-1 0-1,2 0 1,-1 0 0,-5-7 0,8 10 29,0-1 1,1 0 0,-1 1 0,0-1-1,1 0 1,-1 1 0,0-1 0,1 0-1,0 0 1,0 0 0,-1 0 0,1 1-1,0-1 1,0 0 0,1 0 0,-1 0-1,0 0 1,1 0 0,-1 1 0,1-1-1,-1 0 1,1 0 0,0 1-1,0-1 1,0 1 0,0-1 0,0 0-1,0 1 1,0 0 0,0-1 0,1 1-1,1-2 1,19-10-583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47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94 154 17084,'18'-3'1035,"0"-1"1,-1-1-1,26-10 1,-38 14-863,-1-1 1,1-1 0,-1 1-1,1 0 1,-1-1 0,0 0-1,0 0 1,-1 0 0,1-1-1,0 1 1,-1-1 0,0 0-1,0 0 1,0 0 0,0 0-1,-1 0 1,4-9 0,-5 11-161,-1 0 1,1 1-1,-1-1 1,1 0-1,-1 1 1,0-1-1,0 0 1,0 0-1,0 1 1,0-1-1,0 0 1,0 0-1,-1 1 1,1-1-1,0 0 1,-1 1-1,0-1 1,1 0 0,-1 1-1,0-1 1,0 1-1,0-1 1,0 1-1,0-1 1,0 1-1,0 0 1,0 0-1,-1-1 1,1 1-1,0 0 1,-1 0-1,1 0 1,-1 0-1,1 1 1,-1-1-1,0 0 1,1 1-1,-3-1 1,-1-1 5,-1 1 1,1 0 0,-1 0 0,1 1 0,-1 0-1,1 0 1,0 0 0,-1 1 0,1-1-1,-1 1 1,-6 2 0,2 1 20,1 0 0,-1 1 0,0 0 0,1 1-1,0 0 1,1 0 0,-1 1 0,1 0 0,1 1 0,-14 15 0,16-17-8,-1 1 1,2 0-1,-1 0 0,1 1 1,0-1-1,0 1 0,1 0 1,0 0-1,1 0 0,-1 0 1,2 0-1,-1 1 1,1-1-1,0 11 0,1-17-54,0 0-1,0 1 0,1-1 0,-1 0 1,1 1-1,-1-1 0,1 0 1,0 0-1,0 1 0,0-1 0,0 0 1,0 0-1,0 0 0,1 0 1,-1 0-1,0-1 0,1 1 0,0 0 1,2 1-1,-1-1-82,0 0 1,0-1-1,0 1 0,0-1 0,1 0 0,-1 0 1,0 0-1,1 0 0,-1 0 0,1-1 1,5 0-1,5 0-164,0-1-1,-1-1 1,1 0 0,0-1-1,16-6 1,18-9-423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48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18420,'-98'60'3561,"6"-4"-1676,78-47-1647,9-6-185,1 0 0,-1 0 0,1 0 0,-1 0 0,1 1 0,0-1 0,1 1 0,-5 5 0,8-8-58,0-1 0,0 0 0,0 1 0,0-1 0,-1 1 0,1-1 0,1 1 0,-1-1 0,0 1 0,0-1 0,0 0 0,0 1 0,0-1 0,0 1 0,0-1 0,0 0 0,1 1 0,-1-1 0,0 1 0,0-1 0,1 0 0,-1 1 0,0-1 0,1 0 0,-1 1 0,0-1 0,1 0 0,-1 0 0,0 1 0,1-1 0,-1 0 0,0 0 0,1 1 0,-1-1 0,1 0 0,-1 0 0,0 0 0,1 0 0,0 0 0,20 6-375,-18-5 284,88 12-2185,-65-10 1221,0 1 1,45 12-1,-69-16 1072,-1 0 0,0 1 0,1-1 0,-1 0 0,1 1 0,-1-1 0,0 1 0,1 0 0,-1-1 0,0 1-1,0 0 1,0 0 0,1 0 0,-1 0 0,0 0 0,0 0 0,0 0 0,-1 0 0,1 0 0,0 1 0,0-1 0,-1 0 0,1 0 0,0 1-1,-1-1 1,1 0 0,-1 1 0,1 1 0,-2-1 95,1 1 0,-1-1 0,0 0 0,0 1 0,0-1 0,0 0 0,0 1-1,0-1 1,-1 0 0,1 0 0,-1 0 0,1 0 0,-1 0 0,0-1 0,-2 3 0,-6 6 201,0-1 1,0 0 0,-1-1 0,-1 0-1,1-1 1,-1 0 0,-1 0 0,1-2-1,-21 8 1,32-13-356,0 0 1,0 1-1,0-1 0,0 0 1,0 0-1,0 0 0,-1 0 0,1 0 1,0 0-1,0 0 0,0 0 1,0 0-1,0 0 0,0-1 1,0 1-1,0 0 0,0-1 0,0 1 1,0-1-1,0 1 0,0-1 1,0 0-1,0 1 0,0-1 0,1 0 1,-1 1-1,0-1 0,0 0 1,0-1-1,0 0 4,1 1 1,-1 0-1,1-1 0,0 1 0,0-1 1,-1 1-1,1-1 0,0 0 1,0 1-1,0-1 0,1 1 1,-1-1-1,0 1 0,1-1 0,-1 1 1,0 0-1,1-1 0,0 1 1,-1-1-1,3-1 0,13-19-564</inkml:trace>
  <inkml:trace contextRef="#ctx0" brushRef="#br0" timeOffset="1">555 102 16588,'-23'9'1696,"-7"4"-856,1 2-280,2 4 841,1 1-129,10 2-320,2-1-184,10-1-208,4-1-120,6-6-208,5-6-120,8-6-320,1-1-312,5-11-520,3-4-272,0-9 960,0-3-240,-1-9-241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48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15283,'-12'17'781,"2"0"1,0 0-1,1 1 0,1 1 0,1 0 0,-6 22 0,-21 118 2807,27-117-2625,2 0 1,-1 50 0,6-90-937,0 0 1,0 0 0,0 0-1,1 0 1,-1 0 0,0-1-1,1 1 1,-1 0 0,1 0-1,-1 0 1,1 0 0,0-1-1,0 1 1,0 0-1,0-1 1,0 1 0,0-1-1,0 1 1,3 1 0,-3-2-27,1 0 0,-1-1-1,1 1 1,-1-1 0,1 1 0,0-1 0,-1 1 0,1-1 0,0 0 0,-1 0 0,1 0 0,0 0 0,0 0 0,-1 0-1,1 0 1,0-1 0,2 0 0,7-3-114,0 0 0,0-1 1,0-1-1,18-11 0,-20 11 50,14-9-128,31-17-232,-50 29 381,0 1-1,1 0 1,-1 1 0,0-1 0,1 1 0,-1 0-1,1 0 1,0 0 0,-1 1 0,7 0 0,-9 0 44,-1 1 1,1-1 0,-1 1 0,1-1-1,-1 1 1,1 0 0,-1 0-1,0-1 1,1 1 0,-1 0 0,0 0-1,0 1 1,0-1 0,0 0 0,0 0-1,0 1 1,0-1 0,0 0 0,0 1-1,0-1 1,-1 1 0,1-1 0,-1 1-1,1-1 1,-1 1 0,1-1 0,-1 1-1,0-1 1,0 1 0,0 0 0,0-1-1,0 3 1,0 5 55,-1 0 0,1-1 0,-1 1 0,-3 11 0,-4 13 378,28-50 39,66-79-1362,-85 95 936,-14-16 486,13 17-526,0-1 0,0 1 0,0 0 0,0 0 0,0 0 0,0-1 0,0 1 0,0 0 0,0 0 0,0 0 0,0-1 0,0 1 0,0 0 1,0 0-1,0 0 0,1 0 0,-1-1 0,0 1 0,0 0 0,0 0 0,0 0 0,0 0 0,1 0 0,-1-1 0,0 1 0,0 0 0,0 0 0,0 0 0,1 0 0,-1 0 0,0 0 0,0 0 1,0 0-1,1 0 0,-1 0 0,0 0 0,0 0 0,0 0 0,1 0 0,16-3-408,18 3-2155,6 7 1339,-16-1 376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4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40 15571,'-20'0'1011,"1"1"-1,-1 1 1,-30 7-1,40-7-573,0 1 0,0 1-1,0-1 1,1 2 0,-1-1 0,1 2-1,0-1 1,-11 9 0,19-13-368,-1 1-1,1-1 1,0 0 0,-1 0 0,1 1 0,0-1 0,0 1 0,0-1 0,0 1 0,0-1 0,0 1-1,0-1 1,0 1 0,1 0 0,-1 0 0,1-1 0,-1 1 0,1 3 0,0-4-45,0 0 1,0 0 0,1 0-1,-1 0 1,1 0-1,-1 0 1,1 0 0,-1 0-1,1 0 1,0 0 0,0 0-1,-1-1 1,1 1-1,0 0 1,0-1 0,0 1-1,0 0 1,-1-1 0,1 1-1,0-1 1,0 1-1,0-1 1,0 0 0,0 1-1,0-1 1,1 0 0,-1 0-1,0 1 1,0-1-1,2 0 1,13 0-6,1 0 0,0-1-1,-1 0 1,1-2 0,-1 0-1,0 0 1,31-12 0,-30 9-33,1 0-1,0 2 1,0 0 0,1 1-1,31-1 1,-47 4 53,0 1 0,0-1-1,0 1 1,0 0 0,0 0 0,0 0 0,0 1-1,0-1 1,0 1 0,-1-1 0,1 1-1,-1 0 1,1 0 0,3 4 0,-3-3 15,0-1 0,0 1 0,0-1 0,1 0 0,-1 0 0,1 0 0,-1 0 0,7 2 0,1-2-165,-1-1 0,1-1 0,-1 0-1,1 0 1,-1-1 0,1 0 0,-1-1 0,1 0-1,-1-1 1,0 0 0,0-1 0,0 0-1,-1 0 1,1-1 0,-1 0 0,0-1 0,0 0-1,-1 0 1,9-9 0,7-19-333,-4-9-151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49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20620,'-9'22'1172,"1"1"0,0 0 1,-6 37-1,-5 74 1425,10-65-1830,4-35-535,0-6-93,-1 44-1,6-71-138,0 0 1,0 0-1,0 0 0,0 0 0,0 0 1,0 0-1,0 0 0,0 0 0,1 0 0,-1 0 1,0 0-1,0 0 0,1 0 0,-1-1 1,1 1-1,-1 0 0,1 0 0,-1 0 0,1 0 1,0-1-1,-1 1 0,1 0 0,0-1 1,0 1-1,0 0 0,1-1 0,-1 1 0,0-1 0,1 0 0,-1 0 1,1 1-1,-1-1 0,0 0 0,1-1 0,-1 1 0,1 0 0,-1 0 1,0-1-1,1 1 0,-1 0 0,2-2 0,6-2-4,-1 0 0,1-1 0,-1 0 0,9-8 0,24-20-454,-1-3 0,-1-1 0,62-80 0,-116 137-3545,-15 29 0,24-39 3818,2 0 0,-1 0 1,1 0-1,1 0 0,-1 1 0,-1 16 1,4-22 461,1 1 0,1 0 0,-1 0 0,1 0 0,0 0 0,0 0 0,1 0 0,-1 0 0,1-1 0,1 1 0,3 7 0,-4-10-230,-1 0 1,1-1 0,0 1 0,0 0-1,0-1 1,0 1 0,0-1-1,1 1 1,-1-1 0,1 0 0,-1 0-1,1 0 1,0 0 0,0-1 0,0 1-1,0-1 1,0 0 0,0 0 0,0 0-1,1 0 1,4 1 0,8-5-122,-2-9-156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7:06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1 226 10914,'42'5'305,"0"-2"0,1-2 1,57-6-1,127-24-442,-129 14 196,567-37 97,1490 49 1160,-2038 3-1305,1819 63 531,-797-29-398,-59-14-48,329-1 2,179-12-123,472-5-86,-900-52 123,-338 10-2,1 29 295,-89 20-16,0-31-268,-433 3-85,938-39 16,-1178 58 97,-28 1-10,1-1 1,-1-2 0,0-1 0,36-8 0,-66 10-35,1 1 1,-1-1 0,1 0 0,0-1-1,-1 1 1,0-1 0,1 1 0,-1-1 0,0 0-1,0 0 1,0-1 0,0 1 0,0-1-1,0 1 1,-1-1 0,1 0 0,2-5 0,5-22 36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50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18884,'-5'9'352,"1"-1"-1,0 1 1,1 1-1,0-1 1,1 0 0,0 1-1,0-1 1,1 1-1,0 0 1,1 16 0,0-22-266,0 1 1,1-1-1,0 1 1,0-1-1,0 0 1,0 0-1,1 1 1,-1-1-1,1 0 1,0 0-1,1-1 1,-1 1-1,1 0 1,-1-1 0,1 1-1,0-1 1,0 0-1,1 0 1,-1 0-1,0 0 1,1-1-1,0 0 1,0 1-1,0-1 1,4 2-1,4-1 18,-1 0 0,0-1-1,1 0 1,0 0-1,-1-1 1,1-1 0,0 0-1,-1-1 1,1 0 0,-1 0-1,1-2 1,20-5-1,-3-2 63,-1-1-1,-1-1 0,47-28 1,-40 15-88,-29 20-76,1 1-1,-1-1 1,1 1 0,-1 1 0,1-1 0,1 1 0,7-3 0,-14 6-6,1 0 0,0-1 0,-1 1-1,1 0 1,-1 0 0,1 0 0,0 1 0,-1-1 0,1 0 0,-1 0-1,1 0 1,0 0 0,-1 0 0,1 1 0,-1-1 0,1 0-1,-1 1 1,1-1 0,-1 0 0,1 1 0,-1-1 0,1 1-1,-1-1 1,0 0 0,1 1 0,-1-1 0,1 1 0,-1-1-1,0 1 1,0 0 0,1 0 0,7 22-141,-4-10 58,-3-12 82,-1 1-1,1-1 1,0 0 0,0 0 0,0 0 0,0 0 0,0 0 0,0 0 0,0 0 0,0 0 0,0 0-1,0 0 1,0-1 0,1 1 0,-1 0 0,0-1 0,0 1 0,1-1 0,1 1 0,0-1-12,0 1 1,0-1-1,1 0 1,-1 0-1,0 0 1,0 0-1,0-1 1,5-1-1,5-2-117,0 0 0,-1-2 1,15-7-1,-19 9-8,-3 1 95,1 0-85,0 0 1,1 0 0,-1 1-1,1 0 1,9-3-1,-15 5 104,0 0 0,1 0 0,-1 0-1,0 0 1,1 0 0,-1 0 0,0 0-1,1 0 1,-1 0 0,0 1 0,0-1-1,1 1 1,-1-1 0,0 1-1,0-1 1,1 1 0,-1 0 0,0-1-1,0 1 1,0 0 0,0 0 0,0 0-1,0 0 1,0 0 0,0 0 0,-1 0-1,1 0 1,0 0 0,-1 0-1,1 1 1,0-1 0,-1 0 0,1 0-1,-1 3 1,3 9 32,-1 1 0,0-1 0,-1 1 1,-2 25-1,1 4 182,11 98-20,-4-82-76,-4-1-1,-4 86 1,1-139-38,-1-1 0,0 1 1,0-1-1,0 0 0,-1 1 1,1-1-1,-1 0 0,0 0 1,-5 7-1,6-10-33,1-1 1,-1 1-1,1 0 0,-1-1 0,0 1 1,1 0-1,-1-1 0,0 1 0,1-1 1,-1 1-1,0-1 0,0 0 1,0 1-1,1-1 0,-1 0 0,0 0 1,0 1-1,0-1 0,0 0 0,0 0 1,-1 0-1,1 0-1,0-1 0,-1 1 1,1-1-1,0 1 0,-1-1 0,1 0 0,0 0 1,0 1-1,0-1 0,-1 0 0,1 0 0,0 0 1,0 0-1,0 0 0,1-1 0,-1 1 0,-1-2 1,-4-7 138,0-1 1,1 1 0,1-1 0,0 0 0,0-1-1,1 1 1,-3-22 0,3 10 46,1-1-1,3-45 1,0 53-171,0 0-1,2 1 1,0 0-1,0-1 1,12-28-1,-12 38-97,0 0 0,0 0 0,0 0-1,1 0 1,0 1 0,1-1 0,-1 1 0,1 0-1,0 1 1,0-1 0,0 1 0,1 0 0,0 0-1,0 0 1,0 1 0,6-3 0,9-1-297,-1 1 1,27-4-1,-31 7 206,23-6-260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51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87 20420,'1'-7'469,"0"0"-1,0 0 1,-1 0-1,-1-13 0,1 18-404,0 0 0,0 1 0,-1-1-1,1 0 1,-1 1 0,1-1 0,-1 0-1,0 1 1,0-1 0,0 1 0,0-1-1,0 1 1,0-1 0,0 1 0,0 0-1,-1-1 1,1 1 0,0 0 0,-1 0-1,1 0 1,-1 0 0,1 0 0,-1 0-1,0 1 1,-1-2 0,-2 1-1,0 1 1,1-1-1,-1 1 0,0 0 1,1 0-1,-1 0 0,0 1 1,1 0-1,-1-1 0,1 2 1,-1-1-1,1 0 1,0 1-1,-1 0 0,1 0 1,0 0-1,0 1 0,-4 3 1,-5 3-41,1 0 0,0 1 0,1 1 0,-13 15 0,17-19-23,1 0 1,1 0 0,-1 0-1,1 1 1,1 0-1,-1 0 1,1 1 0,1-1-1,0 1 1,-4 14 0,7-22 0,0 1 0,0-1 1,-1 1-1,2-1 1,-1 0-1,0 1 1,0-1-1,0 1 1,1-1-1,-1 0 1,1 1-1,-1-1 1,1 0-1,-1 1 1,1-1-1,0 0 1,0 0-1,-1 0 1,1 0-1,0 1 0,0-1 1,0 0-1,0-1 1,0 1-1,1 0 1,-1 0-1,0 0 1,0-1-1,1 1 1,-1 0-1,0-1 1,1 0-1,-1 1 1,0-1-1,1 0 1,-1 1-1,1-1 1,1 0-1,4 0 6,0 0 1,0 0-1,-1 0 1,1-1-1,0 0 1,-1-1-1,9-2 1,2-2 14,0-1 0,0-2 0,0 1-1,-1-2 1,-1 0 0,21-17 0,-25 18 0,0-1 1,0-1-1,-1 0 0,0 0 0,-1 0 1,0-2-1,-1 1 0,10-22 0,-17 31 6,-2 4-7,-6 11 4,-8 19-8,8-11-6,-8 38 0,14-52 0,0-1-1,0 0 0,1 0 1,-1 1-1,1-1 1,0 0-1,1 0 1,0 1-1,-1-1 0,2 0 1,-1 0-1,0 0 1,3 5-1,-3-8 1,1 0-1,-1-1 1,0 1 0,1-1-1,-1 1 1,1-1 0,-1 1-1,1-1 1,0 0 0,0 0-1,-1 1 1,1-1 0,0-1-1,0 1 1,0 0 0,0 0-1,0-1 1,0 1 0,0-1-1,1 0 1,-1 1 0,0-1-1,0 0 1,0 0 0,0-1-1,0 1 1,0 0 0,0-1-1,3 0 1,2-1 19,1 0 0,-1-1 0,1 0 0,-1 0 0,0-1-1,9-6 1,0-3-2,0-1 0,-1 0 0,0-1 0,-2-1 0,1 0 0,-2-1 0,18-31 0,-46 75-162,16-27 134,-4 9-7,1 0 1,0 0-1,0 0 1,-1 17-1,3-25 13,1 1 0,0-1-1,0 1 1,0-1 0,0 0-1,0 1 1,0-1 0,0 1-1,1-1 1,-1 1 0,0-1-1,1 0 1,-1 1 0,1-1-1,0 0 1,-1 1 0,1-1-1,0 0 1,0 0 0,0 0 0,0 0-1,0 0 1,0 0 0,0 0-1,0 0 1,0 0 0,0 0-1,0 0 1,1-1 0,-1 1-1,0 0 1,1-1 0,-1 1-1,0-1 1,1 0 0,-1 1-1,1-1 1,-1 0 0,3 0 0,4 0 24,0-1 1,0 0 0,0 0 0,0 0-1,0-1 1,0-1 0,-1 1 0,1-1-1,-1 0 1,13-9 0,8-5 84,31-27 0,-53 40-101,49-40 8,-55 44-23,0 0 1,0 0-1,0 0 1,0-1-1,1 1 1,-1 0 0,0 0-1,0 0 1,0 0-1,0 0 1,0 0-1,0 0 1,0 0-1,1 0 1,-1 0 0,0 0-1,0 0 1,0 0-1,0 0 1,0 0-1,0 0 1,1 0-1,-1 0 1,0 0 0,0 0-1,0 0 1,0 0-1,0 0 1,0 0-1,0 0 1,1 1-1,-1-1 1,0 0 0,0 0-1,0 0 1,0 0-1,0 0 1,0 0-1,0 0 1,0 0 0,0 0-1,0 0 1,0 1-1,1-1 1,-1 0-1,0 0 1,0 0-1,0 0 1,0 0 0,0 0-1,0 1 1,0-1-1,0 0 1,0 0-1,0 0 1,0 0-1,0 0 1,0 0 0,0 1-1,-1 7-6,-13 40-63,-2 8-168,15-52 166,0 0 1,1 0-1,-1 0 1,1 0-1,0 0 0,1 0 1,-1 0-1,0 0 0,1 1 1,2 6-1,-2-9-23,0-1 0,0 1 0,0-1-1,0 1 1,0 0 0,1-1 0,-1 0 0,0 1 0,1-1 0,-1 0-1,1 0 1,0 0 0,-1 0 0,1 0 0,0 0 0,-1 0 0,1 0-1,0-1 1,0 1 0,0-1 0,0 1 0,-1-1 0,1 0 0,0 0-1,0 0 1,2 0 0,4 0-162,-1-1 0,1 0 1,-1 0-1,0 0 0,12-4 0,23-13-501,6-3-165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51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37 18260,'12'-28'2250,"-13"20"-1194,-11 17 647,3 0-1477,0 0 0,2 0 0,-1 1 0,1 0 0,0 0 0,1 1 0,1 0-1,-1 0 1,2 0 0,-1 1 0,-2 14 0,7-23-294,0-1-1,0 1 0,0-1 1,0 1-1,0-1 0,1 0 1,-1 1-1,1-1 0,0 1 1,0-1-1,0 0 0,0 0 1,0 1-1,0-1 0,0 0 1,1 0-1,-1 0 0,1 0 1,0-1-1,-1 1 0,1 0 1,0-1-1,0 1 0,0-1 1,0 0-1,0 1 0,3 0 1,8 4-563,-1-1 1,1 0-1,23 5 1,-20-6 165,1 1 29,-7-3 352,-1 1 0,1 0 0,0 0 0,-1 1 0,0 1 0,10 5 0,-19-10 112,1 0-1,-1 0 1,0 1 0,1-1-1,-1 0 1,0 1 0,1-1-1,-1 0 1,0 1 0,1-1-1,-1 0 1,0 1 0,0-1 0,1 0-1,-1 1 1,0-1 0,0 1-1,0-1 1,0 0 0,1 1-1,-1-1 1,0 1 0,0-1-1,0 1 1,0-1 0,0 0-1,0 1 1,0-1 0,0 1-1,0-1 1,-1 1 0,-10 9 814,-22 2 436,12-8-1139,0 0 1,-1-2-1,1 0 0,0-2 1,-1 0-1,1-1 0,-28-5 1,28 1-359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52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16988,'5'3'284,"-1"0"0,0 0 0,0 1 1,0-1-1,0 1 0,-1 0 0,1 0 0,-1 1 1,0-1-1,-1 1 0,1-1 0,-1 1 1,1 0-1,-1 0 0,-1 0 0,1 0 1,0 6-1,2 11 514,0 0 1,0 37-1,-4-58-769,1 27 305,-1 0 0,-1-1 0,-1 1 0,-2-1-1,-1 1 1,-1-1 0,-15 43 0,11-52 47,9-18-371,1 0-1,0 0 1,0 0-1,0 0 1,-1 0 0,1 0-1,0 0 1,0 0 0,0 0-1,0 0 1,-1 0 0,1 0-1,0 0 1,0 0 0,0-1-1,0 1 1,0 0-1,-1 0 1,1 0 0,0 0-1,0 0 1,0 0 0,0-1-1,0 1 1,0 0 0,0 0-1,-1 0 1,1 0 0,0 0-1,0-1 1,0 1 0,0 0-1,0 0 1,0 0-1,0-1 1,0 1 0,0 0-1,0 0 1,0 0 0,0 0-1,0-1 1,0 1 0,0 0-1,0 0 1,0 0 0,1-1-1,0-38 407,18-82-130,34-121 1,-46 214-289,-3 8-6,1 0 0,1-1 0,15-32 0,-17 74-108,-3-9 95,1 0 0,0 0 0,0 0 0,1 0 1,0-1-1,1 0 0,1 1 0,10 18 1,-13-27 18,0 1 0,0-1 1,1 1-1,0-1 1,-1 0-1,1 0 0,1 0 1,-1 0-1,0-1 1,1 1-1,-1-1 0,1 0 1,0 0-1,-1 0 1,1 0-1,0-1 0,0 0 1,0 0-1,0 0 1,1 0-1,-1 0 0,0-1 1,0 0-1,0 0 1,1 0-1,-1 0 0,0-1 1,8-1-1,-2-2 10,1-1 0,-1 1 0,0-2 0,0 1-1,0-1 1,-1-1 0,0 0 0,0 0 0,-1-1 0,0 0-1,0 0 1,-1-1 0,0 0 0,0 0 0,-1-1 0,0 0 0,7-18-1,-11 16-11,-7 14-18,-7 15-4,-5 15 3,1 2 0,2 0 0,2 1 0,1 0 0,2 1 0,1 0 0,-3 38 0,10-65 21,0 0 0,1 0-1,0 1 1,0-1-1,1 0 1,1 0 0,3 14-1,-4-21 2,0 0 0,0 1-1,0-1 1,0 0 0,0 0-1,1 0 1,-1 0-1,1 0 1,0 0 0,-1 0-1,1 0 1,0-1 0,0 1-1,0-1 1,0 1 0,0-1-1,0 0 1,1 0-1,-1 0 1,0 0 0,1 0-1,-1 0 1,0-1 0,1 1-1,-1-1 1,1 1 0,-1-1-1,1 0 1,-1 0 0,1 0-1,-1-1 1,5 0-1,2-1 1,-1 0 0,1-1 0,0 0 0,-1 0-1,1-1 1,-1 0 0,0 0 0,-1-1-1,1 0 1,-1-1 0,0 0 0,10-9 0,-4 0-4,1 1 1,-2-2 0,0 0-1,16-29 1,-25 40-8,-1 1-1,0-1 1,0 0-1,0 0 1,0 0-1,-1 0 1,1-7-1,-2 12 11,1 0 1,-1-1-1,0 1 0,0 0 1,0 0-1,0 0 1,0 0-1,0-1 0,0 1 1,0 0-1,0 0 0,0 0 1,0-1-1,0 1 0,0 0 1,0 0-1,0 0 0,0 0 1,0-1-1,0 1 1,0 0-1,0 0 0,-1 0 1,1 0-1,0-1 0,0 1 1,0 0-1,0 0 0,0 0 1,0 0-1,0 0 0,-1 0 1,1-1-1,0 1 0,0 0 1,0 0-1,0 0 1,0 0-1,-1 0 0,1 0 1,0 0-1,0 0 0,0 0 1,-8 5-48,-5 13-23,5-1 27,1-1 0,-7 24 1,12-34 16,1 0 0,-1 0 0,1-1 1,1 1-1,-1 0 0,1 0 1,0 0-1,0 0 0,1 0 0,-1 0 1,3 6-1,-2-10-23,-1 0 0,1-1 1,0 1-1,-1 0 0,1-1 0,0 1 0,0-1 1,0 1-1,0-1 0,1 0 0,-1 1 1,0-1-1,1 0 0,-1 0 0,1 0 0,-1 0 1,1 0-1,-1 0 0,3 1 0,-1-2-57,1 1 0,-1 0 0,0-1 0,0 0 0,0 1-1,0-1 1,0-1 0,1 1 0,-1 0 0,4-2 0,3 0-65,-1-1 0,0-1 1,1 0-1,-1 0 0,-1 0 1,10-7-1,28-24-514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52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16396,'-1'1'152,"0"0"0,0-1 0,0 1 0,1 0 0,-1 0 1,0 0-1,1 0 0,-1 0 0,1 0 0,-1 0 0,1 0 1,-1 0-1,1 1 0,-1-1 0,1 0 0,0 1 1,-4 27 373,2-14 85,-27 174 4050,-3 97-2223,31-276-2349,-1 27 215,2-36-295,0-1 0,0 0-1,0 1 1,0-1 0,0 1 0,0-1-1,0 0 1,1 1 0,-1-1 0,0 1-1,0-1 1,0 0 0,1 1 0,-1-1-1,0 0 1,1 1 0,-1-1 0,0 0 0,0 1-1,1-1 1,-1 0 0,1 0 0,-1 1-1,0-1 1,1 0 0,0 0 9,0 0 0,0 0 0,0 0 0,0 0 0,-1 0 0,1-1 0,0 1 0,0 0 0,0-1 0,0 1 0,-1-1 0,1 1 0,0-1 1,0 1-1,-1-1 0,1 1 0,1-2 0,18-18 142,0-1 0,-2 0 1,23-35-1,-5 8-38,19-22-69,119-167-483,-166 221-491,-8 15 883,0 1 0,0 0 0,0-1 0,0 1 1,0 0-1,0 0 0,0-1 0,0 1 0,-1 0 0,1-1 0,0 1 0,0 0 0,0 0 0,0-1 1,0 1-1,0 0 0,0 0 0,-1-1 0,1 1 0,0 0 0,0 0 0,0-1 0,-1 1 0,1 0 1,0 0-1,0 0 0,-1 0 0,1-1 0,0 1 0,-2 0-55,-1-1-1,1 1 1,0 0 0,0 0 0,0 0-1,0 0 1,0 1 0,-1-1-1,1 1 1,0-1 0,-2 1-1,-23 8-626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53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17780,'0'38'1888,"7"-15"-1152,3-6-296,3-7 785,2-4-481,3-6-1168,2-6 680,-3-7-328,2-3-184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53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12 18116,'-14'49'2710,"4"-18"-1348,1 0-1,1 1 1,2 0-1,-4 58 1,10-86-1307,2 26 445,-2-29-488,0-1 0,0 1 0,0-1 0,0 0 0,1 1 0,-1-1 0,0 0 0,0 1 0,0-1 0,0 0 0,1 1 1,-1-1-1,0 0 0,0 1 0,0-1 0,1 0 0,-1 0 0,0 1 0,1-1 0,-1 0 0,0 0 0,0 1 0,1-1 0,0 0 0,-1 0 2,1 0 1,0 0-1,-1-1 0,1 1 0,0 0 1,-1-1-1,1 1 0,0 0 1,-1-1-1,1 1 0,-1-1 0,1 1 1,-1-1-1,1 1 0,-1-1 0,1 1 1,-1-1-1,0 1 0,1-2 0,4-5 53,-1-1-1,0 1 0,-1-1 0,0 0 0,0 0 1,3-14-1,7-50 71,-10 54-196,-1-1 1,-1 0 0,-1 0 0,-2-23 0,4 44-80,0 1 0,0 0 0,0-1 1,0 1-1,0-1 0,0 0 0,1 1 0,-1-1 1,1 0-1,0-1 0,-1 1 0,1 0 0,0-1 1,0 1-1,3 0 0,9 4-895,-1 0 0,25 7 0,-27-10 462,1-1 0,1 0 0,-1 0 1,0-2-1,0 1 0,0-2 0,1 0 0,-1 0 0,0-1 0,0-1 0,0 0 1,-1-1-1,1 0 0,18-10 0,-29 13 638,0 0-1,0-1 1,-1 1-1,1 0 1,0-1-1,-1 0 1,1 1 0,-1-1-1,1 0 1,-1 0-1,0 0 1,0 0 0,0 0-1,0 0 1,1-4-1,-2 6-6,0 0 0,0-1 0,0 1-1,0-1 1,0 1 0,0-1 0,0 1 0,0-1-1,0 1 1,0-1 0,0 1 0,0-1-1,0 1 1,0-1 0,0 1 0,-1-1-1,1 1 1,0 0 0,0-1 0,-1 1-1,1-1 1,0 1 0,0 0 0,-1-1 0,1 1-1,-1-1 1,0 1 35,0-1-1,0 1 1,0 0-1,-1-1 1,1 1 0,0 0-1,0 0 1,0 0 0,0 0-1,-1 0 1,1 0-1,0 0 1,0 0 0,0 1-1,0-1 1,-2 1 0,-3 1 205,0 0 1,0 1 0,0 0 0,0 0 0,0 0 0,0 1 0,1 0 0,-1 0 0,1 0 0,0 1 0,1 0 0,-1 0 0,-6 9 0,3-2 24,1 0 1,0 0-1,0 0 0,2 1 1,-8 21-1,12-30-248,0-1 0,0 1 0,0 0 0,0 0 0,1 0 0,-1 0 0,1 0 0,0 0 1,0 0-1,1 0 0,-1 0 0,1 0 0,0-1 0,0 1 0,0 0 0,3 5 0,-2-6-27,0-1-1,0 1 1,0 0-1,0-1 1,1 1 0,-1-1-1,1 0 1,0 0-1,0 0 1,-1 0-1,1 0 1,0-1 0,0 1-1,1-1 1,-1 0-1,0 0 1,0 0-1,1 0 1,4 0 0,3 0 12,0-1 0,0 1 0,0-2 0,0 1 0,0-2 0,-1 1 0,1-2 1,0 1-1,-1-1 0,11-5 0,-8 2-19,0 0 0,-1 0 0,0-2 0,0 1 1,-1-1-1,0-1 0,14-13 0,-21 17-37,0 0 0,0-1 1,0 0-1,0 1 0,-1-1 0,0-1 1,-1 1-1,1 0 0,-1-1 0,0 1 1,0-1-1,-1 0 0,0 1 1,0-1-1,-1 0 0,0 0 0,0 1 1,-2-13-1,1 14-22,1 1-1,-1 0 1,0 0 0,-1 0-1,1 0 1,-1 0 0,1 0-1,-1 0 1,0 0 0,-1 1-1,1-1 1,-1 1 0,1-1-1,-1 1 1,0 0 0,0 0 0,-1 1-1,1-1 1,-1 0 0,1 1-1,-1 0 1,0 0 0,1 0-1,-1 0 1,0 1 0,0 0-1,-1-1 1,1 1 0,0 1-1,-5-1 1,6 0-80,1 1 0,-1 0 0,0 0 0,0 1 1,0-1-1,1 1 0,-1-1 0,0 1 0,0 0 0,1 0 0,-1 0 0,1 0 0,-1 0 0,1 1 0,-1-1 0,-3 4 1,1 0-482,-1 1 0,1 0 0,0 0 0,-5 10 0,-3 2-501,11-16 126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5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21317,'11'12'2312,"-4"-7"-1456,-2 0-384,3-2 1785,0-3-1433,2 0-1688,3 1 936,0-1-352,-3 0-128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54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79 18164,'-9'190'7830,"1"-34"-6203,5-65-1115,0 3-114,11 127 0,-8-218-367,0 1 0,1-1 0,0 1 0,0-1 0,0 0 0,0 1 1,0-1-1,0 0 0,1 0 0,0 0 0,2 3 0,-4-5-15,1 0 0,-1-1 0,1 1 0,0-1 1,-1 1-1,1-1 0,0 1 0,0-1 0,-1 1 0,1-1 0,0 0 0,0 0 0,0 1 1,-1-1-1,1 0 0,0 0 0,0 0 0,1 0 0,0 0 8,0 0 0,0-1 0,0 1 0,-1-1 0,1 1 0,0-1 0,0 0 0,-1 0 0,1 0 0,-1 0 0,4-2 0,9-9 103,-1-1 1,1-1 0,-2 0-1,12-17 1,41-67 226,-33 46-338,-4-1 0,-1-2 1,-3-1-1,21-73 0,-40 113-142,-2-1 0,3-25-1,-5 37 57,-1 0 0,0 0-1,0 1 1,0-1-1,-1 0 1,1 0 0,-1 0-1,-1 1 1,1-1 0,0 1-1,-1-1 1,0 1-1,-3-6 1,3 9 3,1-1 1,-1 1-1,1-1 0,-1 1 1,0 0-1,0 0 0,0 0 1,0 0-1,0 0 0,0 0 1,0 0-1,0 1 0,0-1 1,0 1-1,0-1 0,-4 1 1,-41 0-728,31 0 489,6 0 66,0 0 1,1-1-1,-1-1 1,1 1-1,-1-2 1,1 1-1,0-1 1,0-1-1,-10-4 1,-1-4-708,0 0 0,-27-24 0,15 9-161,24 19 875,-1 0 0,-1 0 0,0 0 0,0 1 0,0 1 0,-1 0 0,0 0 0,-16-5 0,25 10 301,1 1 0,-1 0 0,0 0 0,1 0 0,-1 0 0,1 0 0,-1 0 0,1 0 0,-1 0 0,0 1 0,1-1 0,-1 1 0,1-1 1,0 1-1,-1 0 0,1-1 0,-3 3 0,4-3-17,0 0 1,-1 0-1,1 1 1,0-1-1,0 0 1,-1 1-1,1-1 1,0 0-1,0 1 1,-1-1-1,1 1 1,0-1-1,0 0 1,0 1-1,0-1 1,0 1-1,-1-1 1,1 1-1,0-1 1,0 0-1,0 1 1,0-1-1,0 1 1,1 0-1,-1 0 24,0 0-1,1 0 0,-1 0 1,1-1-1,0 1 0,-1 0 1,1 0-1,0 0 0,-1-1 1,1 1-1,0 0 0,0-1 1,0 1-1,0 0 0,1 0 1,13 7 474,1-1 1,1 0-1,21 5 1,18 7-50,-9 0-934,-1 2 1,62 39-1,-79-37 69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7:54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19324,'-12'14'530,"0"1"0,2 0 0,0 1 0,0 0 0,2 1 0,-8 19 0,13-29-392,1-1 0,1 1 0,-1 0 0,1-1 0,0 1 0,0 0 0,1 0 0,0 0 0,0-1 0,1 1 0,0 0 1,0 0-1,0 0 0,1-1 0,0 1 0,0-1 0,1 1 0,0-1 0,7 11 0,-6-10-69,1-1 0,0 0 0,0-1 0,0 1 0,1-1 0,0 0 0,0 0 0,0-1 0,0 0 0,1 0 0,0 0 0,0-1 0,11 4 0,-8-4-15,1-1 0,0 0 0,0 0-1,0-1 1,0 0 0,0-1 0,0-1-1,19-2 1,-13-1 19,0 0 0,0 0 0,-1-2 0,1 0 0,-1-1 1,-1-1-1,1 0 0,-1-1 0,-1 0 0,1-2 0,21-19 0,-31 24-28,0 1 1,0-1-1,-1 0 1,0 0-1,0-1 0,0 1 1,-1-1-1,0 1 1,0-1-1,0 0 0,-1-1 1,2-10-1,-3 14-26,-1 0-1,0-1 0,0 1 0,0 0 1,-1 0-1,1 0 0,-1 0 1,0 0-1,0 0 0,0 0 1,0 1-1,-1-1 0,0 0 1,0 0-1,0 1 0,0-1 0,0 1 1,-1 0-1,1 0 0,-1 0 1,0 0-1,0 0 0,-6-4 1,0 1-72,0 1 0,-1 0 1,0 1-1,1 0 1,-1 0-1,0 1 0,-21-4 1,13 4-576,0 1-1,0 1 1,-32 1 0,47 0 518,0 1 0,-1-1 0,1 1 1,0 0-1,-1 0 0,1 0 1,0 0-1,0 0 0,0 1 0,-4 2 1,1 2-609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2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20204,'-1'10'461,"0"0"-1,0 0 0,-5 18 1,-1 3-285,-61 272 1226,26-128-1008,19-86-237,12-50-28,1 1 0,2 0 0,-4 59 0,12-97-120,0 0 0,0 0 0,0 0 0,0 0 0,0 0 0,1 0 1,-1 0-1,1 0 0,-1 0 0,1 0 0,0 0 0,-1-1 0,1 1 0,2 2 1,-2-3-6,0 0 0,0-1 1,0 1-1,0 0 0,0-1 1,0 0-1,0 1 1,0-1-1,0 0 0,0 1 1,1-1-1,-1 0 0,0 0 1,0 0-1,0 0 0,0 0 1,0 0-1,1 0 1,-1 0-1,0-1 0,0 1 1,0 0-1,0-1 0,0 1 1,0-1-1,0 1 1,0-1-1,0 1 0,2-2 1,16-12-29,0 0 0,-1 0 0,0-2 1,26-29-1,-8 8-27,-10 10 13,-12 11-16,2 2-1,28-23 1,-42 36 48,-1 0 0,0 0 0,0 0 0,1 0 1,-1 1-1,0-1 0,1 1 0,-1-1 0,1 1 0,-1-1 0,1 1 0,1 0 1,-2 0 2,-1 0 1,1 0 0,-1 0 0,1 0 0,-1 0 0,1 0 0,-1 1 0,0-1 0,1 0 0,-1 0 0,1 1 0,-1-1 0,0 0 0,1 0 0,-1 1 0,0-1 0,1 0 0,-1 1 0,0-1 0,1 1 0,-1-1 0,0 0 0,0 1 0,0-1 0,1 1 0,-1 0 0,1 2-4,-1 1-1,1-1 1,-1 1 0,0 0-1,0-1 1,0 1 0,-1 0-1,-1 6 1,-1 7 22,-1-1 0,-7 23 0,13-44-8,0 1 0,1 0 0,0 0 0,0 0 1,0 1-1,0-1 0,1 1 0,-1-1 0,1 1 0,0 0 0,0 1 0,5-4 1,-2 2 13,0 1 0,0-1 0,0 1 0,0 1 0,0-1 0,1 1 0,11-1 1,11 1 170,60 6 0,4-1-21,-69-3-373,-1-2 0,1-1 0,-1-1 0,0-1-1,0-1 1,41-16 0,-61 20 165,-2 2 13,0-1 1,0 0-1,0 1 0,0-1 1,0 0-1,0 0 0,0 0 1,0-1-1,0 1 0,-1 0 1,1-1-1,0 1 0,-1-1 1,1 0-1,-1 1 0,1-1 1,-1 0-1,0 0 0,0 0 1,0 0-1,1-4 0,-6-15-374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7:07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11338,'64'25'660,"172"60"366,7-20-886,97-13-51,71 15 13,-200-23 55,3-10 1,285 10-1,117-52-68,0-26 30,-89 3-71,921-85-185,-1445 116 136,687-77-163,3 35 278,-669 41-12,-17 0 19,-1 0 1,1 1-1,0 0 1,-1 0-1,1 1 1,-1 0-1,11 2 1,-17-3-106,0 0 1,0 0 0,0 0 0,1 0 0,-1 1 0,0-1 0,0 0 0,0 0-1,0 0 1,0 0 0,1 1 0,-1-1 0,0 0 0,0 0 0,0 0 0,0 0-1,0 1 1,0-1 0,0 0 0,0 0 0,0 0 0,0 1 0,0-1 0,0 0-1,0 0 1,0 1 0,0-1 0,0 0 0,0 0 0,0 0 0,0 1 0,0-1-1,0 0 1,0 0 0,0 0 0,0 0 0,-1 1 0,1-1 0,0 0 0,0 0 0,0 0-1,0 0 1,0 1 0,-1-1 0,1 0 0,0 0 0,0 0 0,0 0 0,0 0-1,-1 0 1,1 0 0,0 0 0,0 1 0,0-1 0,-1 0 0,1 0 0,0 0-1,0 0 1,0 0 0,-1 0 0,1 0 0,-16 7 409,15-7-337,-2 2-8,0-1 0,0 0 1,0 0-1,0 0 0,0 0 0,0 0 0,0-1 0,0 0 1,0 1-1,-5-1 0,6-1-10,0 1-1,1-1 1,-1 0 0,1 0 0,-1 1 0,1-1-1,0 0 1,-1 0 0,1 0 0,0-1 0,0 1-1,0 0 1,-1 0 0,1-1 0,0 1-1,1 0 1,-1-1 0,0 1 0,0-1 0,0-2-1,-11-25 201,3-6 81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8:33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59 13819,'-18'0'1326,"12"1"-918,-1-1 0,1 0-1,0 0 1,-1-1 0,-11-2 0,18 3-369,0 0 1,0 0-1,0 0 1,0-1-1,0 1 1,0 0-1,0 0 1,0 0-1,0 0 1,0 0 0,0 0-1,0 0 1,0 0-1,0 0 1,0-1-1,0 1 1,0 0-1,0 0 1,0 0-1,0 0 1,0 0-1,0 0 1,0 0-1,0 0 1,0-1-1,0 1 1,0 0-1,0 0 1,0 0-1,0 0 1,0 0 0,0 0-1,0 0 1,0 0-1,0 0 1,0 0-1,0 0 1,0-1-1,-1 1 1,1 0-1,0 0 1,0 0-1,0 0 1,0 0-1,0 0 1,0 0-1,0 0 1,0 0-1,0 0 1,-1 0-1,1 0 1,0 0 0,0 0-1,0 0 1,0 0-1,0 0 1,0 0-1,0 0 1,0 0-1,-1 0 1,1 0-1,0 0 1,0 0-1,0 0 1,0 0-1,0 0 1,0 0-1,0 0 1,0 1-1,10-4 1103,17 2-420,397-7 704,-1-23-4118,-378 26 2299,-14 0-94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8:34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17812,'4'7'1312,"6"-4"-1056,9 4-104,20 0 472,7 2-160,17-3-232,7-1-88,16-5-248,7-2-232,0-11 624,5-9-296,-11-6-56,-7-4-32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8:44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13635,'-15'11'1512,"15"-11"-1479,0 0 0,0 1 0,0-1 0,0 0 0,0 0 0,0 1 0,0-1 0,0 0 0,0 0 0,0 1-1,0-1 1,0 0 0,0 0 0,0 0 0,0 1 0,0-1 0,0 0 0,0 0 0,0 1 0,0-1 0,1 0 0,-1 0-1,0 0 1,0 1 0,0-1 0,0 0 0,0 0 0,1 0 0,-1 0 0,0 1 0,0-1 0,0 0 0,1 0-1,-1 0 1,0 0 0,32 9 1263,-23-7-1210,85 14 906,172 8-1,97-24-565,153 10-105,-17 60 258,132 10-36,-461-76-373,185-19 0,166-43 125,-503 56-290,20-4-180,1 2 1,-1 2-1,1 1 0,39 5 1,-70-2-32,-7 0-351,-13-3-564,8-1 1040,0 0-1,1 0 0,-1-1 1,1 1-1,-1-1 0,-4-5 0,-7-12-183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8:49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8370,'0'2'1072,"0"0"-552,1-2-224,-1 1 800,1-1 9,-1 2-1833,-1 2 728,-6 0-97,-3-2-143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8:50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14211,'0'0'15,"0"0"0,0 0 0,0 0 0,0 0 0,0 0 0,1 0 0,-1 0 0,0 0 0,0 0-1,0 0 1,0 1 0,0-1 0,0 0 0,0 0 0,0 0 0,0 0 0,0 0 0,0 0 0,1 0 0,-1 0 0,0 0 0,0 0 0,0 0 0,0 0 0,0 0 0,0 0-1,0 1 1,0-1 0,0 0 0,0 0 0,0 0 0,0 0 0,0 0 0,0 0 0,0 0 0,0 0 0,0 0 0,0 0 0,0 1 0,0-1 0,0 0 0,0 0-1,0 0 1,0 0 0,0 0 0,0 0 0,0 0 0,0 0 0,0 0 0,0 0 0,0 1 0,0-1 0,0 0 0,0 0 0,0 0 0,0 0 0,-1 0 0,1 0 0,0 0-1,0 0 1,16 4 231,22 0-169,1373 52 73,-1192-56-140,756-7 38,-3-45 521,-650 36 626,-319 18-1424,-9 1 47,-15 4 50,-19-2 12,-17 0-46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8:52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11602,'516'-9'770,"877"-28"935,-7-99-708,-473 69-986,-788 71-202,-122-4 132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8:53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0 217 13555,'0'1'33,"1"-1"0,-1 1-1,0 0 1,1-1 0,-1 1 0,0-1 0,1 1 0,-1-1 0,1 1 0,-1-1-1,1 1 1,-1-1 0,1 1 0,-1-1 0,1 1 0,0-1 0,-1 0-1,1 1 1,0-1 0,-1 0 0,1 0 0,0 0 0,-1 1 0,1-1-1,0 0 1,21 0-56,-14 0 81,895-66 34,-542 31-154,808-38-72,0 36 229,-889 29-63,-130 4-16,743 0 7,-818 8-37,-48-1 5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20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363 502 15195,'0'-1'90,"-1"0"-1,1 0 0,-1 0 1,1 0-1,-1 1 0,0-1 1,0 0-1,1 0 0,-1 0 1,0 0-1,0 1 0,0-1 1,0 0-1,0 1 1,0-1-1,0 1 0,0-1 1,0 1-1,0-1 0,0 1 1,0 0-1,0 0 0,-1 0 1,1-1-1,-1 1 0,0 1 6,0 1 0,0-1 0,0 0 0,0 1 0,1 0 0,-1-1 0,0 1 0,1 0 0,-1 0 0,1-1 0,0 1 0,-2 4 0,-3 5 52,0 0 0,1 0 0,0 1 1,1 0-1,1 0 0,-4 18 0,-7 79 2,11-71-74,-10 83-3,-57 459 120,-39 492 80,45-362-75,62-694-176,-1-2 12,2 0 0,0 0 0,2 24 0,-1-35-23,0 0 0,1 1 0,0-1 0,-1 0 0,1 0 0,0 0 0,1 0 0,-1 0 0,1 0 0,-1 0 0,1 0 0,0 0 1,0-1-1,0 1 0,0-1 0,0 1 0,1-1 0,-1 0 0,1 0 0,-1 0 0,5 2 0,7 2 13,1-1 1,0-1-1,-1 0 1,1-1 0,30 2-1,3 1-1,129 28 35,-69-12-62,172 13 1,71-42-37,0-28-32,-85 8-35,727-28-209,224 85 58,-1032-18 244,160 7 3,-239-19 4,131-14 0,-192 9 17,53 0 0,-77 6-6,-1 1 0,1 0 0,-1 2 0,36 10-1,-34-7-5,0 0-1,1-2 0,-1-1 0,39 3 0,-54-7 6,0 0 0,0 0-1,0-1 1,0 0-1,0-1 1,-1 1 0,1-1-1,10-5 1,-12 5 5,-1-1 0,0 1 0,0-1 1,-1 0-1,1 0 0,0-1 0,-1 1 0,0-1 0,0 1 1,0-1-1,0 0 0,-1 0 0,5-9 0,-4 9 20,-1-1 1,1 1-1,1-1 0,-1 1 0,1 0 0,7-6 0,-6 5-18,0 0 0,-1 0 0,1 0 0,4-8 0,5-13-1,-1-1 1,-1 0-1,13-44 0,17-93 4,-27 98-2,89-391 12,-36-6-59,-64-479-248,-10 660 203,0 32 81,6 243 2,-9-115 64,7 107-31,0 1 1,-2 0 0,0-1-1,0 2 1,-1-1 0,-9-17-1,12 28-14,0-1-1,0 1 1,0-1 0,-1 1-1,0 0 1,1 0 0,-1 0-1,-1 0 1,1 0 0,0 1 0,0-1-1,-1 1 1,0 0 0,1 0-1,-1 0 1,0 1 0,0-1-1,0 1 1,-5-1 0,7 1-20,1 0 1,0 0-1,0 0 1,-1 0 0,1 0-1,0 0 1,0-1 0,0 1-1,0 0 1,1-1-1,-1 1 1,0 0 0,0-1-1,1 1 1,-1-1 0,0-2-1,-3-5 7,0 3 1,0 0 0,-1 0 0,1 1 0,-1 0 1,0 0-1,-1 0 0,1 0 0,-1 1 0,0 0 0,0 0 0,0 1 1,-1 0-1,1 0 0,-1 0 0,-11-2 0,-8-2 14,-1 2 0,-49-3-1,61 7-17,-878-55 68,205 55-69,-1 28 5,468-17-3,-165 2 49,-590-59 1,772 24-23,-423-35-381,532 54 281,19-8-24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50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16347,'0'0'36,"0"0"-1,0 0 0,0 0 0,0 0 0,0 0 0,1 0 0,-1 0 0,0-1 1,0 1-1,0 0 0,0 0 0,0 0 0,0 0 0,0 0 0,1 0 0,-1 0 1,0 1-1,0-1 0,0 0 0,0 0 0,0 0 0,0 0 0,0 0 0,1 0 0,-1 0 1,0 0-1,0 0 0,0 0 0,0 0 0,0 0 0,0 0 0,0 0 0,0 0 1,0 1-1,0-1 0,0 0 0,1 0 0,-1 0 0,0 0 0,0 0 0,0 0 1,0 0-1,0 1 0,0-1 0,0 0 0,0 0 0,0 0 0,0 0 0,0 0 0,0 0 1,0 0-1,0 1 0,0-1 0,0 0 0,0 14 1004,-6 31-412,3-14-180,0 72 90,18 191-1,1-69-414,-14 343 424,-21 1-23,14-456-437,-41 395 1308,40-457-1129,4-34-176,-2 8 153,2 0-1,1 36 1,2-54-216,0 1-1,0-1 0,0 0 1,1 0-1,0 0 1,0 0-1,1 0 0,-1 0 1,2-1-1,-1 1 1,1-1-1,0 0 0,5 6 1,5 3-20,2 0 0,-1-1 0,2-1-1,0 0 1,0-2 0,37 19 0,-7-9-5,82 26-1,-83-34-9,0-2-1,1-2 1,1-2-1,-1-2 1,77-2-1,-52-8-2,1-2-1,141-34 1,-121 17 6,191-42-4,-217 54-33,1 4-1,89-1 0,224 33-354,-45 1 37,37-33 214,-96-1 152,-2 20 16,-47 24-19,-20-2-8,-157-28 5,-1-2 0,62-4 0,58-20 15,39-1 4,-149 23-24,0 3 0,97 19 1,-100-13-3,0-1 1,111 0-1,-160-10 7,0 1-1,0-1 0,0-1 0,0 1 1,0-1-1,0-1 0,0 1 1,-1-2-1,1 1 0,-1-1 1,0 0-1,0 0 0,7-6 0,-9 6 2,0-1 0,-1 0 0,1 0 0,-1-1 0,0 1 0,0-1 0,-1 0 0,0 0 0,0-1 0,0 1 0,0 0 0,-1-1 0,-1 0 0,1 1 0,1-13 0,12-136-40,19-63-291,37-262-82,-24-3 380,-37-146-47,-10 602 71,-3-51 15,2 70 6,0 0 0,0 0 1,-1 0-1,0 0 1,-1 1-1,1-1 0,-6-8 1,6 14 0,1-1 1,-2 0 0,1 0-1,0 1 1,-1-1 0,1 1-1,-1 0 1,1-1 0,-1 1-1,0 1 1,0-1 0,-4-2 0,-42-12 153,7 3-135,-13-10-51,0 1 0,-1 4 0,-1 1-1,-100-14 1,-142 7-226,-32-5 33,-393-95-11,260 39 127,-390-31 222,-5 71 20,713 44-90,-209 4 8,320-1-218,0 2 0,0 1 0,0 2-1,-38 13 1,37-10 29,6-4-43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52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1101 18892,'33'-20'1186,"0"-1"0,54-47 0,-28 21-22,149-111 175,157-123-613,-224 169-651,-39 33-199,119-118-1,-218 194 110,8-7-138,0-2 1,-1 1-1,-1-1 0,14-22 1,-23 33 104,1 0 1,0 0-1,-1 0 1,1 0-1,-1 0 1,0 0-1,1 0 0,-1 0 1,0-1-1,0 1 1,1 0-1,-1 0 1,0 0-1,0 0 1,0-1-1,0 1 1,-1 0-1,1 0 1,0 0-1,0 0 1,-1 0-1,0-2 1,0 2-15,0 0 0,1 0 0,-1 1 0,0-1 0,0 1 0,0-1 0,0 0 0,0 1 0,0-1 0,-1 1 0,1 0 0,0-1 0,0 1 0,0 0 0,0 0 0,0 0 0,0 0 1,-2 0-1,-6 0-183,0 1 0,0 0 0,0 1 0,-12 3 1,-30 13-370,-6 6-129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3:09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6761 109 13291,'27'2'6,"-3"0"2,-59-7-3,-507-40 46,353 32 11,-1071-4 1414,641 40-1207,-1-28-242,223-17-75,-216-6 54,1 52 99,465-4-84,2 7-1,-242 78 1,-259 155-240,506-191 255,-137 90 0,257-147 18,0 2 0,1 1 0,0 0 1,1 1-1,-29 35 0,42-46-40,1 1-1,0-1 1,0 1-1,1 0 1,0 0-1,0 0 1,0 0-1,1 1 1,0-1-1,0 1 0,1 0 1,0-1-1,0 1 1,0 0-1,1 0 1,0 0-1,0 0 1,1-1-1,0 1 1,0 0-1,0 0 1,1-1-1,0 1 1,0-1-1,5 9 1,-1-4-32,1-1 0,1 1 1,0-1-1,0 0 0,1-1 1,0 0-1,1-1 0,0 1 1,0-2-1,0 0 0,1 0 1,15 7-1,10 2-96,1 0 1,63 15-1,230 42-194,7-25 338,-251-36-11,191 23-3,450 0 0,-4-84-394,-174 7-4,-138 33 282,520 55 0,304 22-900,-409-42 650,-669-18 503,-1-8 0,186-22 0,225-32-78,-505 47-135,0-3 1,95-27-1,111-60-57,-261 94 138,1 0 0,-1 0 0,-1-1 0,1 0 0,0 0 1,11-10-1,-16 12-16,-1-1 0,1 1 0,0 0 0,-1 0 0,1-1 0,-1 1 0,0-1 1,0 1-1,0-1 0,0 0 0,0 1 0,0-1 0,-1 0 0,1 0 0,-1 0 1,0 1-1,0-1 0,0 0 0,0 0 0,-1 0 0,1 1 0,-1-1 0,0-3 0,-2-1 19,1 0-1,-1 1 0,0-1 0,-1 1 0,0-1 0,0 1 0,0 1 0,-1-1 0,-6-6 0,-52-45 227,51 48-209,-5-6 24,-55-44 136,-86-92 0,118 107-192,-1 1 1,-2 3-1,-2 1 1,-2 3-1,-52-32 1,28 28-56,-2 4 1,-121-43-1,-165-24-48,53 46 135,-6 21 44,280 33-73,-448-41 668,297 31-583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52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0 17652,'-28'21'814,"0"2"0,2 0 0,0 2 0,-33 43 1,-76 121 1052,121-166-1765,-12 14 54,2 1-1,2 1 0,-32 82 0,53-118-153,0 1 0,0-1 0,0 0 0,0 1 0,0 0 0,1-1 0,0 1 0,0-1 0,0 8 0,1-9-4,0-1 0,-1 1 1,1-1-1,0 0 1,-1 1-1,1-1 1,0 0-1,0 1 0,0-1 1,0 0-1,1 0 1,-1 0-1,0 0 1,0 0-1,1 0 0,-1 0 1,0 0-1,1-1 1,-1 1-1,1 0 1,-1-1-1,1 1 0,-1-1 1,4 1-1,12 2-13,1 0-1,-1-1 1,37-1 0,54-8 4,-93 5 11,119-17 151,-1-5 0,199-65-1,-256 65-74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53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19404,'0'0'36,"0"-1"0,1 1 0,-1 0 0,0 0 0,0 0 0,0 0 0,0 0 0,0 0 0,0 0 0,0 0 0,0 0 0,0 0 0,0 0 0,1 0 0,-1 0 0,0 0 0,0 0 0,0 0 0,0 0 0,0 0 0,0 0 0,0 0 0,0 0 0,0 0 0,0 0 0,1 0 0,-1 0 0,0 0 0,0 0 0,0 0 0,0 0 0,0 0 0,0 0 1,0 1-1,0-1 0,0 0 0,0 0 0,0 0 0,0 0 0,1 0 0,-1 0 0,0 0 0,0 0 0,0 0 0,0 0 0,0 0 0,0 1 0,0-1 0,0 0 0,0 0 0,0 0 0,0 0 0,0 0 0,0 0 0,0 0 0,0 0 0,0 0 0,0 1 0,0-1 0,0 0 0,0 0 0,0 0 0,0 0 0,0 14 1204,-2 24-323,1-24-448,-1 5-332,1 0 0,1 0 1,1 0-1,1 0 0,1-1 1,5 22-1,-7-38-122,-1 1-1,1-1 1,0 0-1,0 1 1,0-1 0,1 0-1,-1 1 1,0-1-1,1 0 1,0 0 0,-1 0-1,1 0 1,0 0-1,0-1 1,0 1 0,0-1-1,0 1 1,0-1-1,4 2 1,-3-2 15,1 0-1,-1 0 1,1-1-1,0 1 1,0-1-1,-1 0 1,1 0-1,0 0 1,-1 0-1,1-1 1,7-1-1,5-3 105,0-1-1,-1 0 0,0-1 0,25-16 0,-23 12 16,-5 3-50,0 1 0,0 0 0,23-9 0,-33 15-90,1 0 0,-1 0 0,1 1 0,-1-1 0,1 1-1,-1-1 1,1 1 0,-1 0 0,1 0 0,-1 0-1,1 0 1,0 0 0,-1 1 0,1-1 0,-1 1-1,0 0 1,1-1 0,-1 1 0,1 0 0,-1 1-1,0-1 1,0 0 0,0 1 0,1-1 0,-1 1-1,2 2 1,-1 0-1,0-1 3,0 0-1,0 0 0,0 0 0,0 0 0,6 4 0,-8-7-5,1 1 0,0 0-1,-1-1 1,1 1 0,-1-1-1,1 1 1,0-1 0,-1 0-1,1 0 1,0 0-1,-1 0 1,1 0 0,0 0-1,-1 0 1,1-1 0,-1 1-1,1 0 1,2-2 0,9-3 26,0-1 1,-1-1 0,19-13 0,-22 14-22,-1 0 0,1 1 0,0 0 0,0 0 1,1 1-1,-1 0 0,1 1 0,18-4 0,-27 6-61,0 1 1,1 0-1,-1 0 0,0 0 0,0 0 0,0 0 1,1 0-1,-1 0 0,0 0 0,0 0 0,0 1 0,0-1 1,0 1-1,1-1 0,-1 0 0,0 1 0,0 0 1,0-1-1,0 1 0,0 0 0,-1-1 0,1 1 1,0 0-1,0 0 0,0 0 0,0 0 0,-1 0 0,1 0 1,-1 0-1,1 0 0,-1 0 0,1 0 0,-1 0 1,1 0-1,-1 0 0,0 0 0,1 1 0,-1 0 1,0-2 11,0 0 1,0 0 0,-1 0 0,1 0 0,0 0 0,0 0 0,0 0 0,0 0 0,0 0 0,0 0 0,0 0 0,0 0 0,-1 0 0,1 0-1,0 0 1,0 0 0,0 0 0,0 0 0,0 0 0,0 0 0,0 0 0,0 0 0,-1 0 0,1 0 0,0 0 0,0 0 0,0 0 0,0 0 0,0 1-1,0-1 1,0 0 0,0 0 0,0 0 0,0 0 0,0 0 0,-1 0 0,1 0 0,0 0 0,0 0 0,0 1 0,0-1 0,0 0 0,0 0-1,0 0 1,0 0 0,0 0 0,0 0 0,0 0 0,0 1 0,-6-12-588,-3-8-193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53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30 14619,'-8'-24'1496,"1"18"-911,1 8-265,6 15 888,3 4-512,7 4-872,4 1-480,9-3 576,4 1-152,11-5-184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54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116 245 17428,'0'1'143,"0"1"-1,0-1 1,0 1 0,0-1 0,-1 0 0,1 1 0,-1-1 0,1 0-1,-1 1 1,1-1 0,-1 0 0,0 0 0,0 0 0,1 1-1,-1-1 1,0 0 0,0 0 0,-2 1 0,-2 4 167,-13 16 1123,-29 47 0,42-60-1343,1-1 1,0 1-1,0 0 0,0 0 1,1 0-1,1 0 0,0 1 1,0-1-1,-1 15 0,3-22-78,0-1 0,0 0 0,0 0 0,0 1 0,0-1 0,0 0 0,0 0 0,1 1-1,-1-1 1,0 0 0,1 0 0,-1 1 0,1-1 0,-1 0 0,1 0 0,0 0 0,-1 0 0,1 0 0,0 0-1,0 0 1,0 0 0,-1 0 0,1 0 0,0-1 0,0 1 0,1 0 0,-1 0 0,0-1 0,0 1 0,0-1 0,0 1-1,0-1 1,1 1 0,-1-1 0,0 0 0,0 0 0,1 0 0,-1 0 0,0 0 0,3 0 0,2 0 20,0-1 0,-1 0 1,1-1-1,0 0 0,0 0 0,-1 0 1,11-6-1,0-1 34,-1-1 1,0-1-1,-1-1 0,0 0 1,-1-1-1,0 0 1,16-23-1,-2-2 254,39-72 0,-17 11 130,-44 89-369,-1 0 0,-1-1 0,1 1 1,-2-1-1,0 0 0,0 0 0,0-15 0,-2 27-77,0-1 0,0 0 0,0 0 0,0 0 0,0 0 0,0 1 0,0-1 0,-1 0 0,1 0 0,0 0 0,0 0 0,0 0 0,0 1 0,0-1 0,-1 0 0,1 0 0,0 0 0,0 0 0,0 0 0,0 0 0,-1 0 0,1 0 0,0 1 0,0-1 0,0 0 1,-1 0-1,1 0 0,0 0 0,0 0 0,0 0 0,-1 0 0,1 0 0,0 0 0,0 0 0,0-1 0,-1 1 0,1 0 0,0 0 0,0 0 0,0 0 0,-1 0 0,1 0 0,0 0 0,0 0 0,0 0 0,0-1 0,0 1 0,-1 0 0,1 0 0,0 0 0,0 0 0,0-1 0,0 1 0,0 0 0,0 0 0,0 0 0,0 0 0,-1-1 0,1 1 0,0 0 0,0 0 1,0 0-1,0-1 0,0 1 0,0 0 0,0 0 0,0 0 0,0-1 0,0 1 0,-11 14 91,-3 11-36,0 0 0,3 1 0,0 0 0,-8 30 0,13-35-43,0 1 0,2-1-1,1 1 1,1 0 0,0 42 0,3-61-14,-1 1 0,0-1 0,1 1 0,-1-1 0,1 1 0,0-1 0,0 0 0,1 0 0,-1 1 0,1-1 0,-1 0 0,1 0 1,0 0-1,0-1 0,0 1 0,1 0 0,-1-1 0,1 1 0,-1-1 0,5 3 0,-3-3 0,0 0-1,0 0 1,1-1 0,-1 1-1,0-1 1,0 0-1,1-1 1,-1 1 0,1-1-1,-1 0 1,0 0 0,1 0-1,-1 0 1,1-1-1,6-2 1,5-2-3,0 0 0,0-1 0,-1-1-1,-1-1 1,1 0 0,-1-1 0,25-20 0,-16 10-10,-2-1 0,0-1 0,28-37 0,-35 42-21,-10 13-5,-13 26-20,0 0 57,2-6-2,1 1 1,0 0-1,2 0 0,0 0 0,1 0 0,1 1 0,0 25 1,2-43-34,0 0 0,0 0 0,0 0 1,0 0-1,0 0 0,0 0 1,1 0-1,-1 0 0,0 0 1,1 0-1,-1 0 0,0 0 0,1 0 1,-1 0-1,1-1 0,0 1 1,-1 0-1,1 0 0,0 0 0,0 0 1,0-1 4,0 1 1,-1-1 0,1 0 0,0 0-1,-1 0 1,1 0 0,0 0 0,-1 0-1,1 0 1,0 0 0,-1 0-1,1-1 1,0 1 0,-1 0 0,1 0-1,0 0 1,-1-1 0,1 1 0,-1 0-1,1-1 1,0 1 0,0-1 0,3-2-7,0-1 0,-1 1 0,1-1 1,-1 0-1,0 0 0,4-7 0,10-24-254,0-13-99</inkml:trace>
  <inkml:trace contextRef="#ctx0" brushRef="#br0" timeOffset="1">696 0 21589,'-9'6'1760,"6"2"-1352,2 0-168,2 2 504,5-2-616,5-1-1168,1-1-392,2-2 1104,2-1-312,0 2-249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54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14819,'9'6'679,"-1"1"-1,1 0 0,-1 0 1,-1 0-1,1 1 0,-1 0 1,9 14-1,-13-18-440,-1 1-1,0-1 1,0 1-1,-1 0 0,1 0 1,-1 0-1,0 0 1,0 0-1,-1 0 0,1 0 1,-1 0-1,0 0 1,-1 0-1,1 0 1,-1 0-1,0 0 0,0 0 1,-2 5-1,-22 49 1046,18-46-1055,1 1 0,1 0 0,0 0-1,-5 24 1,10-37-224,0 0-1,-1 0 1,1 0-1,0 0 1,0 0-1,0 1 1,0-1 0,0 0-1,0 0 1,0 0-1,0 0 1,1 1-1,-1-1 1,0 0-1,1 0 1,-1 0-1,1 0 1,-1 0 0,1 0-1,-1 0 1,1 0-1,0 0 1,0 0-1,-1 0 1,1-1-1,0 1 1,0 0 0,0 0-1,0-1 1,0 1-1,0 0 1,0-1-1,0 1 1,0-1-1,0 0 1,0 1-1,0-1 1,0 0 0,1 0-1,-1 1 1,0-1-1,0 0 1,0 0-1,0 0 1,1 0-1,1-1 1,4 0-1,-1 0 0,1-1-1,0 1 1,-1-1 0,1-1 0,9-4 0,4-5 14,1-2 1,-1 0-1,-1-1 1,-1-1 0,0 0-1,-1-1 1,-1-2-1,-1 1 1,0-2-1,-1 0 1,-1 0-1,12-29 1,-22 44 4,-1-1-1,0 0 1,0 1 0,0-1-1,-1 0 1,0 0 0,1-7-1,-2 13-18,0 0 0,0 0 0,0-1 0,0 1 0,0 0 0,0 0 0,0-1 0,0 1 0,0 0-1,0 0 1,0-1 0,0 1 0,0 0 0,-1 0 0,1 0 0,0-1 0,0 1 0,0 0 0,0 0 0,0 0 0,0-1 0,-1 1-1,1 0 1,0 0 0,0 0 0,0 0 0,0 0 0,-1-1 0,1 1 0,0 0 0,0 0 0,0 0 0,-1 0 0,1 0-1,0 0 1,0 0 0,0 0 0,-1 0 0,1 0 0,-10 5 63,-6 11 9,11-9-57,1 0 0,0 0 1,0 0-1,1 1 0,0-1 1,0 1-1,1 0 0,0 0 1,0 0-1,1 0 0,0 12 1,0-17-17,1-1 1,0 1 0,0-1 0,0 1 0,1-1 0,-1 1-1,0-1 1,1 1 0,0-1 0,0 1 0,0-1 0,0 1-1,0-1 1,0 0 0,0 0 0,1 1 0,-1-1 0,1 0 0,0 0-1,-1-1 1,1 1 0,0 0 0,0 0 0,0-1 0,0 1-1,1-1 1,-1 0 0,0 0 0,0 0 0,1 0 0,-1 0-1,1 0 1,-1-1 0,1 1 0,-1-1 0,1 1 0,-1-1-1,1 0 1,2 0 0,5-1 6,0-1-1,0 1 0,0-2 1,0 1-1,-1-1 1,0-1-1,1 1 1,-1-2-1,0 1 0,-1-1 1,1-1-1,-1 0 1,8-7-1,8-8 16,0-1 1,35-42-1,-35 30-15,7-7-8,-35 62 11,-14 25 22,-27 85 147,40-114-130,1-1 0,1 1 0,1 0 0,0 0 1,1 32-1,1-47-46,0 0 1,1 0 0,-1 0-1,0 0 1,1 0-1,-1 0 1,1 0-1,0 0 1,0-1 0,0 1-1,1 3 1,-1-5-34,-1 1 1,1-1-1,-1 1 1,1-1-1,-1 1 1,1-1-1,0 1 1,-1-1-1,1 0 1,0 1-1,-1-1 1,1 0-1,0 0 1,-1 1-1,1-1 1,0 0-1,-1 0 1,1 0-1,0 0 1,0 0-1,1 0 1,0 0-80,0-1-1,0 0 1,-1 0-1,1 1 1,0-1 0,0 0-1,0-1 1,-1 1-1,1 0 1,0 0 0,-1-1-1,1 1 1,-1-1-1,0 1 1,1-1 0,-1 0-1,0 1 1,0-1-1,1-4 1,3-5-86,-1-1 1,0 1-1,-1-1 1,3-17-1,-5 18 57,11-47-623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54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19380,'0'2'1640,"1"8"-1175,2 0-273,9 3 320,3 3-664,10-1 224,5 1-200,8-3-168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56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174 258 18676,'-26'27'1752,"-1"1"-66,2 1 0,-23 33 0,42-52-1487,0-1-1,0 1 0,1 0 1,1 1-1,0-1 1,0 1-1,1-1 1,0 1-1,1 0 0,0 1 1,0 16-1,2-26-176,0 0-1,0 1 1,0-1-1,0 0 1,0 0-1,1 1 1,-1-1-1,1 0 1,0 0-1,-1 0 1,1 0-1,0 0 1,0 1-1,0-2 0,1 1 1,-1 0-1,0 0 1,1 0-1,-1 0 1,1-1-1,0 1 1,-1-1-1,1 1 1,0-1-1,0 0 1,0 0-1,0 0 1,0 0-1,0 0 1,0 0-1,1 0 1,2 0-1,0-1-10,0 1-1,-1-1 1,1 0 0,0 0-1,0 0 1,0-1-1,-1 0 1,1 0 0,0 0-1,-1-1 1,1 1 0,-1-1-1,1 0 1,4-3-1,3-3 0,-1-1-1,0 0 0,-1-1 0,0 0 1,-1 0-1,0-1 0,0 0 0,-1-1 1,8-16-1,3-9 7,27-72 0,-36 86 2,-2-2 0,0 1 0,-2-1 0,5-39 0,-11 60-12,0-18 12,0 21-16,0 1-1,0 0 0,0-1 1,0 1-1,0-1 0,0 1 0,-1 0 1,1-1-1,0 1 0,0 0 1,0-1-1,0 1 0,-1 0 1,1-1-1,0 1 0,0 0 0,-1-1 1,1 1-1,0 0 0,-1 0 1,1-1-1,0 1 0,-1 0 0,1 0 1,0-1-1,-1 1 0,1 0 1,-1 0-1,1 0 0,0 0 1,-1 0-1,1 0 0,-1 0 0,1 0 1,0 0-1,-1 0 0,1 0 1,-1 0-1,1 0 0,0 0 1,-1 0-1,0 0 0,-2 2 6,1-1 0,-1 0 0,1 1 1,-1-1-1,1 1 0,0 0 0,0 0 0,0 0 0,0 0 0,0 0 0,0 1 0,0-1 0,1 0 0,-3 6 1,-19 40 78,21-42-73,-7 18 33,1 0 1,2 0-1,-6 35 1,10-47-24,0 1 0,2-1 0,-1 1 0,2-1 0,0 0 0,0 1 0,1-1 0,7 24 0,-8-33-20,0 0 1,0 0-1,1 0 0,-1 0 1,1 0-1,0 0 0,-1 0 1,1-1-1,1 1 0,-1-1 0,0 1 1,1-1-1,-1 0 0,1 0 1,-1 0-1,1 0 0,0-1 1,0 1-1,0-1 0,0 1 1,0-1-1,0 0 0,0 0 1,1-1-1,-1 1 0,0-1 1,1 1-1,-1-1 0,0 0 1,0 0-1,1-1 0,-1 1 0,0-1 1,0 1-1,1-1 0,-1 0 1,0 0-1,0-1 0,0 1 1,3-2-1,8-6-3,-1 1 0,1-2 0,-2 0-1,1-1 1,-1 0 0,-1-1 0,14-18 0,4-9-2,29-50 1,-55 82 3,8-11 15,-9 16 1,-5 10 10,-37 112 137,35-101-133,0 1 0,2-1 0,0 0 0,1 32-1,2-47-24,0-1 0,0 1 0,1 0 0,-1-1-1,1 1 1,0-1 0,0 1 0,0-1 0,1 1 0,-1-1-1,1 0 1,0 0 0,0 0 0,0 0 0,0 0-1,1 0 1,-1 0 0,1-1 0,-1 1 0,1-1-1,0 0 1,5 4 0,-3-4-3,-1 0 1,1-1-1,0 1 1,0-1-1,0 0 1,0 0-1,0 0 1,0-1-1,0 0 0,0 0 1,0 0-1,0 0 1,0-1-1,0 0 1,0 0-1,5-2 0,-1 0-2,0-1-1,-1 0 0,1-1 0,-1 0 0,0 0 0,0-1 0,0 1 0,-1-2 0,0 1 0,0-1 0,-1 0 0,0-1 0,0 0 0,-1 0 0,8-13 0,-6 8 6,-1-1-1,0 0 1,-1 0-1,0 0 1,-1-1-1,-1 0 0,0 0 1,-1 0-1,0-19 1,-2 34-7,0 0 0,0-1 0,0 1 0,0 0 0,0 0 0,0 0 0,0-1 0,0 1-1,0 0 1,0 0 0,0-1 0,0 1 0,0 0 0,0 0 0,0 0 0,0-1 0,0 1 0,0 0 0,0 0 0,0 0 0,0-1 0,0 1 0,0 0 0,0 0 0,-1 0 0,1 0 0,0-1 0,0 1 0,0 0 0,0 0 0,-1 0 0,1 0-1,0 0 1,0-1 0,0 1 0,-1 0 0,1 0 0,0 0 0,0 0 0,0 0 0,-1 0 0,1 0 0,0 0 0,0 0 0,0 0 0,-1 0 0,1 0 0,0 0 0,0 0 0,0 0 0,-1 0 0,1 0 0,0 0 0,0 0 0,-1 0 0,1 0 0,0 0-1,0 1 1,0-1 0,0 0 0,-1 0 0,1 0 0,0 0 0,0 1 0,-11 10-9,-3 14 3,1 0-1,1 1 1,2 1 0,0 0 0,-10 53-1,19-79 8,1-1-1,0 1 0,0 0 1,0 0-1,0-1 0,-1 1 1,1 0-1,0-1 0,1 1 0,-1 0 1,0 0-1,0-1 0,0 1 1,0 0-1,0-1 0,1 1 1,-1 0-1,0 0 0,1-1 0,-1 1 1,0-1-1,1 1 0,-1 0 1,1-1-1,-1 1 0,1-1 0,-1 1 1,1-1-1,-1 1 0,1-1 1,0 0-1,-1 1 0,1-1 1,0 0-1,-1 1 0,1-1 0,0 0 1,-1 0-1,1 0 0,0 1 1,0-1-1,-1 0 0,1 0 0,0 0 1,0 0-1,7-1 4,-1 1 1,0-1-1,0 0 0,8-3 1,5 0 0,-2 3 2,0-1 1,-1-1 0,1-1 0,0 0 0,22-10 0,-35 12-5,-1 0 1,1 0-1,0-1 1,-1 0-1,1 0 1,-1 0-1,0-1 1,0 1-1,0-1 1,-1 0-1,1 0 1,-1 0-1,0 0 1,0-1-1,0 1 1,-1-1-1,0 0 1,1 0-1,-2 0 1,1 0-1,-1 0 1,2-8 0,-3 13-6,0 0 0,0 0 0,0-1 0,0 1 0,1 0 0,-1 0 1,0-1-1,0 1 0,0 0 0,0 0 0,0-1 0,0 1 1,0 0-1,0 0 0,0-1 0,0 1 0,0 0 0,-1 0 0,1-1 1,0 1-1,0 0 0,0 0 0,0-1 0,0 1 0,0 0 0,0 0 1,-1-1-1,1 1 0,0 0 0,0 0 0,0 0 0,0 0 1,-1-1-1,1 1 0,0 0 0,0 0 0,-1 0 0,-9 4-55,-7 12-30,16-14 85,0-1 1,0 1-1,0 0 1,0-1 0,0 1-1,0 0 1,1 0-1,-1 0 1,0-1-1,1 1 1,0 0-1,-1 0 1,1 0-1,0 0 1,0 0 0,0 0-1,0 0 1,1 0-1,-1 0 1,0 0-1,1-1 1,-1 1-1,1 0 1,0 0-1,0 0 1,-1-1 0,1 1-1,0 0 1,1-1-1,-1 1 1,0-1-1,3 3 1,-4-3 0,1-1 1,0 0 0,0 1-1,0-1 1,0 1-1,0-1 1,0 0-1,0 0 1,0 0 0,0 0-1,-1 1 1,1-1-1,0 0 1,0 0 0,0-1-1,0 1 1,0 0-1,0 0 1,0 0-1,0-1 1,0 1 0,0 0-1,0-1 1,0 1-1,-1-1 1,1 1 0,0-1-1,0 0 1,-1 1-1,1-1 1,0 0 0,1-1-1,21-26-4,-9 6 5,0 0-1,-2-1 1,18-45-1,-25 54-2,-1-1 0,0 1 0,-1-1-1,0 1 1,-1-1 0,-1 0 0,0 0 0,-2-18-1,1 32 2,-1-1-1,1 0 0,0 1 0,0-1 0,-1 0 0,1 1 0,-1-1 0,1 0 0,-1 1 1,0-1-1,1 1 0,-1 0 0,0-1 0,0 1 0,0-1 0,0 1 0,-1 0 0,0-2 0,0 3 0,1-1 0,0 1 0,0-1 0,0 1-1,-1 0 1,1-1 0,0 1 0,0 0-1,-1 0 1,1 0 0,0 0 0,0 0 0,-1 0-1,1 0 1,0 0 0,0 1 0,-1-1-1,-1 1 1,-2 1-6,0 1 0,0-1 0,0 1 0,0 1-1,0-1 1,0 0 0,1 1 0,-8 8 0,3 0 6,0 0 0,0 0 0,1 0-1,1 1 1,0 0 0,1 0 0,0 1 0,1 0 0,0 0 0,2 0 0,-1 1 0,2-1 0,0 1 0,1 0 0,0 25-1,2-35 8,-1-1 0,1 0 0,-1 1 0,1-1 0,1 0 0,-1 0 0,0 0 0,1 0 0,0 0 0,0 0 0,0 0 0,1-1 0,-1 1 0,1-1 0,0 1 0,0-1 0,0 0 0,0 0 0,0-1 0,1 1 0,-1-1 0,1 1 0,0-1 0,0 0 0,0 0 0,0-1 0,0 1 0,0-1 0,0 0 0,0 0 0,1 0 0,3 0 0,3-1 9,-1 0 0,1 0-1,-1-1 1,1-1 0,-1 1 0,0-2-1,0 1 1,0-1 0,0-1 0,0 0-1,-1 0 1,14-9 0,2-4 30,-1-1 0,0-1 1,-1-2-1,31-36 0,-23 20-7,-1-2 0,27-46 0,-53 77-34,43-75 17,-43 74-24,1-1 1,-2 0 0,1 0 0,-1 0-1,-1 0 1,3-16 0,-5 24 0,0 1 1,0 0-1,0-1 1,0 1-1,0 0 1,0-1-1,0 1 1,-1-1-1,1 1 1,0 0 0,-1 0-1,1-1 1,-1 1-1,1 0 1,-1 0-1,0-1 1,0 0-1,0 1 1,0 1 0,1-1-1,-1 1 1,0 0-1,1-1 1,-1 1 0,0 0-1,0-1 1,1 1-1,-1 0 1,0 0 0,0 0-1,0 0 1,1 0-1,-1 0 1,0 0 0,0 0-1,0 0 1,1 0-1,-1 0 1,-1 1 0,-2 0-11,-1 1 1,1 0-1,-1 0 1,1 1 0,0-1-1,0 1 1,-6 5-1,-2 4 0,0 0 0,1 0-1,1 1 1,0 1 0,0 0-1,-10 21 1,9-13 19,1 1 1,1 0-1,-10 42 1,16-51 4,1 0 1,0 1-1,0-1 1,2 1-1,0-1 0,0 1 1,2 0-1,4 21 1,-6-31-6,2-1 0,-1 1 0,0-1 0,1 0 0,0 0 1,0 0-1,0 0 0,0 0 0,1 0 0,-1 0 0,1-1 1,0 1-1,0-1 0,1 0 0,-1 0 0,1 0 0,-1 0 0,1-1 1,0 1-1,0-1 0,0 0 0,0 0 0,0 0 0,1-1 0,-1 0 1,0 1-1,1-2 0,-1 1 0,1 0 0,-1-1 0,8 0 1,-3-1 4,1-1 0,0 1 1,-1-2-1,1 1 0,-1-1 1,0-1-1,0 0 0,0 0 1,-1-1-1,1 0 0,-1 0 1,8-8-1,15-12 37,43-46 1,-69 66-43,28-30 17,-1-2-1,-2-1 0,40-65 1,-67 98-26,0 0-5,0 0 0,0 0 0,0 0 0,-1 0 0,0-1 0,0 1 0,0-1 0,-1 1 0,0-1 0,1-6 0,-2 11 5,0 0-1,0 0 1,0 0-1,0 0 1,0 0 0,-1 0-1,1 0 1,0 0-1,0 1 1,-1-1 0,1 0-1,-1 0 1,1 0-1,0 0 1,-1 0 0,0 1-1,1-1 1,-1 0-1,1 1 1,-1-1 0,0 0-1,0 1 1,-1-2-1,1 1-2,-1 1 0,0-1 0,0 1 0,0-1 0,0 1 0,1-1 0,-1 1 0,0 0 0,0 0 0,0 0 0,-3 0 0,-1 1-15,-1 1-1,0-1 1,0 1 0,1 0 0,-13 6 0,8-2 10,1 0 0,0 1-1,0 1 1,1 0 0,-1 0 0,2 0-1,-1 1 1,1 1 0,1-1 0,-11 18-1,13-19 19,0 1 0,1-1 0,0 0 0,1 1 0,0 0 0,1 0 0,-1 0-1,2 0 1,-1 0 0,1 1 0,1-1 0,0 0 0,0 0 0,2 17 0,-1-23-1,0 0 0,-1 1 0,1-1 0,0 0 0,0 0 0,1 0 0,-1 0 0,1 0 1,-1 0-1,1 0 0,0 0 0,0-1 0,0 1 0,1-1 0,-1 1 0,0-1 0,1 0 1,0 0-1,-1 0 0,1 0 0,0-1 0,0 1 0,0-1 0,0 0 0,0 1 1,1-1-1,-1-1 0,0 1 0,0 0 0,1-1 0,-1 0 0,6 0 0,2 0 4,0-2 1,-1 1-1,1-1 0,-1-1 0,1 0 0,-1 0 0,0-1 0,-1-1 0,11-5 1,-4 2-7,-2-1 1,1-1 0,-1 0-1,0-1 1,-1 0 0,0-1 0,-1-1-1,-1 0 1,11-15 0,-21 27-6,0-1-1,0 0 1,0 0-1,0 0 1,0 0 0,-1 0-1,1 0 1,-1 0 0,1 0-1,-1-1 1,0 1-1,1 0 1,-1 0 0,-1 0-1,1-3 1,0 4 1,0 1-1,0 0 1,-1-1 0,1 1 0,0-1-1,0 1 1,0 0 0,0-1-1,-1 1 1,1 0 0,0 0-1,0-1 1,-1 1 0,1 0-1,0-1 1,-1 1 0,1 0 0,0 0-1,-1 0 1,1-1 0,0 1-1,-1 0 1,1 0 0,-1 0-1,1 0 1,0 0 0,-1 0 0,0 0-1,0 0 0,-1 0-1,1 0 0,-1 1 0,1-1 1,0 1-1,-1-1 0,1 1 1,0 0-1,-1-1 0,1 1 1,0 0-1,-2 1 0,-5 5-1,1 0 0,0 0 0,0 1 0,1 0 0,0 0 0,0 0 0,1 1 0,0 0-1,0 0 1,1 0 0,0 0 0,-4 16 0,6-17-62,0 1 0,0-1 1,1 1-1,0-1 0,1 1 0,0-1 0,0 1 0,0-1 0,1 1 0,1-1 1,-1 1-1,1-1 0,1 0 0,0 1 0,5 10 0,-6-16-20,0 0 1,0 0-1,0 0 0,0-1 0,0 1 0,1 0 0,0-1 1,-1 0-1,1 1 0,0-1 0,0 0 0,0-1 0,0 1 0,0 0 1,1-1-1,3 2 0,-2-2 40,-1 0 1,1-1-1,0 1 0,0-1 0,0 0 1,0 0-1,0 0 0,-1-1 0,1 1 1,0-1-1,0-1 0,5-1 1,42-23-506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57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12 19484,'3'-2'276,"22"-7"1282,-24 9-1525,-1 0 0,0 0-1,1 0 1,-1 0-1,1 0 1,-1 0-1,0 0 1,1 0 0,-1 0-1,1 0 1,-1 0-1,0 0 1,1 1 0,-1-1-1,1 0 1,-1 0-1,0 0 1,1 1-1,-1-1 1,0 0 0,0 0-1,1 1 1,-1-1-1,1 1 16,-1 0-1,0 0 0,1 0 0,-1 0 1,0 0-1,0 0 0,0 0 0,0 0 0,0 0 1,0 0-1,0 0 0,0 0 0,0 0 1,-1 1-1,-59 215 3383,32-127-3094,25-80-306,-12 40 80,1 1 0,-10 81 0,24-130-109,0-1 0,0 0 0,-1 1 0,1-1 0,0 1 1,0-1-1,0 0 0,1 1 0,-1-1 0,0 1 0,0-1 0,1 0 0,-1 1 0,1-1 0,-1 0 0,1 1 0,1 1 0,-2-3-1,0 0 0,1 0 0,-1 0 0,0 0 0,0 0 0,1 0 0,-1 0 0,0 0 0,1 0 0,-1 0 0,0 0 0,0 0 0,1 0 0,-1-1-1,0 1 1,0 0 0,1 0 0,-1 0 0,0 0 0,0 0 0,1 0 0,-1-1 0,0 1 0,0 0 0,1 0 0,-1 0 0,0-1 0,0 1 0,12-17-13,-2-6-37,-1 0-1,-1-1 0,0 0 0,6-46 0,4-105-513,-15 150 418,-2 0 1,-1 0-1,-1 0 1,0 0 0,-10-39-1,11 62 123,0 0 0,-1 1 0,1-1 0,-1 0-1,0 1 1,1-1 0,-1 0 0,0 1 0,0-1-1,0 1 1,0-1 0,0 1 0,-1 0 0,1-1-1,-3-1 1,4 3 18,0 0 0,0 0 0,-1 0 0,1 0 0,0 0 0,-1 0 0,1 0 0,0 0 0,0 0 0,-1 0 0,1 0 0,0 0 0,-1 0-1,1 0 1,0 0 0,0 0 0,-1 0 0,1 1 0,0-1 0,0 0 0,-1 0 0,1 0 0,0 0 0,0 1 0,0-1 0,-1 0 0,1 0 0,0 0 0,0 1 0,-6 14-33,3 11 151,1 0 0,1 1 0,2-1 0,0 0 0,2 1 0,1-1-1,1 0 1,1-1 0,1 1 0,19 42 0,-22-59-33,0 0-1,0 0 1,1-1-1,0 0 1,1 0 0,0 0-1,0-1 1,1 0 0,11 11-1,-15-16-52,0 0 0,0 0-1,1 0 1,-1-1 0,0 1 0,1-1-1,-1 0 1,1 0 0,-1 0-1,1 0 1,-1-1 0,1 1 0,0-1-1,-1 0 1,1 0 0,0 0-1,-1-1 1,1 1 0,-1-1-1,1 0 1,0 0 0,-1 0 0,0 0-1,1-1 1,-1 1 0,0-1-1,0 0 1,5-4 0,3-2 17,-2 0 1,1-1-1,-1-1 0,-1 1 1,0-2-1,0 1 0,-1-1 0,0 0 1,-1 0-1,7-18 0,-2 1 21,0 0 0,-3-1 0,9-42 0,-7-6-15,-10 68-45,0 1-1,0 0 1,-1-1 0,0 1 0,0 0 0,-5-15 0,6 21-5,-1 1 0,1 0 0,-1-1 0,0 1 0,1 0 0,-1-1 0,0 1 0,0 0 1,0 0-1,0 0 0,0-1 0,0 1 0,-2-1 0,3 2 0,-1-1 0,0 1 0,1 0 0,-1-1 0,0 1-1,0 0 1,1 0 0,-1 0 0,0 0 0,0 0 0,1 0 0,-1 0 0,0 0 0,1 0 0,-1 0-1,0 0 1,0 0 0,1 0 0,-2 1 0,0 0-1,0 1-1,0-1 0,0 0 1,0 1-1,0 0 1,0-1-1,0 1 1,1 0-1,-1 0 1,1 0-1,0 0 0,-1 0 1,1 0-1,-1 3 1,-2 5-263,0 1 0,1 0 0,0 1 0,1-1 0,1 0 1,-1 1-1,2-1 0,0 1 0,0-1 0,1 1 0,0-1 0,5 19 1,-6-29 211,0 0 1,1-1 0,-1 1-1,0 0 1,0-1 0,0 1-1,1 0 1,-1-1 0,0 1-1,1-1 1,-1 1 0,0 0 0,1-1-1,-1 1 1,1-1 0,-1 1-1,1-1 1,-1 0 0,1 1-1,-1-1 1,1 1 0,-1-1-1,1 0 1,1 1 0,6-3-756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57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34 17148,'-5'38'1506,"1"-9"-229,0 48 0,4-70-1056,0 0 1,1 1-1,0-1 0,0 0 1,1 0-1,0 0 1,0 0-1,0 0 1,1 0-1,0-1 1,7 12-1,-7-15-164,0 0-1,-1 0 0,1 0 1,1 0-1,-1 0 1,0-1-1,1 0 0,-1 1 1,1-1-1,-1-1 1,1 1-1,0 0 1,0-1-1,0 0 0,0 0 1,0 0-1,0 0 1,0-1-1,0 0 1,1 1-1,-1-2 0,0 1 1,0 0-1,0-1 1,0 0-1,7-2 0,-3 1-23,0-1-1,0 0 0,0 0 0,0-1 0,0 0 1,-1-1-1,0 1 0,0-2 0,0 1 0,-1-1 0,1 0 1,4-6-1,-3 2 21,-1 0 0,0-1 0,-1 0 0,-1 0 0,1 0 0,-2-1 0,1 1 0,-2-1 0,0 0 0,0 0 0,-1-1 0,0 1 0,-1 0 0,-1-1 0,0 1 0,-2-13 0,2 23-37,0-1-1,-1 1 0,0 0 1,1 0-1,-1 0 0,0 0 1,0 0-1,0 0 0,0 0 0,-1 0 1,-1-3-1,2 5-13,1 0 1,0-1-1,-1 1 0,1 0 0,-1-1 0,0 1 1,1 0-1,-1 0 0,1-1 0,-1 1 0,1 0 1,-1 0-1,0 0 0,1 0 0,-1 0 1,1 0-1,-1 0 0,1 0 0,-1 0 0,0 0 1,1 0-1,-1 0 0,1 1 0,-1-1 1,1 0-1,-1 0 0,0 1 0,1-1 0,-1 0 1,1 0-1,0 1 0,-1-1 0,1 1 1,-1-1-1,1 0 0,-1 1 0,1-1 0,0 1 1,-1-1-1,1 1 0,0-1 0,0 1 1,-1 0-1,-4 8 11,1-1 1,0 1 0,0 0 0,1 0-1,0 0 1,0 0 0,1 0-1,1 1 1,-2 12 0,2-2 36,0 0 0,2 0 0,3 29 0,-3-40-27,1-1 0,0 0 0,0 0 0,0 0 0,1 0 0,1 0 0,-1 0 0,1-1 0,1 1 0,-1-1 0,9 10 0,-10-14-68,0 0 0,0-1-1,0 1 1,0-1 0,0 0 0,1 0-1,-1 0 1,1 0 0,-1-1 0,1 1-1,0-1 1,0 0 0,-1 0 0,1-1-1,0 1 1,0-1 0,0 1 0,0-1 0,0 0-1,0-1 1,0 1 0,-1-1 0,1 0-1,0 1 1,0-2 0,0 1 0,4-2-1,-1-1-192,0 0 0,0 0-1,0 0 1,-1-1 0,0 0-1,0-1 1,0 1 0,0-1-1,-1 0 1,0 0 0,0-1-1,4-8 1,7-13-447,21-49 0,-36 74 652,26-67-1062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58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18804,'-7'11'596,"2"0"-1,-1 0 1,1 1 0,1 0-1,0 0 1,-3 17-1,-8 77 1284,14-98-1694,-1 12 109,-5 56 563,7-68-781,0 1 0,1-1-1,0 0 1,0 1-1,0-1 1,6 14 0,-7-20-70,1-1 0,0 1 0,-1-1 1,1 0-1,0 1 0,0-1 1,0 0-1,0 1 0,0-1 0,1 0 1,-1 0-1,0 0 0,0 0 0,1 0 1,-1 0-1,0-1 0,1 1 0,-1 0 1,1-1-1,-1 1 0,1-1 0,0 1 1,-1-1-1,1 0 0,-1 1 1,1-1-1,0 0 0,-1 0 0,1 0 1,0-1-1,-1 1 0,1 0 0,-1-1 1,1 1-1,1-1 0,8-3-5,0 0 0,0-1-1,-1 0 1,11-8 0,-1 2-12,60-25-82,-72 33 68,1 0 0,-1 1 0,1 0-1,0 0 1,-1 1 0,1 0 0,16 1 0,-23 0 22,0 0-1,0 1 1,0-1 0,0 0 0,0 1 0,0-1 0,0 1 0,0 0 0,0-1 0,-1 1 0,1 0-1,0 0 1,0 0 0,-1 0 0,1 1 0,-1-1 0,1 0 0,-1 1 0,1-1 0,-1 1 0,0 0-1,0-1 1,0 1 0,0 0 0,0-1 0,0 1 0,0 0 0,-1 0 0,1 0 0,0 3-1,0 5 37,0-1 0,-1 1-1,0-1 1,-1 0 0,-2 15-1,1-15 74,1 0-1,0 0 1,1 14-1,0-21-68,1 0 0,0 1 0,0-1 0,-1 0-1,1 1 1,1-1 0,-1 0 0,0 0 0,0 0 0,1 0-1,-1 0 1,1 0 0,0 0 0,0-1 0,-1 1 0,1 0 0,0-1-1,0 0 1,1 1 0,-1-1 0,0 0 0,0 0 0,1 0-1,-1 0 1,0-1 0,1 1 0,-1-1 0,1 1 0,-1-1-1,3 0 1,10 1 89,-1 0-1,1-1 1,25-4-1,-32 3-119,0 0 98,3 0-344,0 0-1,0-1 0,0 0 0,13-5 1,-22 6 141,0 0 0,0 0 1,0 0-1,1 0 0,-1 0 1,0 0-1,-1-1 0,1 1 1,0-1-1,0 1 0,0-1 0,-1 0 1,1 1-1,-1-1 0,0 0 1,1 0-1,-1 0 0,0 0 1,0-1-1,0 1 0,0 0 1,-1 0-1,1-1 0,-1 1 1,1-5-1,-5-23-580,-8-4-241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4:2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0 308 11690,'15'9'388,"0"-1"0,0-1 0,1-1-1,-1 0 1,1-1 0,1 0-1,-1-1 1,28 2 0,15-1-297,63-4 1,-108-1-72,256-17-227,-57 1-86,224-10 142,299-5 629,130 26-294,338 8-136,-664 30-40,249 7 1,76-67 6,-257 3 12,-53 20 9,12-1 11,-4-24 46,-10-26 24,433-31 47,374 24-97,-221 43 426,-947 19 22,-191 0-537,0 1-1,0-1 1,0-1 0,0 1 0,0 0-1,0 0 1,0 0 0,0 0 0,0-1-1,0 1 1,-1 0 0,1-1-1,0 1 1,0-1 0,1 0 0,-2 1 8,0 0 1,1-1 0,-1 1 0,0 0-1,0 0 1,0-1 0,0 1 0,0 0-1,0-1 1,1 1 0,-1 0 0,0-1 0,0 1-1,0 0 1,0-1 0,0 1 0,0 0-1,0-1 1,0 1 0,-1 0 0,1-1-1,0 1 1,0 0 0,0-1 0,0 1-1,0 0 1,0 0 0,-1-1 0,0-1-15,0 1 0,-1-1 0,1 0 1,-1 1-1,1 0 0,-1-1 0,1 1 0,-1 0 1,0 0-1,1 0 0,-1 0 0,-4-1 0,-25-7-212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58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16043,'-11'0'1793,"19"6"-1001,10-2-320,15 3 960,5 0-551,11 1-1049,7-1 560,-2 0-304,2 0-152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58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25 129 15923,'0'2'156,"1"0"0,-1-1 0,1 1 0,0 0 0,-1 0 0,1-1-1,0 1 1,0-1 0,0 1 0,0-1 0,0 1 0,0-1 0,1 0-1,-1 1 1,0-1 0,1 0 0,-1 0 0,1 0 0,-1 0-1,1 0 1,0 0 0,-1-1 0,1 1 0,0 0 0,2 0 0,-1-1 10,-1 0 1,1-1 0,-1 1 0,1 0 0,-1-1 0,1 1 0,-1-1 0,0 0 0,1 0-1,-1 0 1,0 0 0,0 0 0,1-1 0,-1 1 0,0-1 0,0 1 0,-1-1-1,4-2 1,0-3 17,1 1-1,-2-1 1,1 0-1,-1 0 1,0-1-1,0 1 1,3-11-1,-5 14-146,-1 0 0,0 0 0,0 0 0,-1-1 0,1 1 0,-1 0 0,0-6 0,0 8-30,0 0 1,0 1 0,-1-1-1,1 0 1,-1 1-1,1-1 1,-1 1 0,1-1-1,-1 0 1,0 1 0,0-1-1,0 1 1,0 0 0,0-1-1,0 1 1,0 0-1,-1 0 1,-1-2 0,2 2-1,-1 0 1,1 0 0,-1 1-1,0-1 1,1 1 0,-1-1 0,0 1-1,0-1 1,1 1 0,-1 0-1,0 0 1,0 0 0,1 0 0,-1 0-1,0 0 1,0 0 0,1 0-1,-1 1 1,0-1 0,1 1-1,-1 0 1,0-1 0,1 1 0,-1 0-1,1 0 1,-1 0 0,1 0-1,-3 2 1,-2 1 31,1 1 1,0 0-1,0 0 0,1 1 1,-1 0-1,-3 5 0,1 1 59,1 0-1,0 0 1,1 0-1,0 1 1,-5 24-1,8-30-36,1 0 0,0 1-1,0-1 1,1 1-1,0-1 1,0 1 0,0-1-1,1 1 1,1-1 0,-1 0-1,5 15 1,-4-20-35,-1 1 0,1 0 0,-1 0-1,1-1 1,0 1 0,0-1 0,0 1 0,0-1 0,0 0 0,1 0 0,-1 0 0,1 0 0,-1 0 0,1 0 0,0-1-1,5 3 1,-2-2-1,-1-1 0,1 0 0,-1 0-1,1 0 1,0-1 0,-1 1-1,1-1 1,10-2 0,5-2 6,0 0-1,0-2 1,36-15 0,-51 19-26,48-21 1,-33 13-34,1 1 0,44-12 0,-65 20 29,0 1 0,0-1 0,0 1 0,1 0 0,-1 0 0,0-1 0,0 1 0,0 0 0,1 0 1,-1 0-1,0 0 0,0 1 0,1-1 0,-1 0 0,0 0 0,0 1 0,0-1 0,0 1 0,0-1 0,0 1 0,0-1 0,1 1 0,-1 0 0,-1-1 0,1 1 0,0 0 0,0 0 0,0 0 0,0 0 0,-1 0 0,1 0 0,1 1 0,-1 3 40,0-1 0,0 1-1,0-1 1,-1 1 0,1 0-1,-1-1 1,0 6 0,-1-4 34,1-1 1,0 0 0,1 0-1,1 10 1,-1-13-41,0 0 0,0 1 0,1-1 0,-1 0 0,0 0 0,1 0 0,-1 0 0,1 0 0,0 0 0,0 0 0,0 0 0,0-1 0,0 1 1,0-1-1,0 1 0,0-1 0,0 0 0,1 0 0,-1 0 0,0 0 0,1 0 0,-1-1 0,1 1 0,-1-1 0,1 0 0,0 1 0,-1-1 0,1 0 0,-1 0 0,1-1 1,3 0-1,8-1 38,0-1 0,0 0 0,0-1 0,15-7 1,-26 10-74,43-20-171,-35 15-120,0 1 0,0 0 0,0 0 0,1 1 0,-1 1 0,23-4 0,-34 7 225,0 0-1,1 0 1,-1-1 0,0 1 0,1 0 0,-1 0 0,0 0 0,1 0 0,-1 0 0,1 0 0,-1 0 0,0 0 0,1 0 0,-1 1 0,0-1 0,1 0 0,-1 0 0,0 0 0,1 0 0,-1 0 0,0 1-1,0-1 1,1 0 0,-1 0 0,0 0 0,0 1 0,1-1 0,-1 0 0,0 0 0,0 1 0,1-1 0,-1 0 0,0 1 0,0-1 0,1 2-1501,-3-4 878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5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18820,'-2'238'7152,"2"-235"-7082,0 4 79,0 0-1,1 0 1,0-1-1,3 11 1,-4-16-127,0 1 0,1-1-1,-1 0 1,1 0 0,0 0 0,-1 0-1,1 1 1,0-1 0,-1 0 0,1 0-1,0 0 1,0 0 0,0-1 0,0 1-1,0 0 1,0 0 0,0 0 0,0-1-1,0 1 1,1-1 0,-1 1 0,0-1 0,0 1-1,1-1 1,-1 0 0,0 1 0,0-1-1,1 0 1,2 0 0,3-1 5,0 0 0,0-1 0,0 0 0,0 0 0,0 0 0,-1-1 0,1 0 0,-1 0 0,13-9 0,52-43-44,-66 51 17,12-12-18,-10 10 1,-1 0-1,1 0 0,0 0 0,0 1 1,1 0-1,-1 0 0,1 1 1,11-5-1,-18 9 17,-1 0 1,1 0-1,-1 0 0,1 0 1,-1 1-1,1-1 1,-1 0-1,1 0 0,-1 1 1,1-1-1,-1 0 1,1 0-1,-1 1 0,1-1 1,-1 1-1,0-1 1,1 0-1,-1 1 0,0-1 1,1 1-1,-1-1 1,0 1-1,1-1 0,-1 1 1,0-1-1,0 1 1,0-1-1,0 1 0,1-1 1,-1 1-1,0-1 1,0 1-1,0-1 0,0 1 1,0 0-1,0-1 1,-1 1-1,2 29 76,-2-23-44,1-1 9,0 0 0,0 0 0,1 0 0,0 0 0,0 0 1,0 0-1,1 0 0,3 10 0,-4-15-29,0 1 1,1 0-1,-1-1 0,0 1 1,1-1-1,-1 1 0,1-1 0,-1 1 1,1-1-1,-1 0 0,1 0 1,0 0-1,0 0 0,0 0 0,0 0 1,0-1-1,-1 1 0,1-1 1,0 1-1,0-1 0,0 0 0,1 0 1,-1 0-1,0 0 0,0 0 1,0 0-1,0 0 0,0-1 0,2 0 1,5-1-184,0 0 0,-1 0 0,1-1-1,-1-1 1,0 1 0,0-1 0,0-1 0,0 1 0,-1-1 0,0-1 0,12-11 0,-7 5-340,-1-1 1,0-1 0,-1 0-1,0 0 1,8-18 0,-3 3-440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5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44 14611,'-4'1'253,"0"1"-1,0 0 0,0 0 1,0 0-1,1 0 1,-1 1-1,1-1 0,0 1 1,-1 0-1,1 0 1,1 0-1,-1 1 0,0-1 1,1 1-1,-1-1 1,1 1-1,-3 7 1,-1 3 367,1-1 0,1 0 0,0 1 0,-3 15 0,6-21-330,0 0 1,0-1-1,1 1 0,-1 0 0,2 0 0,-1-1 0,3 12 0,-3-17-244,1 0 0,-1-1 1,1 1-1,0 0 0,-1-1 0,1 1 0,0-1 1,0 1-1,0-1 0,0 1 0,0-1 0,0 0 1,0 0-1,0 1 0,1-1 0,-1 0 0,0 0 1,1 0-1,-1 0 0,1 0 0,-1-1 1,1 1-1,0 0 0,-1-1 0,1 1 0,0-1 1,-1 0-1,1 1 0,0-1 0,-1 0 0,1 0 1,0 0-1,0 0 0,-1 0 0,1 0 0,0-1 1,-1 1-1,1-1 0,2 0 0,3-2-8,0 1-1,0-1 0,0-1 1,0 1-1,-1-1 1,1-1-1,-1 1 0,0-1 1,-1 0-1,1 0 1,-1 0-1,0-1 0,0 0 1,-1 0-1,0 0 0,6-11 1,-4 5-42,0-1 0,-1 1 0,0-1 0,-1 0-1,0 0 1,-1 0 0,-1-1 0,1-18 0,-3 28-3,0 0 1,0 1-1,0-1 0,-1 0 0,0 1 0,0-1 1,0 1-1,0-1 0,0 1 0,-1-1 1,1 1-1,-1 0 0,-4-5 0,6 7 5,-1 0 0,1 0 0,-1 1 0,0-1 0,1 1 0,-1-1 0,0 1 0,0-1 0,1 1 0,-1-1 0,0 1-1,0 0 1,0-1 0,0 1 0,1 0 0,-1 0 0,0-1 0,0 1 0,0 0 0,0 0 0,0 0 0,-1 0 0,0 1 2,0 0 0,0 0 0,0 0 0,1 0 0,-1 0 0,0 0 0,1 0 0,-1 0 0,1 0 0,0 1 0,-1-1 1,1 1-1,0-1 0,0 1 0,-2 2 0,-2 5 13,0-1 0,1 1 1,0 1-1,0-1 0,1 1 0,0-1 1,1 1-1,0 0 0,1 0 0,0 0 1,0 0-1,1 0 0,0 0 0,1 0 1,4 19-1,-5-27-43,1 0 0,0 1 0,0-1 0,0 0 0,0 0 0,0 0 0,0 0 0,1 0 0,-1 0 0,1 0 0,-1 0 0,1 0 0,0-1 0,0 1 0,0-1 0,0 1 0,0-1 0,0 0 0,0 0 0,3 1 0,-1-1-106,0 0 1,0 0-1,0 0 0,0-1 1,0 0-1,0 0 0,0 0 1,0 0-1,0-1 0,8-2 1,1-1-184,1 0 1,-2-1-1,1-1 1,-1 0-1,23-16 1,16-16-380,1-7-180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0:00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 19692,'2'4'276,"-1"1"0,1-1 0,-1 1-1,0 0 1,0 0 0,-1-1 0,1 1 0,-1 0 0,0 0-1,0 0 1,-1 0 0,1-1 0,-1 1 0,-2 7-1,-3 7 427,-15 37-1,7-23-382,-2 0 0,-28 41-1,32-57-372,0-1-1,0-1 1,-2 0-1,0-1 1,-29 24 0,42-37-16,-1 0 0,1 0-1,-1 0 1,1 0 0,-1 0 0,0 0 0,1-1 0,-1 1 0,0 0 0,1-1 0,-1 1 0,0-1 0,0 0 0,-1 0 0,2 0-15,0 0 0,0 0 0,1 0 0,-1-1 0,0 1 0,0 0 0,1-1-1,-1 1 1,0 0 0,0-1 0,1 1 0,-1-1 0,1 1 0,-1-1 0,0 0-1,1 1 1,-1-1 0,1 1 0,0-1 0,-1 0 0,0-1 0,-1-4-331,0 1 1,1-1 0,0 0-1,0 0 1,0 0-1,0-9 1,1 3-7,-4-128-5643,5 118 5711,1 1 0,5-27 1,-7 47 427,1-1-1,-1 1 1,0-1 0,1 1 0,-1 0 0,0-1 0,1 1-1,0 0 1,-1 0 0,1-1 0,0 1 0,0 0 0,0 0-1,-1 0 1,1 0 0,0 0 0,0 0 0,2-1 0,-2 2 33,0 0 1,0-1-1,0 1 1,0 0-1,0 0 1,0 0-1,0 0 1,-1 0-1,1 0 1,0 0-1,0 0 1,0 0-1,0 0 1,0 1-1,0-1 1,0 0-1,0 1 1,0-1-1,0 1 1,0 0-1,6 4 761,0 0-1,-1 0 1,1 1 0,9 12-1,-9-11-385,88 90 3379,-68-73-3884,51 36 1,-72-56-198,-1-1 0,1 0 1,0 0-1,0 0 1,8 2-1,-12-5 179,-1 1 1,1-1-1,0 0 0,-1 1 1,1-1-1,-1 0 0,1 0 0,0 0 1,-1 0-1,1 0 0,-1 0 0,1-1 1,0 1-1,-1-1 0,1 1 0,-1-1 1,1 1-1,-1-1 0,1 0 1,-1 0-1,0 1 0,1-1 0,-1 0 1,0 0-1,3-3 0,7-17-676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0:00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19444,'-2'20'1191,"1"-1"-1,1 1 0,0 0 1,7 36-1,-6-50-1098,0-1 1,1-1-1,-1 1 0,1 0 1,0 0-1,1-1 0,-1 1 1,1-1-1,0 1 0,0-1 1,0 0-1,1 0 0,-1-1 1,1 1-1,0-1 0,0 1 1,0-1-1,1-1 1,-1 1-1,1-1 0,-1 1 1,1-1-1,0 0 0,5 1 1,-2-1-105,1-1 1,-1 1 0,0-1 0,1-1 0,-1 0 0,1 0 0,-1 0 0,1-1 0,-1-1 0,0 1-1,15-6 1,2-2-246,0-2 0,31-19 1,12-5-401,-65 34 633,-1-1 1,0 1-1,1 0 0,-1 1 0,0-1 0,1 0 0,-1 1 0,1-1 0,-1 1 1,1 0-1,-1 0 0,1 0 0,-1 0 0,1 0 0,0 1 0,-1-1 0,0 1 1,1 0-1,2 0 0,0 2 22,-1 1 0,1-1 0,-1 0 0,0 1 0,-1 0 0,1 0 0,3 5 0,3 2 64,-7-7-39,0-1-1,0 0 0,1 0 0,0 0 1,-1 0-1,1-1 0,0 1 0,0-1 0,1 0 1,-1 0-1,0-1 0,8 3 0,-4-3-63,0 0-1,0 0 0,0 0 0,0-1 1,1-1-1,12-1 0,6-4-334,0-1 0,-1-1 0,32-14 0,-50 19 263,67-32-940,27-9 194,-101 43 897,0 1 1,0 0 0,0-1 0,0 1-1,0 0 1,0 0 0,0 0 0,0 0-1,0 0 1,0 0 0,0 0-1,0 0 1,0 0 0,0 0 0,0 1-1,0-1 1,0 0 0,0 1 0,0-1-1,-1 0 1,1 1 0,0-1-1,0 1 1,0 0 0,1 1 0,13 23 1521,-3-4-873,11 8-134,33 30 1,15 20-1050,-38-38 130,60 79-854,-75-94 922,-1 1 0,23 49 0,-36-66 304,0 0-1,-1 0 1,0 0-1,-1 1 1,2 15-1,-4-24 16,0 1-1,0-1 0,0 1 0,0-1 0,-1 1 0,1-1 0,-1 1 0,1-1 1,-1 0-1,0 1 0,0-1 0,0 0 0,-1 3 0,1-4 0,0 0 1,0 0-1,0 0 0,0 0 1,-1 0-1,1-1 0,0 1 0,0 0 1,-1-1-1,1 1 0,0 0 0,-1-1 1,1 0-1,-1 1 0,1-1 0,0 0 1,-1 1-1,1-1 0,-1 0 1,1 0-1,-1 0 0,1-1 0,-1 1 1,-1 0-1,-3-2 54,0 0 1,0 0-1,0 0 1,0-1 0,1 0-1,-1 0 1,1-1-1,-1 1 1,1-1-1,-9-9 1,-5-5 252,-20-26 0,36 40-266,-1 0 0,1 0 1,0-1-1,0 1 0,1-1 1,-1 0-1,1 0 0,-2-6 1,4 9-40,-1-1 1,1 1-1,0-1 0,0 1 1,0-1-1,0 1 1,0-1-1,0 1 0,1-1 1,-1 1-1,1-1 1,0 1-1,0 0 0,0-1 1,0 1-1,0 0 1,0 0-1,0-1 0,3-2 1,10-11-266,21-20 0,-24 25 25,1 0 0,-1-1 1,-1-1-1,11-17 0,-15 18 123,0 0 1,8-24 0,4-31-281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0:01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 20884,'-10'-1'2161,"7"4"-1577,6 5-232,7 2 1168,3 6-1063,0 1-105,-2 5-192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0:01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9 123 18716,'-1'0'94,"1"-1"1,-1 0-1,0 1 0,1-1 0,-1 1 1,1-1-1,-1 0 0,1 1 1,-1-1-1,1 0 0,-1 0 0,1 1 1,0-1-1,-1 0 0,1 0 1,0 0-1,0 0 0,0 1 0,-1-1 1,1 0-1,0 0 0,0 0 1,0 0-1,1 0 0,-1 0 0,0-1 1,1 0 23,0 0 1,0 0 0,0 0-1,0 1 1,0-1 0,1 0-1,-1 1 1,1-1 0,-1 1-1,4-3 1,3-2 375,0 0 0,1 1 1,15-7-1,-15 8-244,0 0 1,0 1 0,0 1-1,0 0 1,16-2-1,-22 3-213,0 1-1,0 0 1,0 0-1,0 1 1,0-1-1,0 1 1,0-1-1,0 1 1,5 2-1,-7-2-27,1-1 0,-1 1 0,0 0 0,0 0-1,1 0 1,-1 0 0,0 0 0,0 0 0,0 1 0,0-1 0,0 0 0,0 0 0,0 1-1,-1-1 1,1 1 0,0-1 0,-1 1 0,1-1 0,0 3 0,0 11-13,1 1 1,-2 0-1,0-1 0,-1 1 1,-5 29-1,3-22-38,-1 41 0,4-56 35,1 0 1,0 0-1,0-1 0,0 1 0,1 0 0,0 0 0,4 8 0,-5-14 11,1 1 1,-1-1-1,0 0 0,1 1 0,0-1 0,-1 0 1,1 0-1,0 0 0,0 0 0,0-1 1,0 1-1,0 0 0,0-1 0,1 1 1,-1-1-1,1 0 0,-1 0 0,1 0 1,-1 0-1,1 0 0,-1 0 0,1-1 1,0 1-1,4-1 0,1 0 24,1-1-1,-1-1 1,0 1-1,0-1 1,1 0-1,-1-1 1,-1 0-1,1 0 1,0-1-1,12-8 1,10-7 128,31-28 1,-58 45-145,89-81 384,-81 72-329,0-2-1,-1 0 0,0 0 0,-1 0 0,10-22 1,-17 33-57,-1-1 0,0 1 0,1-1 0,-1 0 0,0 1 0,-1-1 0,1 0 0,0 0 0,-1 0 0,0 1 0,0-1 0,0 0 0,0 0 0,0 0 0,0 0 0,-1 0 0,1 1 0,-1-1 0,0 0 0,0 0 0,0 1 0,0-1 0,0 0 0,-3-3 1,1 3-14,0 0 0,0 1 1,0-1-1,-1 1 1,1 0-1,-1 0 1,1 0-1,-1 1 1,0-1-1,1 1 1,-1 0-1,0 0 1,0 0-1,0 0 1,0 1-1,-8-1 1,4 1-57,0 1 1,0-1 0,-1 2 0,1-1-1,-15 5 1,21-5-1,-1 0 1,1 0-1,0 0 0,-1 0 1,1 1-1,0-1 0,0 1 1,0-1-1,0 1 1,-3 2-1,5-3-5,-1 0 1,0 0-1,1 0 0,-1 0 0,1 0 1,-1 0-1,1 0 0,-1 1 1,1-1-1,0 0 0,0 0 1,0 0-1,-1 0 0,1 1 1,0-1-1,0 0 0,1 0 1,-1 0-1,0 1 0,0-1 1,0 0-1,1 0 0,0 1 0,0 1-48,0-1-1,0 0 1,1 0-1,-1 0 1,1 0-1,-1 0 0,1 0 1,0 0-1,0 0 1,0-1-1,0 1 0,0-1 1,0 1-1,0-1 1,0 0-1,3 1 0,41 12-617,-1-5-62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0:01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18580,'0'1'158,"-5"8"419,2-1 1,-1 1-1,1-1 0,0 1 1,1 0-1,0 0 1,0 0-1,0 14 0,2-23-532,0 1-1,0 0 1,0 0-1,0 0 0,1 0 1,-1 0-1,0 0 0,1-1 1,-1 1-1,0 0 0,1 0 1,-1 0-1,1-1 0,-1 1 1,1 0-1,-1-1 1,1 1-1,0 0 0,-1-1 1,1 1-1,0-1 0,0 1 1,-1-1-1,1 1 0,0-1 1,0 1-1,0-1 1,0 0-1,-1 0 0,1 1 1,0-1-1,0 0 0,0 0 1,0 0-1,0 0 0,0 0 1,0 0-1,-1 0 0,3-1 1,3 0 46,1 0-1,-1-1 1,0 1 0,9-5-1,-15 6-80,76-35 277,-54 24-262,1 0 0,0 2 0,0 0 0,0 2-1,44-8 1,-64 14-26,1 1-1,0-1 0,-1 1 1,1 0-1,-1 1 0,1-1 1,0 0-1,-1 1 0,1 0 1,-1 0-1,1 0 0,-1 0 1,0 1-1,0-1 0,1 1 1,-1 0-1,0 0 0,4 4 1,-3-1 2,0 0 0,0 0 0,0 0 0,-1 0 0,0 1 0,0 0 0,-1 0 0,1 0 0,1 8 0,-4-12 2,1-1 1,-1 1-1,1-1 0,-1 1 0,1 0 1,0-1-1,0 1 0,0-1 0,0 0 1,0 1-1,0-1 0,0 0 0,0 1 1,0-1-1,0 0 0,1 0 0,-1 0 1,1 0-1,-1 0 0,0 0 0,1 0 1,0-1-1,-1 1 0,1-1 0,-1 1 1,1-1-1,0 1 0,2-1 0,-1 0-84,1-1 0,0 1-1,-1-1 1,1 0 0,-1 0-1,1 0 1,-1-1 0,0 1-1,1-1 1,-1 0 0,0 1-1,5-6 1,44-29-392,-23 20 159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0:02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19516,'6'9'1649,"-6"11"-1081,-4 7-208,-2 8 680,-3 6-216,1 8-320,-1-2-48,6-2-176,2-4-184,-2-6-704,3-8-288,1-13 736,2-11-176,-9-11-136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4:30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0 251 10514,'40'-13'472,"0"2"-1,1 2 1,69-7-1,-61 10-420,422-39 97,2 22-141,126-8-10,-83 1 27,541 39 0,152 39 206,-516-23-39,790 9-35,1-70 216,227-4-193,-342-3-147,-45-20 73,1000 113 87,-1246-42 164,-309 17-824,-237-8 300,-508-17 161,0-1-1,42-8 1,-24-3 4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0:02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18796,'3'-5'259,"1"1"0,0 0 0,0 1 0,0-1 0,1 1 0,-1 0 0,1 0 1,0 0-1,0 1 0,0-1 0,0 1 0,8-2 0,6-1 306,0 1 0,23-2 1,-5 2 67,1 2 1,-1 1 0,1 2-1,39 7 1,-54-5-486,0 2 1,0 0 0,-1 1-1,0 2 1,0 0-1,-1 1 1,36 21 0,-50-25-125,0 0 0,0 0 0,-1 1 1,0 0-1,1 0 0,-2 0 0,10 14 1,-13-18-21,-1 1 0,1-1 0,-1 1 0,0 0 0,0-1 0,0 1 0,0 0 0,-1 0 0,1 0 0,-1 0 0,1-1 0,-1 1 0,0 0 0,0 0 0,0 0 0,-1 0 0,1 0 0,-1 0 0,1 0 0,-1-1 0,0 1 0,0 0 0,0-1 0,-1 1 0,1 0 0,-2 2 0,-3 1 16,1 1-1,-1-1 1,0 0-1,-1 0 1,1-1-1,-1 0 1,0 0-1,-1 0 1,1-1 0,-10 4-1,-12 4-50,-41 11 1,59-20-50,40 7-742,-3-5 536,-1 2 0,0 1 0,39 17 0,-55-21 271,0 1-1,0 0 1,0 0 0,0 1-1,-1 0 1,0 1-1,-1 0 1,1 0 0,-1 1-1,-1-1 1,1 2-1,5 9 1,-10-14 39,0 0 0,0 0 0,-1 0 1,1 0-1,-1 0 0,0 0 0,0 0 0,-1 1 0,1-1 0,-1 0 1,0 1-1,0-1 0,-1 0 0,1 1 0,-1-1 0,0 0 0,0 0 1,0 0-1,-1 0 0,1 0 0,-1 0 0,0 0 0,0 0 0,0 0 1,-1-1-1,1 1 0,-1-1 0,-4 4 0,-5 5 159,0-1 1,-1-1-1,0 0 0,0-1 1,-1 0-1,-18 7 0,4-2 245,0-2-1,-1-1 0,-43 10 1,53-16-262,-1-2 1,0 0-1,0-1 1,0-2-1,0 0 1,-25-3-1,39 3-238,0-1 0,0-1 0,0 1 0,1-1 0,-1 0 0,0-1 0,1 1 0,0-1 0,-1 0 0,1 0 0,0-1 0,0 1 0,1-1 0,-6-6 0,4 4-119,1-1 1,1 0 0,-1 0 0,1 0-1,1 0 1,-1-1 0,1 1 0,0-1-1,-3-15 1,1-12-554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0:03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395 114 18324,'3'-5'310,"3"-2"98,-1 0-1,0-1 1,0 0 0,0 0 0,-1 0-1,-1-1 1,1 0 0,-1 1 0,2-14 0,-5 22-356,0-1 1,1 1 0,-1 0-1,0-1 1,0 1 0,0-1-1,0 1 1,0 0 0,0-1-1,0 1 1,0-1 0,0 1-1,0 0 1,0-1 0,0 1-1,0-1 1,0 1 0,0 0 0,0-1-1,-1 1 1,1-1 0,0 1-1,0 0 1,0-1 0,-1 1-1,1 0 1,0-1 0,0 1-1,-1 0 1,1-1 0,0 1-1,-1 0 1,1 0 0,0-1 0,-1 1-1,1 0 1,0 0 0,-1 0-1,1 0 1,-1-1 0,1 1-1,0 0 1,-1 0 0,1 0-1,-1 0 1,1 0 0,0 0-1,-1 0 1,1 0 0,-1 0-1,1 0 1,0 0 0,-1 0 0,1 0-1,-1 1 1,1-1 0,0 0-1,-1 0 1,1 0 0,0 1-1,-1-1 1,1 0 0,0 0-1,-1 1 1,-22 16 943,-46 54-34,-105 142 0,145-174-757,3 2 0,1 1 1,-37 86-1,58-118-163,0 0 1,1 1-1,0-1 1,1 1-1,0 0 0,0 20 1,2-26-42,1 0 0,-1 0 0,1 0 0,0 0 0,0-1 1,0 1-1,1 0 0,0 0 0,0-1 0,0 0 0,0 1 0,1-1 1,0 0-1,0 0 0,0 0 0,0 0 0,6 5 0,-2-4-161,0 0 0,0 0 0,1-1-1,-1 0 1,1 0 0,0 0 0,0-1 0,0-1-1,1 1 1,-1-1 0,1-1 0,-1 1-1,1-1 1,-1-1 0,1 0 0,0 0-1,-1-1 1,11-1 0,2-2-232,0-1 0,0-1 0,-1 0 0,0-2 0,0 0 0,24-15 1,22-16-723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0:04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238 190 21333,'-44'56'1943,"-67"93"1443,96-127-3026,2 1 1,1 1-1,0 0 0,-15 47 0,27-70-337,-1 1 0,0 0 0,1-1 0,0 1 0,-1 0 0,1-1 0,0 1-1,0 0 1,0-1 0,0 1 0,0 0 0,0-1 0,1 4 0,-1-5-14,0 0 0,1 0 0,-1 0 1,1 0-1,-1 0 0,0 0 0,1 0 0,-1 0 1,1 0-1,-1 0 0,1 0 0,-1 0 1,0 0-1,1 0 0,-1 0 0,1 0 1,-1-1-1,0 1 0,1 0 0,-1 0 0,0 0 1,1-1-1,-1 1 0,0 0 0,1-1 1,-1 1-1,0 0 0,1 0 0,-1-1 1,0 1-1,1-1 0,31-38 313,-13 8-178,-1-1 0,20-49 0,18-72-64,-10-17-360,-44 161 159,-7 37 82,1 1 0,1 0 1,2 29-1,1-55 50,0-1 1,0 0-1,0 0 0,0 0 1,1 0-1,-1 0 1,1 1-1,-1-1 0,1 0 1,0 0-1,0 0 0,0 0 1,0-1-1,0 1 1,0 0-1,1 0 0,1 1 1,-2-2-1,0-1 1,0 1-1,0 0 1,0-1-1,0 0 1,0 1 0,0-1-1,0 0 1,1 1-1,-1-1 1,0 0-1,0 0 1,0 0-1,0 0 1,1 0 0,-1 0-1,0 0 1,0-1-1,0 1 1,0 0-1,0-1 1,0 1-1,1-1 1,-1 1-1,0-1 1,0 1 0,0-1-1,0 0 1,-1 1-1,1-1 1,0 0-1,0 0 1,1-1-1,3-3 27,1 0-1,-1 0 0,0-1 0,-1 0 0,1 0 1,-1 0-1,0-1 0,0 1 0,-1-1 1,5-13-1,-8 19-11,-15 28 39,13-22-63,-1-1 1,1 1-1,0-1 1,1 1 0,-1-1-1,1 1 1,-1 0 0,2 0-1,-1 0 1,0 0-1,1 0 1,0 0 0,0 0-1,0 0 1,3 8 0,-3-11-2,1 1 0,0 0 0,0 0 1,0-1-1,0 1 0,0-1 1,0 1-1,1-1 0,0 1 1,-1-1-1,1 0 0,0 0 1,0 0-1,0 0 0,0 0 0,0 0 1,1-1-1,-1 1 0,1-1 1,-1 1-1,1-1 0,-1 0 1,1 0-1,0 0 0,-1 0 1,1-1-1,0 1 0,4 0 1,5-1-1,1 0 0,-1-1 0,0-1 0,1 0 0,-1 0 0,0-1 0,0-1 0,0 0 0,-1-1 0,14-7 0,5-4 4,-1-1-1,39-30 1,-22 10-16,-1-1 0,-3-2 0,40-48 0,-78 83-41,-5 3 30,-6 5-3,-13 16-7,2 0 0,0 1 0,-27 40-1,10-13 3,27-38 27,-127 179 0,132-184 4,1 0 1,0 0-1,-1 0 1,2 1-1,-1-1 0,-2 9 1,4-12-4,0 0 1,0-1-1,0 1 0,0 0 1,0-1-1,0 1 1,0 0-1,0-1 0,0 1 1,0 0-1,1-1 0,-1 1 1,0-1-1,0 1 1,1 0-1,-1-1 0,0 1 1,1-1-1,-1 1 0,1 0 1,0 0-7,0 0 0,1-1 1,-1 1-1,0-1 0,0 0 0,0 1 0,0-1 1,0 0-1,0 1 0,1-1 0,-1 0 1,0 0-1,0 0 0,0 0 0,0 0 1,2-1-1,7 0-75,0-1 0,-1-1 0,1 0 1,-1 0-1,0 0 0,15-9 0,53-36-401,-61 38 378,3-3-29,-13 8 92,0 1 1,0 0-1,0 0 1,1 0-1,-1 1 0,10-3 1,-16 5 44,0 1 0,0 0 0,0 0 0,0 0 0,1 0 0,-1 0 0,0 0 1,0 0-1,0 0 0,1 0 0,-1 0 0,0 0 0,0 0 0,0 0 0,1 0 0,-1 0 0,0 0 0,0 0 1,0 0-1,1 1 0,-1-1 0,0 0 0,0 0 0,0 0 0,0 0 0,1 0 0,-1 0 0,0 0 0,0 1 1,0-1-1,0 0 0,0 0 0,0 0 0,1 0 0,-1 1 0,0-1 0,0 0 0,0 10 64,-8 11 32,8-20-91,-15 33 137,-23 63 255,35-86-353,0-1 0,1 0 1,0 1-1,1-1 0,0 1 0,1-1 0,1 18 1,-1-26-71,0 0 1,0-1-1,1 1 1,-1 0 0,1 0-1,-1-1 1,1 1-1,0 0 1,0-1 0,-1 1-1,1 0 1,0-1-1,1 1 1,-1-1 0,0 0-1,0 1 1,1-1 0,1 2-1,-2-3-57,0 0-1,0 1 0,0-1 1,-1 0-1,1 0 1,0 1-1,0-1 1,0 0-1,0 0 0,0 0 1,0 0-1,0 0 1,0-1-1,0 1 1,0 0-1,0 0 0,0-1 1,0 1-1,0 0 1,-1-1-1,1 1 1,0-1-1,0 1 0,0-1 1,-1 1-1,1-1 1,0 0-1,0 1 0,-1-1 1,1 0-1,-1 0 1,1 1-1,0-3 1,27-27-1200,-10 13 385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0:04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18164,'-3'18'685,"-2"-1"0,0 0 0,-1 0 1,0-1-1,-1 0 0,-17 27 0,7-10 752,-15 28 46,-1-1-525,4 1-1,-38 110 1,66-168-916,0 1-1,0 0 1,0 1 0,1-1-1,-1 0 1,1 0 0,0 0-1,1 8 1,-1-11-27,0 0 0,1-1 0,-1 1 0,0 0 0,1 0 0,-1-1 0,0 1 0,1 0 0,-1-1 0,1 1 0,-1 0 0,1-1 0,-1 1 0,1-1 0,-1 1 0,1-1 0,0 1 0,-1-1 0,2 1 0,0 0 2,-1-1 0,1 0 0,-1 1 1,1-1-1,-1 0 0,1 0 0,0 0 1,-1 0-1,1 0 0,-1-1 0,1 1 1,-1 0-1,4-2 0,10-4 80,0 0-1,0-1 1,0-1-1,14-10 1,55-43 197,-55 40-195,40-30 62,-13 12-312,-2-3 0,68-67 0,-116 103-115,-1 0 0,0 0-1,0-1 1,0 0 0,3-8-1,-7 14 224,-1 0 0,1 0 0,-1 0 0,1 0 0,-1 0 0,1 0 0,-1 0 0,0 0 0,0 0 0,1 0 0,-1 0 0,0-1 0,0 1 0,0 0 0,0 0 0,0 0 0,0 0 0,-1 0 0,1 0 0,0 0 0,-1 0 0,1-1 0,0 1 0,-1 0 0,1 0 0,-1 1 0,0-1 0,1 0-1,-1 0 1,0 0 0,0 0 0,1 0 0,-1 1 0,0-1 0,0 0 0,0 1 0,0-1 0,0 0 0,0 1 0,0-1 0,0 1 0,0 0 0,0-1 0,-1 1 0,-26-4-758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0:04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17756,'1'35'2656,"5"0"-1423,5-9-465,5-3 1760,4-3-999,4-2-265,-2-5-840,-2-3-456,-3-7 32,2-3-8,-2-3-176,-3-4-88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0:05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 17948,'15'-20'4369,"-15"20"-4303,0 0-1,0 0 0,0 0 0,0 0 0,0-1 0,0 1 0,0 0 0,0 0 0,0 0 1,0 0-1,0 0 0,0 0 0,1 0 0,-1 0 0,0 0 0,0 0 0,0-1 0,0 1 1,0 0-1,0 0 0,0 0 0,1 0 0,-1 0 0,0 0 0,0 0 0,0 0 0,0 0 1,0 0-1,0 0 0,1 0 0,-1 0 0,0 0 0,0 0 0,0 0 0,0 0 0,0 0 1,0 0-1,0 1 0,1-1 0,-1 0 0,0 0 0,0 0 0,0 0 0,0 0 0,0 0 1,0 0-1,-1 15 2267,-5 14-2036,0 0 0,2 1 0,2 0 0,0-1 0,2 1-1,2 0 1,0 0 0,11 47 0,-12-72-301,1 0 1,0 1-1,0-1 0,5 8 1,-7-12 0,1-1 0,-1 1 0,0-1 0,0 1 0,1-1 0,-1 0 0,0 1 1,1-1-1,-1 0 0,1 1 0,-1-1 0,0 0 0,1 1 0,-1-1 0,1 0 1,-1 0-1,1 1 0,-1-1 0,1 0 0,-1 0 0,1 0 0,-1 0 0,2 0 0,-2 0-4,1-1-1,0 1 0,0-1 0,-1 1 0,1-1 0,0 1 0,-1-1 0,1 0 0,-1 1 0,1-1 0,-1 0 0,1 0 0,-1 1 1,1-1-1,-1 0 0,0 0 0,0 0 0,1 1 0,-1-1 0,0-1 0,11-42-349,-2 0-1,-2 0 1,-2 0-1,-1-55 1,-4 93 299,0 4 24,1-1-1,-1 1 0,0 0 0,0-1 0,0 1 1,0 0-1,-1-1 0,1 1 0,-1 0 1,1-1-1,-1 1 0,0 0 0,0 0 1,-2-3-1,3 5-16,0 0-1,0 1 1,-1-1-1,1 1 1,0-1 0,0 0-1,0 1 1,0-1 0,0 1-1,0-1 1,0 1-1,0-1 1,0 1 0,0-1-1,0 0 1,0 1 0,0-1-1,0 1 1,0-1 0,0 1-1,1-1 1,-1 0-1,0 1 1,0-1 0,1 1-1,0 1-118,1-1 0,-1 1 0,1-1 0,0 0 1,0 0-1,-1 0 0,1 0 0,0 0 0,0 0 0,0 0 0,0 0 0,0-1 0,0 1 0,4 0 0,35 1-508,-32-1 415,32-1-616</inkml:trace>
  <inkml:trace contextRef="#ctx0" brushRef="#br0" timeOffset="1">451 19 18460,'-14'3'724,"1"0"1,0 1-1,0 0 0,1 1 1,-1 0-1,1 1 0,0 0 1,0 1-1,-19 15 0,26-17-529,0-1 0,0 1 0,1 0 0,0 0-1,0 0 1,0 1 0,0-1 0,1 1 0,-5 10 0,7-11-131,0-1 0,-1 1-1,1-1 1,1 1 0,-1 0 0,1-1 0,0 1 0,0 0 0,0 0 0,1-1 0,-1 1-1,1-1 1,1 1 0,2 8 0,-2-9-24,-1 1-1,1-1 1,1 0 0,-1 0-1,0 0 1,1-1 0,0 1-1,0 0 1,0-1 0,1 0-1,-1 0 1,1 0 0,-1 0-1,1 0 1,5 2 0,-3-3-4,0 1 0,0-1 0,0 0 0,1-1 0,-1 1 0,1-1 0,-1 0 0,1-1 0,11 0 0,-5-1 4,0-1 0,0 0 0,0-1 0,0 0 0,-1-1 0,0-1 0,1 0 0,-2 0 0,1-2 0,13-8 0,-13 6 7,0 0 0,-1-1-1,0 0 1,18-23 0,-26 29-41,1-1 0,-1 1 0,-1-1 0,1 1 0,-1-1-1,1 0 1,-1 0 0,-1 0 0,1 0 0,-1 0 0,0 0 0,0 0 0,0-1 0,-1 1-1,0 0 1,0-1 0,-1-5 0,1 8-14,-1 0 0,0 1 0,0-1 0,0 1 0,0-1-1,0 1 1,-1-1 0,1 1 0,-1 0 0,1 0 0,-1 0 0,0 0 0,0 0-1,0 0 1,-3-2 0,0 1-50,1 0 0,-1 0 0,0 1 0,0 0-1,-1 0 1,1 0 0,-7-1 0,-3 0-443,0 1-1,0 1 1,0 0 0,-27 3-1,28-1 238,1 2-1,0 0 1,-17 6-1,26-8 202,-36 12-654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0:05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23317,'-1'-1'3249,"4"-1"-2953,5 1 1792,9 1-2064,2 0-888,1 0 720,6 1-256,5 2-184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0:06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13 22693,'8'-3'608,"25"-6"951,-32 9-1510,0-1-1,0 1 0,0 0 0,1 0 0,-1 0 1,0 0-1,0 0 0,0 0 0,1 1 0,-1-1 1,0 0-1,0 1 0,0-1 0,0 0 0,1 1 1,-1-1-1,0 1 0,0 0 0,0-1 0,0 1 1,0 0-1,0 0 0,-1 0 0,1-1 0,1 3 1,2 7 290,0 0 1,-1 0-1,0 1 1,0-1-1,-1 1 1,0 0 0,0 20-1,0-7-133,2 20-111,-1 1 1,-3-1-1,-1 0 1,-2 1-1,-2-1 1,-2-1 0,-2 1-1,-2-1 1,-2-1-1,-1 0 1,-25 50-1,7-32-436,-3-2 0,-2-2-1,-2-1 1,-3-2-1,-63 64 1,89-102-123,0-1 0,0 0 0,-1-1 0,-1-1 0,0-1 0,-1 0 0,0-2 0,-39 15 0,-12-6-777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0:26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1972 251 11026,'-252'-126'3408,"199"98"-2456,22 12-627,-1 1 0,0 2-1,0 1 1,-1 2 0,-1 1 0,0 2 0,-40-4-1,44 8-255,0 3-1,0 0 1,0 2-1,0 1 0,0 1 1,0 2-1,1 1 1,-45 16-1,38-7-55,0 1-1,2 1 1,0 2-1,1 2 1,1 1 0,-39 36-1,30-20-22,2 1 0,1 2 0,-59 89 0,72-90-9,2 1 0,2 2 0,2 0 0,-25 85 0,-28 195-73,58-251 76,-118 520-58,24-117 71,26 3 15,70-368-14,5 1 0,5 0 0,5-1 0,5 1-1,4-1 1,37 149 0,236 692-152,-269-902 122,3 0 1,1-2 0,3 0-1,46 71 1,-56-102 14,0 0-1,1-1 1,0-1-1,1 0 1,1-1-1,19 13 1,-23-19 5,1 0 0,0-1 0,1 0 0,0-1 1,0-1-1,0 0 0,0-1 0,1-1 0,23 3 0,-10-4 5,-1-2-1,0-1 0,0-1 1,0-2-1,0 0 1,0-2-1,-1-1 0,0-1 1,0-1-1,-1-1 1,25-14-1,7-8 14,-1-2 0,-2-3 0,77-68 0,14-27 86,172-203 0,101-181 59,170-322-13,-474 654-101,155-342 0,-180 312 0,69-253-1,-128 355-18,-5 0-1,-6-2 1,-4 0 0,0-148 0,-15 209-2,-3-1 0,-2 2 1,-21-95-1,20 124-9,-1-1-1,-1 1 1,-1 1-1,-2 0 1,0 0-1,-1 1 1,-1 0-1,-1 1 1,-1 0-1,-25-25 1,17 24-5,-1 1-1,0 0 1,-1 2 0,-1 2 0,-43-21-1,31 20-25,-1 1-1,0 3 0,-62-14 0,3 12-213,0 3 1,-167 3-1,-342 44-651,375-5 608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30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4414 839 14339,'-4'-27'2766,"-3"-28"523,5 40-2982,-1 1-1,0-1 1,-2 0 0,1 1-1,-2 0 1,-10-20 0,2 11-140,-2 0-1,0 1 1,-2 1 0,0 1-1,-1 0 1,-1 1 0,-25-18 0,-14-5-6,-94-51 0,79 54-144,-1 3 0,-121-39 0,83 41-13,-143-22 1,9 22-12,-262-2 0,269 30-56,1 11 0,-1 11 0,-299 58 1,-11 54-244,0 0-635,518-122 847,13-1-556,-1-1-1,0-1 0,-40 0 0,60-3 643,0 1 1,-1-1-1,1 0 0,0 0 0,0 0 0,0 0 0,-1 0 1,1 0-1,0 0 0,0 0 0,0 0 0,0 0 0,-1 0 1,1 0-1,0 0 0,0 0 0,0 0 0,-1-1 0,1 1 1,0 0-1,0 0 0,0 0 0,0 0 0,-1 0 0,1 0 1,0 0-1,0 0 0,0-1 0,0 1 0,0 0 0,-1 0 0,1 0 1,0 0-1,0-1 0,0 1 0,0 0 0,0 0 0,0 0 1,0 0-1,0-1 0,0 1 0,0 0 0,0 0 0,0 0 1,0-1-1,0 1 0,0 0 0,0 0 0,0 0 0,0-1 1,0 1-1,0 0 0,0 0 0,0 0 0,0 0 0,0-1 1,0 1-1,0 0 0,0 0 0,0 0 0,1 0 0,-1-1 1,0 1-1,0 0 0,19-18-647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4:36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13051,'-2'2'139,"-8"12"246,11-10-402,8-3-78,9-3 86,1 0 1,-1 2 0,0 0-1,1 1 1,-1 0-1,0 2 1,0 0-1,22 8 1,3-1 61,0-2 1,0-1-1,62 1 1,134-12 250,-119 0-135,566 36 190,-70 1-380,21-47-9,-47-1-64,-379 15 23,1018-13-302,-113 27 507,282-10-45,-997-14-70,699-28-349,-262-3-322,1 55 385,341 135 718,-857-103-257,481 6-1,-229-59-160,245 5 5,-523 14-30,261 8 13,1-24-9,277-57-31,69-2-1,-4 36 49,-338 11-34,-133 16 24,-5 40 1,4 39-243,-411-75 190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31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1 338 12155,'74'56'2679,"94"53"0,-122-83-2052,2-2-1,0-2 0,75 22 1,-105-38-461,0-2 0,1 0 1,-1-1-1,1-1 0,0-1 0,0-1 1,0 0-1,0-1 0,-1-1 0,1-1 1,-1-1-1,1 0 0,-1-2 0,0 0 0,-1-1 1,1 0-1,-1-2 0,-1 0 0,17-12 1,-7 2 14,-1 0 0,-1-2 0,-1-1 0,-1-1 1,-1-1-1,-1 0 0,-1-2 0,-1 0 0,-2-1 0,0-1 1,-2 0-1,-1-1 0,14-49 0,-23 60-585,-2-1 1,0 0-1,-1 1 0,-2-36 0,0 16-36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32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17476,'52'172'6511,"49"114"-6532,-88-258-300,-4-7-546,10 30-1,-18-45 718,1-1-1,-1 1 0,0-1 1,-1 1-1,1-1 1,-1 1-1,0-1 0,0 1 1,-1 0-1,0-1 1,-1 6-1,-8 9-533,-6-6-115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32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121 832 16307,'0'3'1961,"7"-3"-1137,15-9-160,5-7 1065,15-8-569,7-5-152,9-5-264,4-3-88,-2-2-320,-3 3-256,-12 3-560,-8 3-304,-20 3-536,-12-1 1016,-21-2-232,-8 0-232</inkml:trace>
  <inkml:trace contextRef="#ctx0" brushRef="#br0" timeOffset="1">28 65 16299,'-20'0'1705,"13"-2"-937,7 0-224,14-1 840,5-3-103,11-1-377,4 0-200,7-3-544,0-2-296,2 4-888,-4 2 1664,-3 4-784,-2 2-120,-7 10-96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32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14747,'1'3'107,"6"15"495,0 0 1,2 0 0,0-1 0,19 26 0,-26-39-468,1-1 1,0 0 0,0 0 0,0 0-1,0 0 1,0 0 0,0-1 0,1 1-1,-1-1 1,1 0 0,0 0 0,0 0-1,0-1 1,0 0 0,0 1 0,0-1-1,0 0 1,0-1 0,0 1 0,1-1-1,-1 0 1,0 0 0,0 0 0,0 0-1,1-1 1,-1 0 0,7-2 0,2-2 109,-1-1 0,1 0 0,-1 0 0,-1-2 0,1 1 0,-1-2 0,0 1 0,-1-1 0,14-16 0,1-4 233,-1-1 0,23-38-1,-41 57-364,-5 8-86,0 1 0,0 0 0,1 0 0,-1 0 0,0 0 0,1 0 0,-1 0 0,1 0 0,0 1 0,-1-1 0,1 0 0,0 1 0,0-1 0,4-1 0,-5 3-21,-1 0-1,0 0 1,1 0 0,-1 0 0,0-1 0,1 1 0,-1 0 0,0 0 0,1 1 0,-1-1 0,0 0 0,1 0 0,-1 0 0,0 0 0,1 0 0,-1 0 0,0 0 0,0 0 0,1 1 0,-1-1 0,0 0 0,1 0 0,-1 0-1,0 1 1,0-1 0,1 0 0,-1 0 0,0 1 0,0-1 0,0 0 0,1 0 0,-1 1 0,0-1 0,0 0 0,0 1 0,0-1 0,0 1 0,3 14 39,-2-11-18,6 51 75,-3-24-91,1 1-1,1 0 1,18 52-1,-23-82-55,-1 0 0,1 0 0,0 0 0,0-1 0,0 1 0,0 0 0,0-1 0,0 1 0,0-1 0,0 1 0,1-1 0,-1 0 0,1 1 0,-1-1 0,1 0-1,-1 0 1,1 0 0,0 0 0,-1 0 0,1-1 0,0 1 0,0 0 0,2 0 0,-2-1-73,-1-1 0,1 1 0,0 0 0,0 0-1,0-1 1,0 0 0,-1 1 0,1-1 0,0 0 0,-1 0 0,1 1 0,0-1 0,-1-1-1,1 1 1,-1 0 0,0 0 0,1 0 0,-1-1 0,0 1 0,0-1 0,0 1-1,0-1 1,0 1 0,1-4 0,5-8-252,-1 0-1,-1-1 1,5-19-1,3-19-605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33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73 245 16996,'-3'6'277,"1"0"-1,-1-1 1,0 0 0,-1 1 0,1-1 0,-6 5 0,-8 13 367,13-15-481,0 1 1,0-1-1,1 0 1,0 1-1,0 0 1,1 0-1,-2 11 1,4-16-104,-1 0 0,1 0 1,0 0-1,0 0 1,0 0-1,0 0 1,1 0-1,0-1 0,-1 1 1,1 0-1,1 0 1,-1-1-1,1 1 1,-1 0-1,1-1 0,0 0 1,0 1-1,0-1 1,5 5-1,-5-7-18,-1 0 0,1 1 0,0-1 0,0 0 0,0 0 0,-1 0 0,1 0 0,0-1 0,0 1 0,1 0 0,-1-1 0,0 0-1,0 1 1,0-1 0,0 0 0,0 0 0,0 0 0,0 0 0,1-1 0,-1 1 0,0 0 0,0-1 0,0 0 0,0 1 0,0-1 0,0 0 0,0 0 0,3-2 0,2-2 92,1 0 1,-1-1-1,0 0 0,0 0 1,10-12-1,2-6 143,0-1 0,-2-1 0,0-1 0,-2 0 0,-1-1 0,-2-1 0,0 0 0,-2 0 0,-1-1 0,-2-1 0,7-49 0,-14 76-237,0 0 0,0 0 1,0 0-1,0 0 0,-1-1 1,1 1-1,-2-4 0,2 8-36,0 0-1,0 0 1,0-1-1,0 1 0,0 0 1,-1 0-1,1-1 1,0 1-1,0 0 0,0 0 1,0 0-1,0-1 1,0 1-1,-1 0 0,1 0 1,0 0-1,0-1 1,0 1-1,0 0 0,-1 0 1,1 0-1,0 0 1,0 0-1,-1 0 0,1-1 1,0 1-1,0 0 1,0 0-1,-1 0 0,1 0 1,0 0-1,0 0 1,-1 0-1,1 0 0,0 0 1,0 0-1,-1 0 1,1 0-1,-1 1 0,0 0 0,0 0-1,0 0 1,0 0 0,0 0 0,0 0 0,0 1 0,0-1-1,0 0 1,1 0 0,-2 3 0,-3 8-3,1 0-1,1 0 1,-1 0-1,2 0 1,0 1-1,-1 19 1,2-11-5,1 1 1,1 0-1,4 22 1,-4-35 0,1-1 0,1 1 0,-1-1 1,1 1-1,0-1 0,1 0 1,0 0-1,0 0 0,9 10 0,-11-16 2,-1 0 0,1 0-1,0 0 1,0 0-1,-1-1 1,1 1-1,1-1 1,-1 1 0,0-1-1,0 0 1,0 0-1,1 0 1,-1 0 0,1 0-1,-1-1 1,1 1-1,-1-1 1,1 1-1,-1-1 1,1 0 0,-1 0-1,1 0 1,-1 0-1,1-1 1,-1 1 0,1-1-1,-1 1 1,1-1-1,-1 0 1,0 0-1,1 0 1,-1 0 0,0 0-1,0-1 1,0 1-1,3-3 1,7-7 0,0 1-1,-1-1 1,-1-1 0,0 0-1,-1-1 1,0 0-1,8-15 1,14-19-4,-31 46 5,0 1 0,0 0 0,0-1 0,0 1 0,1-1 0,-1 1 1,0 0-1,0-1 0,1 1 0,-1 0 0,0-1 0,0 1 1,1 0-1,-1-1 0,0 1 0,1 0 0,-1 0 0,1 0 0,-1-1 1,0 1-1,1 0 0,-1 0 0,1 0 0,-1 0 0,0 0 0,1-1 1,-1 1-1,1 0 0,-1 0 0,1 0 0,-1 0 0,0 0 1,1 1-1,-1-1 0,1 0 0,-1 0 0,0 0 0,1 0 0,-1 0 1,1 0-1,-1 1 0,0-1 0,1 0 0,-1 0 0,0 1 0,1-1 1,-1 0-1,0 1 0,1-1 0,-1 0 0,0 1 0,0-1 0,1 0 1,-1 1-1,0-1 0,0 0 0,0 1 0,1-1 0,-1 1 1,0 0-1,11 35-31,-7-21 14,-1-6 24,1 1-1,1-1 0,0 0 0,0-1 1,0 1-1,1-1 0,1 0 1,-1 0-1,10 7 0,-14-12-36,1 0 0,0-1 1,0 1-1,0-1 0,0 0 0,0 0 0,1 0 0,-1-1 0,1 1 0,-1-1 0,1 1 0,-1-1 1,1 0-1,0-1 0,-1 1 0,1-1 0,0 1 0,0-1 0,0 0 0,-1-1 0,1 1 0,0-1 1,0 1-1,-1-1 0,1 0 0,0 0 0,4-3 0,-6 3-25,-1 0 0,1 0-1,-1 0 1,1 0 0,-1 0 0,0 0 0,0-1-1,1 1 1,-1-1 0,0 1 0,0 0-1,0-1 1,-1 0 0,1 1 0,0-1 0,0 0-1,-1 1 1,1-1 0,-1 0 0,0 0 0,1 1-1,-1-1 1,0 0 0,0 0 0,0 1 0,0-1-1,0 0 1,-1 0 0,1 0 0,0 1-1,-1-1 1,-1-2 0,-9-22-439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33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20892,'3'4'1481,"1"5"-1233,1-2-344,-1-1 272,0 1 0,-4-13-392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34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10 206 16748,'-1'0'112,"1"0"0,-1 0 0,1-1 0,-1 1 0,1 0 0,-1 0 0,1-1 0,-1 1 0,1 0 0,0 0 0,-1-1 0,1 1 0,0 0 0,-1-1 0,1 1 0,0-1 0,-1 1 0,1 0 0,0-1 0,-1 1 0,1-1 0,0 1 0,0-1 0,0 1 0,0-1 0,-1 1 0,1-1 0,0 1 0,0-2 0,5-17 2034,14-16 404,-14 29-2210,0 0-1,0 0 1,0 0-1,1 1 1,0 0 0,12-9-1,-17 13-320,0 1 0,0-1 0,0 0 0,0 0 0,1 1 0,-1-1 0,0 1 0,0-1 0,0 1 0,1 0 0,-1-1 0,0 1 0,1 0 0,-1 0 0,0 0 0,0 0-1,1 0 1,-1 0 0,0 0 0,1 0 0,-1 1 0,0-1 0,0 0 0,1 1 0,-1-1 0,0 1 0,0 0 0,0-1 0,0 1 0,0 0 0,1-1 0,-1 1 0,-1 0 0,1 0-1,0 0 1,0 0 0,0 0 0,0 0 0,-1 0 0,1 0 0,0 1 0,-1-1 0,1 0 0,-1 0 0,0 0 0,1 1 0,-1-1 0,0 0 0,1 2 0,1 11-11,1-1 0,-2 1 0,0 0 0,-1 24 0,-1-27-11,0 0 0,1-1 0,1 1 0,0 0 0,0 0 0,1-1 0,1 1 0,6 19 0,-8-29 2,-1 0 0,1 0 1,-1 0-1,1-1 0,-1 1 0,1 0 0,0 0 1,0 0-1,-1-1 0,1 1 0,0 0 0,0-1 0,0 1 1,-1-1-1,1 1 0,0-1 0,0 1 0,0-1 1,0 0-1,0 0 0,0 1 0,0-1 0,0 0 1,0 0-1,0 0 0,0 0 0,0 0 0,0 0 1,0 0-1,0 0 0,0-1 0,0 1 0,0 0 1,0 0-1,0-1 0,0 1 0,0-1 0,0 1 0,1-2 1,5-2-1,-1 0 0,0 0 0,0-1 0,6-6-1,-12 11 3,21-21 43,-1-1 0,31-43 1,-42 52 1,0 0 0,-1-1 1,-1 0-1,-1 0 0,0-1 1,7-28-1,-12 42-40,-1-1 1,0 1-1,1 0 0,-1 0 0,0-1 1,0 1-1,0 0 0,0-1 1,0 1-1,-1 0 0,1-1 0,-1-1 1,1 3-6,0 0 1,0 0 0,0-1 0,0 1-1,-1 0 1,1 0 0,0 0-1,0 0 1,0-1 0,-1 1 0,1 0-1,0 0 1,0 0 0,0 0-1,-1 0 1,1 0 0,0 0 0,0 0-1,-1 0 1,1-1 0,0 1-1,0 0 1,-1 0 0,1 0-1,0 0 1,0 1 0,-1-1 0,1 0-1,0 0 1,0 0 0,-1 0-1,1 0 1,0 0 0,0 0 0,-1 1-1,-1 0 2,1 0 0,-1 0 0,1 0 0,-1 0 0,1 1 0,-1-1 0,1 1 0,0-1 0,0 1 0,0-1 0,0 1 0,0 0 0,-2 3 0,2-2-4,0 1 0,0-1-1,1 1 1,-1-1 0,1 1-1,-1-1 1,1 1-1,0-1 1,0 1 0,1-1-1,-1 1 1,2 4-1,-1-6 2,-1 0-1,1-1 1,0 1-1,0 0 0,0-1 1,-1 1-1,2-1 0,-1 1 1,0-1-1,0 0 1,0 1-1,1-1 0,-1 0 1,1 0-1,-1 0 1,1 0-1,-1 0 0,1 0 1,-1 0-1,1 0 0,0-1 1,0 1-1,-1-1 1,1 1-1,0-1 0,2 0 1,3 0 8,1 0-1,-1 0 1,0-1 0,1 0 0,-1-1 0,0 0 0,0 0-1,0 0 1,0-1 0,0 0 0,-1 0 0,1-1 0,7-5-1,5-4 65,0-2 0,30-30 0,-36 30-24,-11 12-42,0 0 0,0 1 1,0-1-1,0 0 0,1 1 0,-1 0 0,1-1 0,-1 1 1,1 0-1,0 0 0,0 1 0,4-3 0,-7 5-6,0-1 0,1 0 0,-1 0 0,1 0 1,-1 0-1,1 0 0,-1 0 0,1 1 0,-1-1 0,0 0 0,1 0 0,-1 1 0,1-1 0,-1 0 0,0 1 0,1-1 0,-1 0 0,0 1 0,0-1 0,1 1 0,-1-1 0,0 0 1,0 1-1,0-1 0,1 1 0,-1-1 0,0 1 0,0-1 0,0 0 0,0 1 0,0-1 0,0 2 0,3 20-13,-2-16 10,1 26-41,-2-21-161,1-1 1,0 0 0,0 1 0,1-1 0,0 0-1,1 0 1,0 0 0,8 16 0,-11-25 133,0 0 1,0-1 0,1 1-1,-1-1 1,0 1 0,1 0-1,-1-1 1,0 1 0,1-1-1,-1 1 1,1-1 0,-1 1-1,1-1 1,-1 1 0,1-1-1,-1 0 1,1 1 0,0-1-1,-1 0 1,1 1-1,0-1 1,-1 0 0,1 0-1,0 0 1,-1 1 0,1-1-1,0 0 1,-1 0 0,1 0-1,0 0 1,-1 0 0,1 0-1,0 0 1,0-1 0,0 0-39,1 0 1,-1 0 0,0 0 0,0 0 0,0 0 0,0 0 0,0-1 0,0 1 0,0 0 0,-1-1 0,1 1 0,0-1-1,-1 1 1,1-2 0,6-19-961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34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15171,'-6'0'1257,"12"13"-1073,3 6-304,8 1 712,4 0-296,9-2-392,5-5-80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35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126 211 18692,'-19'21'986,"1"0"0,0 2-1,-17 29 1,30-44-751,0 2 0,0-1 0,1 1 0,1-1-1,0 1 1,0 0 0,0 1 0,1-1 0,1 0 0,0 1 0,1 18-1,0-26-180,0 0 0,0-1 0,0 1 0,1 0 0,-1-1 0,1 1 0,0-1 0,0 1 0,0-1 0,0 1 0,0-1 0,1 1 0,-1-1 0,1 0 0,-1 0 0,1 0 0,0 0 0,3 3 0,-3-4-14,1 1 0,-1-1 1,1 0-1,-1 0 0,1-1 0,-1 1 0,1 0 0,-1-1 0,1 0 0,0 1 1,-1-1-1,1 0 0,-1 0 0,1-1 0,4 0 0,3-1 39,0-1 0,-1-1 0,0 1 0,0-1 0,0-1 0,0 0 0,-1 0 1,16-12-1,-10 3 29,0 0 0,-1-1 0,-1 0 1,0-1-1,-1 0 0,0-1 1,-2 0-1,10-22 0,0-10 215,25-94 0,-39 125-290,-2 8-28,0 1-1,-1-1 1,0 0 0,0 0 0,-1 0-1,-1 0 1,0-17 0,-3 24-48,-1 8 21,-4 11-11,-4 15 16,2 0-1,1 0 1,2 1-1,1 0 1,2 0-1,1 0 1,1 58-1,3-83 19,-1 0 0,1 0 0,1-1-1,-1 1 1,1-1 0,0 1 0,1-1 0,-1 0 0,6 8-1,-6-10 0,1 0 0,0-1 0,0 1 0,0-1-1,1 1 1,-1-1 0,1-1 0,-1 1 0,1 0 0,0-1-1,0 0 1,1 1 0,-1-2 0,6 3 0,-4-2-2,-1-1 1,1 1 0,-1-1-1,1 0 1,0-1 0,0 1-1,-1-1 1,1 0 0,0-1-1,0 1 1,-1-1 0,1-1-1,0 1 1,-1-1 0,1 0 0,-1 0-1,9-4 1,-8 2 5,0 0 1,-1-1-1,0 1 1,1-1-1,-1 0 1,-1 0-1,1 0 1,-1-1 0,0 0-1,0 0 1,-1 0-1,0 0 1,0 0-1,3-9 1,18-78 57,-19 71-94,-7 30-1,1 1 0,0-1 0,0 1 0,1 0 0,1 8 0,-1-15 31,0-1 0,0 1 0,0 0 0,1 0-1,-1 0 1,0 0 0,1-1 0,-1 1 0,1 0 0,0 0 0,-1-1 0,1 1-1,0 0 1,0-1 0,0 1 0,0-1 0,0 1 0,1-1 0,-1 0 0,0 0-1,1 1 1,-1-1 0,1 0 0,-1 0 0,1 0 0,0 0 0,-1-1 0,1 1-1,0 0 1,2 0 0,-2-1 2,1 0-1,-1-1 1,1 1-1,-1-1 1,0 1 0,0-1-1,1 0 1,-1 0-1,0 0 1,0 0-1,0-1 1,0 1-1,0 0 1,0-1 0,0 1-1,0-1 1,-1 0-1,1 0 1,1-2-1,28-42 5,-31 45-4,16-29 23,-2 1 1,-2-2-1,12-41 0,-28 88-25,-20 79 117,21-80-62,1 1 0,0 0 0,1-1 0,2 27 0,-1-40-44,0 1 0,1-1 1,-1 1-1,1-1 1,-1 0-1,1 1 1,0-1-1,0 0 0,0 0 1,0 1-1,1-1 1,-1 0-1,0 0 0,1 0 1,-1 0-1,1-1 1,0 1-1,0 0 1,0-1-1,0 1 0,4 2 1,-4-4-113,0 1-1,0 0 1,0-1 0,1 1 0,-1-1 0,0 0-1,1 0 1,-1 0 0,0 0 0,0 0 0,1-1 0,-1 1-1,0-1 1,0 1 0,0-1 0,1 0 0,-1 0-1,0 0 1,0 0 0,0 0 0,0 0 0,-1 0 0,1-1-1,2-1 1,-1 0-12,0 1 0,-1-1 0,1 0 0,-1 1-1,0-1 1,0 0 0,0 0 0,2-4 0,4-14-575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3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3 498 19788,'1'2'187,"0"0"-1,0 0 1,0 0 0,0-1-1,0 1 1,0 0 0,1-1-1,-1 1 1,1 0-1,-1-1 1,1 0 0,0 1-1,-1-1 1,1 0 0,0 0-1,0 0 1,0 0-1,3 1 1,-1-1-4,0 0 0,-1-1 0,1 1 0,0-1-1,-1 0 1,1 0 0,-1-1 0,1 1 0,0-1 0,4-1 0,0 0-34,0-1 1,-1 0 0,0 0-1,1-1 1,-1 0-1,0 0 1,0 0 0,-1-1-1,9-8 1,-11 8-83,1-1-1,-1 0 1,0 0 0,0 0 0,0-1-1,-1 1 1,4-11 0,-6 14-50,0 1 0,-1-1 0,1 1 0,0 0 0,-1-1 1,1 1-1,-1-1 0,0 1 0,0-1 0,0 1 0,0-1 0,0 1 0,-1-1 0,1 1 0,-1-1 1,1 1-1,-1-1 0,0 1 0,0 0 0,0-1 0,0 1 0,-1 0 0,1 0 0,-1 0 1,-1-2-1,2 3-17,-1 0 1,1 0 0,-1 0-1,1 0 1,-1 1 0,1-1-1,-1 0 1,0 1 0,1 0 0,-1-1-1,0 1 1,1 0 0,-1 0-1,0 0 1,1 0 0,-1 0-1,0 0 1,1 0 0,-1 1-1,0-1 1,1 0 0,-1 1 0,0 0-1,1-1 1,-1 1 0,-1 1-1,-3 1-12,0 1 0,1 0 0,-1 0 0,1 0 0,-7 8 0,1 0 0,0 1-1,2 0 0,-1 0 0,2 1 0,0 0 1,0 0-1,2 1 0,-8 22 0,11-28 17,0 0 0,1 0 0,0 0 0,1 1 0,0-1-1,0 1 1,1-1 0,0 1 0,1-1 0,0 1 0,0-1 0,1 0-1,0 0 1,1 1 0,6 14 0,-7-21-1,0 1 1,0-1 0,0 1-1,1-1 1,0 0-1,-1 0 1,1 0 0,0 0-1,1-1 1,-1 1-1,0-1 1,1 0-1,-1 0 1,1 0 0,0 0-1,0 0 1,0-1-1,-1 0 1,1 0-1,1 0 1,-1 0 0,0-1-1,0 1 1,0-1-1,0 0 1,0-1-1,0 1 1,0-1 0,0 1-1,5-3 1,3 0-2,-1 0 1,0-1 0,0-1 0,0 0 0,0 0-1,-1-1 1,0 0 0,0-1 0,12-11 0,8-11-6,-1-2 0,-2-1 0,0-1 0,41-71 0,-29 32-39,48-121 0,-82 183 26,-4 7 9,0 1 1,0 0 0,0 0 0,0 0 0,0-1-1,0 1 1,-1 0 0,1-1 0,-1 1 0,0 0-1,1-1 1,-1 1 0,0-1 0,-1-2 0,1 4 3,0 1 1,-1 0 0,1 0 0,0 0 0,0-1 0,0 1 0,-1 0 0,1 0 0,0 0 0,-1 0 0,1-1 0,0 1-1,0 0 1,-1 0 0,1 0 0,0 0 0,-1 0 0,1 0 0,0 0 0,0 0 0,-1 0 0,1 0 0,0 0-1,-1 0 1,1 0 0,0 0 0,-1 0 0,1 0 0,0 1 0,0-1 0,-1 0 0,1 0 0,0 0 0,0 0 0,-1 0-1,1 1 1,0-1 0,0 0 0,-1 0 0,1 1 0,0-1 0,0 0 0,-13 11-31,2 2 40,1 0-1,0 1 1,0 0 0,2 1 0,-1 0-1,2 1 1,0-1 0,1 1 0,1 1-1,0-1 1,1 1 0,1-1 0,0 1-1,1 21 1,2-25 12,1 0 0,0 0 0,1 0 0,1 0 0,0 0 0,1-1 0,0 1 0,11 22 0,-12-29-10,1 1 1,-1-1-1,1 0 1,0 0 0,1 0-1,0-1 1,0 0-1,0 1 1,0-2-1,1 1 1,0-1 0,0 0-1,0 0 1,0 0-1,0-1 1,1 0-1,11 3 1,-13-5 8,0 0-1,0-1 1,0 1-1,0-1 1,0-1-1,0 1 1,0-1 0,0 0-1,0 0 1,0 0-1,0-1 1,0 0-1,-1 0 1,1 0 0,-1 0-1,1-1 1,7-5-1,2-4 64,0 1 0,-2-2 0,22-24 0,4-14 60,-2-2 0,-2-1-1,-2-2 1,-4-1 0,29-78-1,-52 123-137,14-43-31,-18 51 13,1 0 1,-2-1-1,1 1 0,0 0 0,-1-1 0,0 1 0,0 0 1,0-1-1,-1 1 0,0-5 0,1 9 11,0-1-1,-1 1 1,1-1-1,0 1 1,0 0-1,0-1 1,0 1-1,0-1 1,-1 1-1,1 0 1,0-1 0,0 1-1,-1 0 1,1-1-1,0 1 1,-1 0-1,1 0 1,0-1-1,-1 1 1,1 0-1,0 0 1,-1-1-1,1 1 1,0 0-1,-1 0 1,1 0-1,-1 0 1,1 0-1,0 0 1,-1-1 0,0 1-1,-13 7-88,-7 15-21,7-1 73,1 0 0,1 1 0,0 0 0,2 1 0,0 0 0,2 0 0,-8 34 1,14-42 43,-1 0 0,2 0 1,0 0-1,1 0 0,2 28 1,0-34 1,0 1 1,0 0 0,1-1 0,0 1-1,0-1 1,1 0 0,1 0 0,-1 0-1,10 12 1,-10-15 9,1-1 0,-1 1 0,1-1 1,0 0-1,0-1 0,0 1 0,1-1 0,0 0 0,0-1 0,0 1 0,0-1 0,0 0 0,0-1 1,1 1-1,0-1 0,-1-1 0,1 1 0,0-1 0,0 0 0,0-1 0,0 1 0,0-1 0,0-1 1,-1 1-1,1-1 0,0-1 0,0 1 0,0-1 0,-1 0 0,1-1 0,-1 1 0,0-1 0,7-4 1,2-3 32,0 0 0,-1-1 0,0 0 0,0-1 1,-1 0-1,-1-1 0,0-1 0,-1 0 0,-1-1 1,0 0-1,0 0 0,-2-1 0,8-19 0,-15 33-46,-1 1-1,1 0 1,-1-1-1,1 1 0,-1-1 1,0 1-1,1 0 0,-1-1 1,0 1-1,0-1 1,0 1-1,0-1 0,-1 1 1,1-1-1,0 1 1,0-1-1,-1 1 0,1 0 1,-2-2-1,2 2-2,-1 1-1,0-1 1,0 1-1,0 0 0,1-1 1,-1 1-1,0 0 1,0 0-1,0 0 1,0 0-1,0 0 1,0 0-1,0 0 1,1 0-1,-1 0 1,0 0-1,0 0 1,0 0-1,0 0 0,0 1 1,0-1-1,1 0 1,-1 1-1,0-1 1,0 1-1,1-1 1,-1 1-1,0-1 1,0 1-1,1 0 1,-1 0-1,-4 3-2,0 0 1,0 1-1,1-1 0,0 1 1,0 0-1,0 0 1,0 1-1,1-1 0,0 1 1,0 0-1,1 0 0,-1 0 1,1 0-1,1 0 0,-1 0 1,1 0-1,0 1 0,0-1 1,1 0-1,0 11 1,0-13-43,0 0 1,1-1-1,-1 1 0,1 0 1,0-1-1,-1 1 1,2 0-1,-1-1 1,0 1-1,1-1 1,0 1-1,-1-1 1,1 0-1,1 0 1,-1 0-1,0 0 1,1 0-1,-1 0 1,1-1-1,0 1 1,0-1-1,0 0 1,0 0-1,0 0 1,1 0-1,-1-1 1,1 1-1,-1-1 1,1 0-1,-1 0 1,1 0-1,0 0 1,0-1-1,-1 1 0,8-1 1,-3-1-34,1 0 1,-1 0-1,1-1 0,-1 0 1,0 0-1,0-1 0,10-4 1,19-13-313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7:47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92 12363,'-3'-4'139,"-1"0"0,1 0 0,-1 1 0,1 0 0,-1 0 0,0 0 0,0 0 0,0 0 0,-1 1 0,1-1 0,-1 1 0,1 0 0,-1 1 0,0-1 0,0 1 1,0 0-1,0 0 0,0 1 0,0-1 0,0 1 0,1 0 0,-1 1 0,0-1 0,0 1 0,0 0 0,0 0 0,0 0 0,0 1 0,1-1 0,-1 1 0,1 1 0,-1-1 1,1 0-1,0 1 0,0 0 0,-7 6 0,-4 6-71,1 0 0,0 1 1,1 0-1,0 2 0,2-1 1,0 1-1,1 1 0,-14 36 1,9-13-61,1 1 0,3 1 0,-7 50 0,5 1 14,-3 179 1,17-226-21,3 0 0,1 0 0,2-1 0,3 0 0,26 79 0,-25-97-20,1-1 1,2-1-1,1-1 1,35 49-1,-37-58-37,1-2 0,0 0 1,1-1-1,0 0 0,1-1 0,0-1 0,1 0 0,24 11 0,-34-19 19,0-1-1,0 0 1,0 0-1,0-1 1,1 0-1,-1 0 1,1-1-1,0 0 1,-1 0-1,1-1 1,0 0-1,-1 0 1,1-1-1,8-1 1,-9 0 11,-1 0 0,0-1 1,1 0-1,-1 0 0,0 0 1,0-1-1,-1 0 0,1 0 1,-1 0-1,0-1 0,0 0 1,0 0-1,-1 0 1,1 0-1,-1-1 0,3-6 1,6-11-16,-1-1 1,-1 1-1,-2-2 1,12-44-1,15-107 6,-33 155 31,43-319 54,-40 250-25,-9-163 0,-3 193-32,-19-87 0,18 117 16,-2 1 1,-1 0 0,0 1-1,-29-50 1,39 75-65,-1 1 0,-1 0-1,1 0 1,0 0 0,0 0 0,-1 0 0,1 0-1,-1 0 1,0 0 0,0 0 0,1 1 0,-1-1-1,0 1 1,0-1 0,-1 1 0,1 0 0,0 0 0,0 0-1,0 0 1,-1 0 0,1 1 0,-1-1 0,1 0-1,0 1 1,-1 0 0,-2 0 0,-4 0-193,0-5-69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37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 17324,'-2'-13'3811,"2"13"-3773,11 26 1573,40 192 399,-31-119-1833,-1-14-96,26 112-608,-45-192-506,-2-5 595,-5-6-50,-8-15 1,-21-34 1,-5-15-159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38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1 248 16676,'6'10'269,"131"213"3815,-119-198-3758,2-1 0,0-1 0,1 0 0,1-2 0,2 0 1,34 23-1,-52-40-289,1 1 0,0-2-1,0 1 1,0-1 0,0 0 0,1-1 0,-1 1 0,1-1 0,0-1 0,9 2 0,-13-3-8,-1-1 0,0 1 1,0 0-1,1-1 0,-1 1 0,0-1 0,0 0 1,0 0-1,0-1 0,0 1 0,0 0 0,0-1 1,0 0-1,-1 0 0,1 0 0,-1 0 1,1 0-1,-1 0 0,0 0 0,0-1 0,0 1 1,0-1-1,0 0 0,0 0 0,-1 0 0,1 1 1,1-7-1,4-12 219,-1 0 0,0 0 0,-2-1 1,0 0-1,1-44 0,-12-113 1085,6 175-1307,-14-123 704,11 107-582,0-1-1,-2 1 1,-15-39 0,18 54-125,1 0-1,-1 0 1,0 0 0,-7-7 0,10 11-28,-1 1 0,1-1-1,-1 1 1,1-1 0,-1 1 0,1-1 0,-1 1-1,0 0 1,1-1 0,-1 1 0,1 0 0,-1 0-1,0-1 1,1 1 0,-1 0 0,0 0 0,1 0 0,-1 0-1,-1 0 1,2 0-12,-1 0 0,1 1 0,-1-1 0,0 0 0,1 1 0,-1-1-1,1 1 1,-1-1 0,1 1 0,-1-1 0,1 1 0,-1 0 0,1-1 0,0 1 0,-1-1 0,1 1-1,0 0 1,0-1 0,-1 1 0,1 0 0,0 0 0,0-1 0,0 2 0,-1 4-238,0 0 0,0 0 0,1 0 0,-1 0 0,2 0 1,-1 0-1,1 0 0,-1 0 0,2 0 0,-1-1 0,1 1 0,0 0 0,0 0 1,0-1-1,1 1 0,0-1 0,4 6 0,8 7-641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3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16924,'12'29'1603,"11"44"0,-18-54-1031,0 1-1,2-1 1,0 0 0,1-1-1,19 31 1,-26-47-502,1 1 1,-1-1-1,1 0 1,0 0-1,0-1 1,0 1-1,0 0 1,0 0-1,0-1 0,1 0 1,-1 1-1,0-1 1,5 2-1,-5-3-35,-1 0-1,1 0 1,0 1-1,0-1 1,-1 0-1,1-1 1,0 1-1,-1 0 1,1 0-1,0-1 0,-1 1 1,1-1-1,-1 1 1,1-1-1,-1 0 1,1 0-1,-1 1 1,1-1-1,-1 0 1,0 0-1,1-1 1,-1 1-1,1-1 0,6-7 85,-2 1 0,1-1 0,-1 0 0,-1 0-1,0-1 1,0 1 0,-1-1 0,0-1 0,4-15-1,-1-5 369,7-62-1,-8-35 99,19 229-746,-20-87 152,0 0 0,1 0 0,0-1 0,17 26 0,-22-37-48,0 0 1,1 0 0,-1 0-1,1 0 1,-1 0 0,1 0-1,0-1 1,0 1-1,0-1 1,0 1 0,0-1-1,0 1 1,0-1 0,0 0-1,0 0 1,1 0 0,-1-1-1,0 1 1,1 0 0,-1-1-1,1 1 1,-1-1 0,0 0-1,1 0 1,-1 0 0,1 0-1,-1-1 1,1 1 0,-1 0-1,0-1 1,1 0-1,-1 1 1,0-1 0,1 0-1,-1 0 1,0-1 0,0 1-1,0 0 1,4-4 0,2-2-436,0 0 0,0-1 0,-1 0 1,0-1-1,0 1 0,-1-1 0,10-17 1,0-13-510,-1-3-295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39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12 16676,'-6'-11'1789,"3"17"-71,3 26 701,4 19-1608,3 0 0,1 0 0,3 0 0,34 94-1,-44-141-791,1 0-1,-1-1 0,1 1 0,0-1 0,0 0 0,0 1 1,1-1-1,-1 0 0,1 0 0,3 3 0,-5-5-12,0-1 0,1 1 0,-1-1 0,0 1-1,0-1 1,0 0 0,0 1 0,1-1 0,-1 0 0,0 0-1,0 0 1,1 0 0,-1 0 0,0 0 0,0 0 0,0 0-1,1 0 1,-1-1 0,0 1 0,0 0 0,0-1 0,0 1-1,1-1 1,-1 1 0,0-1 0,0 0 0,0 1 0,0-1-1,0 0 1,0 0 0,-1 0 0,1 0 0,0 0 0,1-2-1,17-19 92,21-33-1,-28 36-83,1 1 0,1 0 1,28-27-1,-41 44-19,0-1 1,1 1-1,-1 0 1,1 0-1,-1 0 1,1 0-1,-1 0 0,1 0 1,-1 0-1,1 1 1,0-1-1,-1 1 1,1-1-1,0 1 1,0-1-1,0 1 0,-1 0 1,4 0-1,-4 0 0,1 1 0,-1-1 0,0 1 1,0-1-1,0 1 0,0 0 0,0-1 0,0 1 0,0 0 0,0 0 0,-1 0 0,1 0 0,0 0 0,0 0 0,-1 0 0,1 0 0,0 0 0,-1 0 0,1 0 0,0 2 1,1 4-15,0 1 0,-1 0 0,0-1 0,0 1 0,0 0 0,-1 0 0,-1 7 0,-2 11 7,2-16 18,-1-1 0,2 1 0,-1-1 0,1 1 0,3 18-1,-3-27 2,1 0 0,-1 0-1,0 0 1,1-1 0,-1 1-1,1 0 1,0 0 0,-1-1-1,1 1 1,-1 0 0,1-1 0,0 1-1,0-1 1,-1 1 0,1-1-1,0 1 1,0-1 0,-1 0-1,1 1 1,0-1 0,0 0-1,0 0 1,0 1 0,0-1-1,0 0 1,-1 0 0,1 0-1,0 0 1,0 0 0,0 0-1,0-1 1,1 1 0,34-10 132,-27 6-101,182-56-1645,-191 60 1563,1 0 1,-1 0-1,1 0 0,-1 0 1,0 0-1,1 0 0,-1 0 1,1 0-1,-1 0 0,0 0 1,1-1-1,-1 1 0,1 0 1,-1 0-1,0 0 0,1-1 1,-1 1-1,0 0 0,0-1 1,1 1-1,-1 0 0,0-1 1,0 1-1,1 0 0,-1-1 1,0 1-1,0 0 0,0-1 1,0 1-1,1 0 1,-1-1-1,0 1 0,0-1 1,0 0-1,-10-8-725,-6 4-43</inkml:trace>
  <inkml:trace contextRef="#ctx0" brushRef="#br0" timeOffset="1">0 237 17572,'11'-5'2536,"12"-8"-1383,10-12-433,9-1 1504,7-4-976,1 0-295,0 4-1393,-3 1 800,-18 6-392,-9 3-216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40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18108,'8'1'677,"1"1"0,0 1 1,-1 0-1,14 5 0,19 7 581,-31-12-1096,0-1 1,0-1 0,0 0 0,0 0-1,0-1 1,0-1 0,0 1 0,0-1-1,11-3 1,-18 3-101,0 0 0,0 0 0,0 0 0,0-1 0,0 1 0,0-1 0,0 1 0,0-1 0,-1 0 0,1 0 0,-1-1 0,1 1 0,-1 0 0,0-1 0,0 1 0,0-1 0,0 0 0,-1 0 0,1 1 0,-1-1 0,1 0 0,-1 0 0,0-1 0,0 1 0,0 0 0,-1 0 0,1 0 0,-1-1 0,0 1 0,0 0 0,0-4 0,0 2 0,-1 0 0,0 1 0,0-1 0,0 1 0,0-1 0,-1 1 0,0-1 0,0 1 0,0 0 0,0 0 0,0 0 0,-1 0 0,0 0 0,0 1 0,0-1 0,0 1 0,-1 0 0,1 0 0,-1 0 0,0 0 0,0 1 0,0-1 0,-6-2 0,6 3-59,0 1 0,0-1 0,0 1 0,0-1 0,0 1 0,-1 0 0,1 1 0,0-1 0,-1 1 0,1 0 0,0 0 0,-1 0 0,1 1 0,0 0 0,-1-1 0,1 1 0,0 1 0,0-1 0,0 1 0,0-1 0,0 1 0,0 0 0,0 1 0,-6 4 0,5-2-22,1 1-1,-1-1 1,1 1 0,1 0-1,-1 0 1,1 0 0,0 0-1,0 1 1,1-1-1,0 1 1,0 0 0,0-1-1,1 1 1,0 0 0,1 0-1,-1 0 1,2 11 0,-1-14 15,0 0 0,0 1 0,1-1 0,0 0 0,0 0 1,0 1-1,0-1 0,0 0 0,1 0 0,0 0 0,0 0 0,0-1 0,0 1 1,1 0-1,-1-1 0,1 0 0,0 1 0,0-1 0,0 0 0,1-1 1,-1 1-1,0 0 0,1-1 0,0 0 0,0 0 0,0 0 0,0 0 1,0-1-1,5 2 0,-3-3 14,0 1 1,0-1-1,0-1 1,0 1-1,-1-1 1,1 0-1,0 0 1,0-1-1,0 1 1,-1-1-1,1-1 1,-1 1-1,0-1 1,0 0 0,0 0-1,0 0 1,5-5-1,11-9 66,-1-1 0,24-28 0,-28 28-22,27-28 56,-41 44-105,0 0 0,1 0 0,-1 0 0,1 0-1,0 0 1,0 0 0,0 1 0,0-1 0,0 1-1,0 0 1,0 0 0,0 0 0,0 1 0,7-2-1,-8 3-4,0-1-1,-1 1 1,1-1-1,0 1 0,0-1 1,0 1-1,0 0 1,0 0-1,-1 0 1,1 0-1,0 0 0,-1 1 1,1-1-1,-1 0 1,1 1-1,-1-1 1,2 3-1,21 33-25,-16-22 17,-6-11 17,0 0 0,1 0-1,0 0 1,0 0 0,1 0 0,-1 0-1,1-1 1,4 4 0,-7-6 2,0-1 0,0 1 0,1-1 0,-1 1 0,0-1 1,1 1-1,-1-1 0,1 0 0,-1 0 0,1 0 0,-1 0 0,0 0 0,1 0 0,-1 0 0,1 0 0,-1-1 0,0 1 1,1 0-1,-1-1 0,0 1 0,1-1 0,-1 0 0,0 1 0,1-1 0,-1 0 0,0 0 0,0 0 0,0 0 0,0 0 1,0 0-1,0 0 0,1-2 0,31-39 256,-29 34-231,1 1-1,0 0 0,0 1 0,1-1 1,-1 1-1,2 0 0,-1 1 1,0-1-1,9-4 0,-13 9-56,-1 0 0,1 1 0,-1-1 0,0 0 0,1 1 0,0 0 0,-1-1 0,1 1 0,-1 0 0,1 0 0,-1 0-1,1 0 1,0 0 0,-1 0 0,1 0 0,-1 1 0,1-1 0,-1 0 0,1 1 0,-1-1 0,1 1 0,-1 0 0,1-1 0,-1 1 0,0 0 0,1 0-1,-1 0 1,0 0 0,1 1 0,4 5-458,-1-1 1,0 1-1,0 0 0,6 12 0,-8-13-22,1 0 0,-1-1 0,1 1-1,5 5 1,-1-9-362,-2-7-241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40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0 204 17524,'6'15'1009,"-2"0"1,1 1-1,1 17 1,6 21 804,-8-40-1396,14 39 720,-17-49-1052,1 0 1,0 0-1,0 0 0,0 0 1,1-1-1,-1 1 0,1-1 0,0 1 1,5 4-1,-7-7-73,0-1 1,1 1-1,-1-1 1,0 1-1,0-1 0,0 0 1,0 1-1,0-1 1,0 0-1,0 0 1,1 0-1,-1 0 0,0 0 1,0 0-1,0 0 1,0 0-1,0-1 1,1 1-1,-1 0 0,0-1 1,0 1-1,0 0 1,0-1-1,0 0 0,0 1 1,0-1-1,0 1 1,0-1-1,0 0 1,-1 0-1,1 0 0,1-1 1,3-4 10,1 0 1,-2 0-1,7-10 1,-8 12-9,23-41 95,-19 31-73,1-1-1,1 1 0,19-23 0,-27 37-36,-1-1 0,1 0 0,0 1 0,-1-1-1,1 0 1,0 1 0,-1-1 0,1 1 0,0-1 0,0 1-1,0-1 1,0 1 0,-1-1 0,1 1 0,0 0 0,0-1-1,0 1 1,0 0 0,0 0 0,0 0 0,0 0-1,0 0 1,0 0 0,0 0 0,-1 0 0,1 0 0,0 0-1,0 1 1,1-1 0,1 2 1,0 0 0,-1 0-1,1 0 1,0 0 0,-1 1 0,5 4-1,-6-5 8,0 0-1,0 0 0,1-1 1,-1 1-1,1-1 1,0 1-1,-1-1 0,1 1 1,0-1-1,0 0 0,0 0 1,0 0-1,0 0 1,0 0-1,0 0 0,0 0 1,1-1-1,3 1 0,-1-2 25,0-1 1,0 0-1,-1 0 0,1-1 0,0 1 0,-1-1 0,0 0 0,1 0 0,-1 0 0,0-1 0,-1 0 0,1 1 0,3-6 1,8-6 59,-4 4-34,1 0 1,0 1 0,0 1-1,1 0 1,14-8 0,-24 16-60,0-1 0,0 1 1,-1 0-1,1 0 0,0 0 1,0 0-1,0 1 0,0-1 1,1 1-1,-1-1 0,0 1 1,0 0-1,0 0 0,0 1 1,0-1-1,0 1 1,0-1-1,0 1 0,0 0 1,0 0-1,0 0 0,0 1 1,0-1-1,-1 1 0,1-1 1,-1 1-1,1 0 0,-1 0 1,1 0-1,-1 0 0,0 1 1,3 3-1,4 7 0,-7-10-43,0 0 1,0 0-1,0 0 0,0-1 0,0 1 1,1-1-1,3 4 0,-5-5-4,0-1 0,0 0-1,0 0 1,0 1-1,-1-1 1,1 0 0,0 0-1,0 0 1,0 0-1,0 0 1,0 0 0,0 0-1,0 0 1,-1 0-1,1-1 1,0 1 0,0 0-1,0 0 1,0-1-1,-1 1 1,1-1 0,0 1-1,0-1 1,-1 1-1,1-1 1,0 1 0,-1-1-1,1 0 1,0 1 0,-1-1-1,1 0 1,-1 1-1,1-1 1,0-1 0,15-21-2334,-1-2 1,25-50-1,5-9 28,-58 119 7248,8-25-4244,0 1-1,1-1 1,0 1 0,1 0 0,0 1 0,1-1-1,0 0 1,0 16 0,2-26-621,0 0 1,0 0-1,0-1 0,0 1 0,0 0 0,0 0 1,0-1-1,0 1 0,1 0 0,-1-1 1,0 1-1,1 0 0,-1-1 0,0 1 1,1 0-1,-1-1 0,1 1 0,-1-1 0,1 1 1,-1-1-1,1 1 0,-1-1 0,1 1 1,0-1-1,-1 1 0,1-1 0,0 0 1,0 1-1,1-1-3,-1 0 0,1 0 0,-1 0 0,0 0 0,1 0 0,-1 0 0,1-1 0,-1 1 0,1 0 0,-1-1 0,0 0 0,1 1 0,1-2 0,3-1 12,0-1-1,-1 0 0,1 0 0,-1-1 0,6-6 0,34-45 126,-45 56-167,0-1 0,0 1 0,1 0-1,-1 0 1,0 0 0,0 0 0,1-1-1,-1 1 1,0 0 0,0 0 0,1 0-1,-1 0 1,0 0 0,1 0 0,-1 0-1,0 0 1,0 0 0,1 0 0,-1 0-1,0 0 1,1 0 0,-1 0 0,0 0-1,0 0 1,1 0 0,-1 0 0,0 0-1,1 1 1,-1-1 0,0 0 0,0 0-1,1 0 1,-1 0 0,0 1 0,0-1-1,0 0 1,1 0 0,-1 1 0,0-1-1,0 0 1,0 0 0,0 1 0,1-1-1,-1 0 1,0 0 0,0 1 0,0-1-1,0 0 1,0 1 0,0-1 0,0 0-1,0 0 1,0 1 0,0-1-1,0 0 1,0 1 0,0-1 0,4 26-98,-3-19 69,0-2 5,0 0 0,0 0 1,1-1-1,-1 1 0,1 0 0,0-1 0,0 0 1,6 9-1,-7-12-19,0 0 1,0 0 0,0 0-1,0 0 1,0 0 0,1 0 0,-1 0-1,0-1 1,0 1 0,1 0-1,-1-1 1,1 1 0,-1-1-1,0 1 1,1-1 0,-1 0 0,1 0-1,-1 1 1,1-1 0,-1 0-1,1 0 1,-1-1 0,1 1-1,-1 0 1,1 0 0,-1-1-1,0 1 1,1-1 0,-1 1 0,1-1-1,-1 1 1,0-1 0,0 0-1,2-1 1,6-3-395,-1-1 1,-1 0-1,1-1 1,-1 0-1,13-15 0,30-46-627,-39 51 771,28-42-597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41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 17860,'-3'41'2272,"-8"5"-1079,-2 1-473,1-2 1216,-2-5-424,4-7-359,3-7-297,4-11-576,2-3-280,1-11-488,-5 4-336,-2-7-657,-1-2-199,-5-3 1152,-6-5-344,-3-6-185</inkml:trace>
  <inkml:trace contextRef="#ctx0" brushRef="#br0" timeOffset="1">1 132 19108,'13'2'2057,"10"6"-1233,1 1-344,15 0 1168,-1 2-440,8 1-751,-1 0-522,-7-1-2607,1 3 2464,-7 2-400,-5-2-248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42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11 101 19532,'-2'5'252,"0"-1"0,1 1 0,-1-1 0,1 1-1,0 0 1,0 0 0,1 0 0,0-1 0,0 1 0,0 0-1,1 8 1,-1-2 322,1 9-24,1 0 1,6 30-1,-6-42-480,-1-1-1,2 0 1,-1 1-1,1-1 1,0 0 0,1 0-1,-1-1 1,1 1-1,7 8 1,-9-13-48,0-1 1,0 1-1,0 0 1,0-1-1,0 0 1,0 1 0,1-1-1,-1 0 1,0 0-1,1 0 1,-1-1-1,1 1 1,-1 0-1,1-1 1,-1 0-1,1 1 1,-1-1-1,1 0 1,-1 0-1,1-1 1,-1 1-1,1 0 1,-1-1 0,1 0-1,-1 1 1,1-1-1,-1 0 1,0 0-1,4-2 1,3-3 32,0 1 1,-1-1 0,1 0-1,-1-1 1,12-12-1,23-30 162,-28 29-114,24-20 0,-38 38-102,0 1-1,0 0 0,0 0 1,1 0-1,-1 0 1,0 0-1,1 0 1,-1 0-1,1 0 1,-1 1-1,1-1 1,0 0-1,-1 1 1,1-1-1,0 1 1,-1 0-1,1 0 0,0 0 1,-1-1-1,1 2 1,0-1-1,-1 0 1,1 0-1,0 0 1,-1 1-1,1-1 1,0 1-1,-1-1 1,1 1-1,-1 0 1,1 0-1,-1-1 0,1 1 1,-1 0-1,0 0 1,1 0-1,-1 1 1,0-1-1,2 2 1,5 4 0,-1 0 4,1-1 1,0 1-1,0-2 0,15 9 1,-21-13-4,1 0 0,-1 0 0,1 0-1,0 0 1,-1 0 0,1-1 0,0 0 0,-1 1 0,1-1 0,0 0 0,0 0-1,-1-1 1,1 1 0,0 0 0,0-1 0,-1 0 0,1 1 0,-1-1 0,1 0-1,-1-1 1,6-2 0,1-3 11,-1 0 0,1-1 0,-1 0 0,0 0 0,-1-1 0,0 0 0,0-1 0,6-11 0,-8 12-24,1-1 0,1 1 0,-1 0 0,2 0 1,-1 1-1,1 0 0,0 1 0,15-11 0,-22 17 3,1 0-1,0 0 1,0 0 0,0 0-1,0 1 1,0-1 0,0 1 0,0-1-1,0 1 1,0 0 0,0 0 0,0 0-1,0 0 1,0 0 0,0 0 0,0 1-1,2 0 1,32 15-110,-32-13 112,0-1 0,0 1 0,0-1 0,1 0 0,-1-1 0,1 1 0,-1-1 0,1 0 0,8 1 0,-9-2 7,0 0 1,1-1-1,-1 1 0,0-1 1,1 0-1,-1-1 1,0 1-1,0-1 0,0 0 1,5-3-1,35-28-90,-38 28 28,0-1 0,0 1 0,1 1 0,-1-1 0,1 1 0,0 0 0,0 0 0,1 1 0,11-3 0,-16 5 28,0 1 0,-1 0 0,1 0 1,0 0-1,0 0 0,0 1 0,0-1 0,0 1 1,-1 0-1,1 0 0,0 0 0,-1 0 0,1 0 1,-1 0-1,1 1 0,-1-1 0,1 1 0,-1 0 0,3 3 1,5 4-44,-1 1 0,16 22 0,-10-11 93,35 37 29,30 39-127,-67-79-5,-1 0-1,-1 1 1,14 30 0,-21-41 54,-1 1-1,0 0 1,0 0 0,-1 1-1,2 18 1,-4-27 49,0 1 1,1 0-1,-1 0 1,0-1-1,-1 1 0,1 0 1,0 0-1,0-1 1,-1 1-1,1 0 1,-1 0-1,1-1 0,-1 1 1,0-1-1,0 1 1,0 0-1,0-1 1,0 1-1,0-1 0,0 0 1,0 1-1,0-1 1,-1 0-1,1 0 0,0 0 1,-1 0-1,1 0 1,-1 0-1,0 0 1,1 0-1,-1-1 0,1 1 1,-1-1-1,0 1 1,0-1-1,1 0 1,-1 1-1,-2-1 0,-2-1 51,1 1 0,-1-1 1,0 0-1,1 0 0,-1-1 0,1 0 0,0 0 0,-1 0 0,1-1 0,0 1 0,1-1 0,-1-1 0,0 1 0,-5-6 0,-5-4 164,1-1-1,-23-27 0,30 33-135,1 0 0,1 0 0,0-1-1,0 0 1,0 0 0,1 0 0,0 0-1,1-1 1,-3-11 0,5 17-62,1 0 0,-1 0 1,1-1-1,0 1 0,0 0 1,1-1-1,-1 1 1,1 0-1,0 0 0,0 0 1,0 0-1,1 0 0,0 0 1,-1 0-1,1 0 0,0 0 1,1 0-1,-1 1 0,1 0 1,0-1-1,-1 1 0,2 0 1,4-4-1,13-9-290,27-15 0,-31 21-183,-1-1 1,0 0 0,26-24-1,-21 12-67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42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0 231 20812,'11'-11'912,"-2"0"-468,1 0 1,1 1-1,0 0 1,0 1-1,25-15 1,-35 23-415,0 0 0,0 0 1,0 1-1,0-1 1,1 1-1,-1-1 0,0 1 1,0-1-1,1 1 0,-1 0 1,0-1-1,1 1 1,-1 0-1,0 0 0,1 0 1,-1 0-1,1 0 1,-1 1-1,0-1 0,1 0 1,-1 1-1,0-1 1,0 0-1,1 1 0,-1 0 1,0-1-1,0 1 0,0 0 1,0 0-1,1-1 1,-1 1-1,0 0 0,-1 0 1,1 0-1,0 0 1,0 0-1,0 0 0,0 1 1,-1-1-1,1 0 1,-1 0-1,1 0 0,-1 1 1,1-1-1,-1 2 1,3 7-24,-1 0 0,0 1 0,-1-1 0,0 18 0,0-23 8,-2 60-9,0-38 18,1 0 0,6 40-1,-6-65-9,1 1 0,-1 0-1,1 0 1,-1-1 0,1 1 0,0 0-1,0-1 1,0 1 0,1-1-1,-1 0 1,0 1 0,1-1 0,0 0-1,0 0 1,-1 0 0,1 0-1,3 2 1,-4-3 7,1-1-1,0 1 1,0-1-1,0 1 1,-1-1-1,1 0 1,0 0-1,0 0 1,0 0 0,0 0-1,0 0 1,-1-1-1,1 1 1,0-1-1,0 1 1,-1-1-1,1 0 1,0 1-1,-1-1 1,1 0-1,0 0 1,-1 0 0,1 0-1,-1 0 1,0-1-1,3-1 1,11-11 169,0-1 0,-1 0 0,0-1 0,-1-1 0,-1 0 0,17-32 1,-10 11 232,-1-1 0,16-53 0,-30 78-307,0 0-1,-1-1 0,2-15 0,-5 27-90,1 0-1,-1-1 0,0 1 0,0 0 0,0 0 1,0-1-1,0 1 0,-1 0 0,0 0 1,0-1-1,0 1 0,0 0 0,0 0 0,0 0 1,-1 0-1,1 1 0,-1-1 0,0 0 1,-3-3-1,4 6-39,0-1 0,1 0 0,-1 1 1,0-1-1,0 1 0,0-1 0,-1 1 1,1-1-1,0 1 0,0 0 0,0-1 1,0 1-1,0 0 0,0 0 0,0 0 0,-1 0 1,1 0-1,0 0 0,0 0 0,0 0 1,0 1-1,0-1 0,-1 0 0,1 1 1,0-1-1,0 1 0,0-1 0,0 1 1,0-1-1,0 1 0,0 0 0,1-1 0,-1 1 1,0 0-1,0 0 0,0 0 0,1 0 1,-2 1-1,0 1-167,-1 1 0,1-1 0,0 0 0,1 0 0,-1 1 0,1-1 0,-1 1 0,1 0 0,0-1 0,-1 7 0,2-8 94,0 0 0,0 1 1,0-1-1,0 0 0,0 1 0,0-1 0,1 0 1,-1 0-1,1 1 0,-1-1 0,1 0 1,0 0-1,0 0 0,0 0 0,0 0 0,0 0 1,1 0-1,-1 0 0,0 0 0,1-1 1,0 1-1,-1-1 0,1 1 0,0-1 0,0 1 1,0-1-1,0 0 0,0 0 0,0 0 1,0 0-1,0 0 0,0 0 0,0-1 0,1 1 1,-1-1-1,0 0 0,0 1 0,4-1 1,27-1-747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43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44 19420,'-9'60'2741,"6"-47"-2446,1 0-1,0 0 1,1 0 0,0 0-1,1 0 1,2 17 0,-2-29-269,0 1 0,0 0 0,1 0 1,-1-1-1,1 1 0,-1 0 0,1-1 0,-1 1 0,1-1 1,0 1-1,0-1 0,0 1 0,0-1 0,0 1 0,0-1 1,0 0-1,3 3 0,-3-4-4,0 0 0,0 1-1,0-1 1,0 0 0,0 0 0,0 1 0,0-1 0,1 0-1,-1 0 1,0 0 0,0 0 0,0 0 0,0-1-1,0 1 1,0 0 0,0-1 0,0 1 0,0 0 0,0-1-1,2 0 1,5-4 75,-1-1-1,0 1 1,0-1-1,-1-1 1,8-7-1,-10 9-77,3-3 37,1 0 24,-1 0 0,1 1 0,0 0 0,16-11 0,-21 16-74,-1 1 0,0 0 1,1 0-1,-1 0 0,1 0 0,0 0 1,-1 0-1,1 1 0,0-1 1,-1 1-1,1 0 0,0 0 1,0 0-1,-1 0 0,1 0 1,0 0-1,0 1 0,-1 0 0,1-1 1,-1 1-1,1 0 0,0 0 1,-1 0-1,3 3 0,25 22-1,-27-23 1,0 1 0,0-1 0,0 0 0,0 0 0,0 0-1,1 0 1,-1-1 0,1 0 0,-1 1 0,1-1 0,0-1 0,0 1 0,0 0 0,8 1 0,-10-3 7,1-1 0,-1 1 0,0-1 0,1 0 0,-1 1 0,1-1 0,-1 0 0,0 0 0,0-1 0,0 1 1,1 0-1,-1-1 0,0 1 0,-1-1 0,4-2 0,26-34 122,-18 21-75,-2 4-21,8-11 5,21-20 0,-34 39-66,-1 0 0,1 1 0,-1-1 1,1 1-1,0 0 0,1 0 0,-1 1 1,1 0-1,12-4 0,-17 7 1,0-1-1,0 1 1,0 0 0,1 0-1,-1 0 1,0 0 0,0 0-1,0 0 1,0 1 0,0-1-1,0 1 1,0 0 0,1-1-1,-2 1 1,1 0 0,0 0-1,0 0 1,0 0 0,0 1-1,-1-1 1,1 0 0,0 1-1,-1-1 1,1 1 0,-1 0-1,0-1 1,2 4 0,-1-1-110,1 0 0,-1 0 1,0 1-1,0-1 0,-1 1 1,1-1-1,-1 1 0,0 0 0,0-1 1,0 10-1,-1-13 121,0-1 0,0 0 0,0 1 0,1-1 0,-1 0 1,0 1-1,0-1 0,0 0 0,0 1 0,0-1 0,0 0 0,0 1 0,0-1 0,-1 0 0,1 1 1,0-1-1,0 0 0,0 1 0,0-1 0,0 0 0,0 1 0,-1-1 0,1 0 0,0 1 0,0-1 1,0 0-1,-1 0 0,1 1 0,0-1 0,-1 0 0,1 0 0,0 0 0,0 1 0,-1-1 0,1 0 0,0 0 1,-1 0-1,1 0 0,-1 0 0,-7-5-325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7:50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690 101 12827,'0'-3'102,"1"-1"-1,-1 1 1,1 0 0,-1-1 0,-1 1 0,1-1 0,0 1 0,-1 0-1,1-1 1,-1 1 0,0 0 0,0 0 0,0-1 0,-1 1 0,1 0-1,-1 0 1,0 0 0,0 1 0,0-1 0,0 0 0,0 1 0,0-1-1,-1 1 1,1 0 0,-1 0 0,0 0 0,0 0 0,1 0 0,-1 0-1,0 1 1,-1 0 0,1-1 0,0 1 0,-4-1 0,-4 0 154,-1 0 0,0 0 1,1 1-1,-1 1 0,0-1 1,0 2-1,1 0 0,-22 4 1,-4 3 46,0 2 1,0 1 0,1 2 0,0 1-1,2 2 1,-53 31 0,72-37-255,0 1-1,1 0 1,0 1 0,0 1 0,1 0 0,1 1 0,1 0-1,0 1 1,0 0 0,2 0 0,0 1 0,0 1-1,2-1 1,0 1 0,-8 32 0,10-22-36,1 0 0,1 1 0,2-1 0,1 0-1,1 1 1,1-1 0,1 0 0,2 0 0,10 34 0,-4-25-22,1-1 1,2-1-1,1 0 0,2-1 0,1 0 1,30 39-1,-35-56-10,0 1-1,1-1 1,0-1-1,2-1 1,33 25-1,-42-34 12,0-1 0,0 1 0,1-2 0,0 1 0,0-1 0,0 0 0,0-1 0,0 0 0,0 0 0,1-1 0,-1 0 0,0 0 0,1-1 0,-1 0 0,1-1 0,-1 1 0,15-5 0,-8 1 6,-1-2 0,0 0 0,1-1 0,-2 0 0,1-1 0,-1-1 0,-1 0 1,1 0-1,18-20 0,-1-3 52,-2-1 0,31-46 1,-14 13 127,54-108 1,-81 138-86,-2-2 0,-2 0 0,-1-1-1,14-71 1,-25 98-64,0-1-1,-1 1 1,-1-1-1,0 1 1,0-1 0,-1 1-1,-3-14 1,3 22-37,-1-1 1,1 1-1,-1 0 1,0 0-1,0-1 1,0 1-1,0 1 1,-1-1-1,1 0 1,-1 1-1,0-1 1,0 1-1,0 0 1,-1 0-1,1 0 1,-1 0 0,0 1-1,0-1 1,0 1-1,0 0 1,-8-3-1,2 2-132,-1 1-1,1 0 0,-1 0 1,0 1-1,0 0 1,0 1-1,1 0 0,-21 4 1,5 1-274,0 0 0,-36 14 0,27-6-145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44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28 18692,'9'-7'704,"16"-13"1137,-25 20-1815,0 0 0,0 0 0,0 0 1,0 0-1,1 0 0,-1 0 1,0 0-1,0 0 0,0 0 1,1 0-1,-1 0 0,0 0 1,0 0-1,0 0 0,0 0 1,1 0-1,-1 0 0,0 0 1,0 0-1,0 0 0,0 1 1,1-1-1,-1 0 0,0 0 1,0 0-1,0 0 0,0 0 0,0 0 1,0 0-1,0 1 0,1-1 1,-1 0-1,0 0 0,0 0 1,0 0-1,0 1 0,0-1 1,0 0-1,0 0 0,0 0 1,0 0-1,0 1 0,2 13 778,-2 16 198,-12 87 223,-47 195-1,31-179-899,22-92-300,8-29-146,-2-12 109,0 0-1,1 0 1,-1 0 0,0 0-1,1 0 1,-1 0 0,0 0-1,1-1 1,-1 1 0,0 0 0,1 0-1,-1 0 1,0-1 0,0 1-1,1 0 1,-1 0 0,0-1-1,0 1 1,1 0 0,-1 0-1,0-1 1,0 1 0,0 0-1,0-1 1,1 1 0,-1 0-1,0-1 1,0 1 0,0 0-1,0-1 1,0 0 0,17-38-1108,-2-1 1,19-78-1,-26 87 635,50-265-3439,-50 249 3565,-8 42 305,8-28 374,-8 33-309,0 0 1,0 0 0,0 0-1,0 0 1,0-1 0,0 1 0,0 0-1,0 0 1,0 0 0,0-1-1,0 1 1,0 0 0,0 0-1,1 0 1,-1 0 0,0 0 0,0-1-1,0 1 1,0 0 0,0 0-1,0 0 1,1 0 0,-1 0-1,0 0 1,0 0 0,0 0-1,0-1 1,1 1 0,-1 0 0,0 0-1,0 0 1,0 0 0,1 0-1,-1 0 1,0 0 0,0 0-1,0 0 1,0 0 0,1 0-1,-1 0 1,7 15 612,18 79 1276,-13-47-915,32 84 0,-32-103-597,2 0 0,33 49 0,-40-66-465,1-2 0,0 1 1,1-1-1,-1 0 0,2-1 1,-1 0-1,1 0 0,1-1 1,-1 0-1,13 5 0,-11-9-2699,-22-13 1038,-25-15-206,-4 3 633,-53-21 1,-46-9 4216,89 34-320,49 18-2495,0 0 1,0 0-1,-1 0 0,1 0 1,0 0-1,0 0 0,-1 0 1,1 0-1,0 0 0,0 0 1,0 0-1,-1 0 0,1-1 1,0 1-1,0 0 0,-1 0 0,1 0 1,0 0-1,0-1 0,0 1 1,0 0-1,-1 0 0,1 0 1,0-1-1,0 1 0,0 0 1,0 0-1,0 0 0,0-1 1,-1 1-1,1 0 0,0 0 1,0-1-1,0 1 0,9-5 1525,27-2-805,-22 5-459,7-3-473,0-1 1,0-1 0,-1-1 0,0-1 0,-1 0 0,0-2-1,0 0 1,27-22 0,-8 0-199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44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26 18380,'0'-1'200,"-1"-16"1369,0 10-582,-3 7 394,-3 13-611,1-1 0,1 1 0,-1 0 0,-5 26 0,4-16-419,-6 25 4,1 1-1,3 1 1,-4 58 0,11-69-264,1 0 0,2-1 1,2 1-1,13 63 0,-12-83-68,1-2-1,1 1 1,1-1 0,12 25 0,-17-37-95,1 0 0,0-1 0,0 1 0,0 0 0,1-1 0,-1 0 0,1 0 0,0 0 0,0 0 0,1-1 0,-1 1 0,1-1 0,0 0 0,0-1 0,0 1 0,0-1 0,0 0 0,10 3 0,-11-5 41,0 0-1,0 0 0,0 0 1,0 0-1,0-1 0,0 0 1,0 0-1,-1 0 1,1 0-1,0 0 0,0-1 1,-1 1-1,1-1 0,-1 0 1,0 0-1,1-1 1,-1 1-1,0-1 0,0 1 1,4-6-1,30-32-365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45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4 239 19268,'4'-12'1576,"1"13"-262,2 23 146,-6-22-1425,21 96 1943,65 229-542,-85-319-1369,-2-6-42,0-1 0,0 1 0,1-1 0,-1 1 0,1 0 0,-1-1 0,1 1 0,0-1 0,-1 0 0,1 1 0,0-1-1,0 0 1,0 1 0,0-1 0,0 0 0,0 0 0,3 2 0,-4-3-17,0 0-1,0 0 1,0 0-1,0 0 1,1 0-1,-1 0 1,0 0-1,0 0 0,0 0 1,0 0-1,1 0 1,-1 0-1,0 0 1,0 0-1,0 0 1,0-1-1,0 1 1,1 0-1,-1 0 1,0 0-1,0 0 1,0 0-1,0 0 0,0 0 1,0-1-1,0 1 1,1 0-1,-1 0 1,0 0-1,0 0 1,0-1-1,0 1 1,0 0-1,0 0 1,0 0-1,0 0 1,0-1-1,0 1 0,0 0 1,0 0-1,0 0 1,0 0-1,0-1 1,0 1-1,1-12 128,0-1 0,0 1 0,-1 0 0,-1 0 0,-3-18-1,-16-67 240,16 77-283,1 9-51,-41-163 340,31 129-396,-35-78 0,34 100-53,11 21-6,9 16 3,7 11-28,28 43 0,-35-59 92,1-1 0,-1 1 1,2-1-1,-1-1 0,1 1 1,0-1-1,1-1 0,10 7 1,-16-11 10,0 0 1,1-1-1,-1 0 1,0 0-1,0 0 1,1 0 0,-1 0-1,0 0 1,1-1-1,-1 0 1,1 1 0,-1-1-1,1-1 1,-1 1-1,1 0 1,-1-1-1,5-1 1,-4 0 8,1 0-1,-1 0 1,1-1 0,-1 1-1,0-1 1,0 0-1,0 0 1,0-1 0,0 1-1,5-8 1,1-3 30,0-1-1,-1 0 1,0-1 0,-2 0 0,11-28-1,-7 8 69,7-41-1,-9 35-69,-8 107-96,4 158-41,-1-163 86,20 102 0,-21-151 1,12 42 35,-15-51-32,1 1 0,0-1-1,0 0 1,0 0-1,0 0 1,1 0-1,-1 0 1,1 0-1,-1 0 1,1 0-1,-1 0 1,1-1-1,0 1 1,0-1-1,0 1 1,0-1 0,0 0-1,3 2 1,-4-3-19,0 0 0,1 0 0,-1 0 0,0 0 0,0 0 0,1 0 0,-1-1 0,0 1 0,0 0 0,0-1 0,0 1 0,1-1 0,-1 1 0,0-1 0,0 1 0,0-1 0,0 0 0,0 1 0,0-1 0,0 0 0,0 0 0,-1 0 0,1 0 0,0 0 0,0 0 0,-1 0 0,1 0 0,0 0 0,0-1 0,15-38-1048,-15 39 1018,6-27-974,-1 1 1,-2-1-1,0-1 1,-1-36-1,-2 31-171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4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16267,'3'12'1897,"0"-2"-1025,-2 0-352,0-3 824,1-3-159,-2-1-361,0-2-168,-3-3-848,0-3-424,0 1-264,0-2 1688,0 2-1016,3 2-56,0-3-32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46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15339,'1'2'323,"0"0"0,0 0 0,0 0 0,0 0 0,0 1 0,-1-1 0,1 0 0,-1 0-1,0 1 1,1-1 0,-1 0 0,-1 4 0,-3 32 1945,2-25-1216,-2 19 0,0 1 0,2-1 0,2 1 0,7 65 0,-5-89-1001,0-1 0,1 1 0,0-1 0,0 1 0,1-1 0,0 0 1,1-1-1,0 1 0,0-1 0,1 0 0,7 8 0,-9-16-293,-3-6 34,0-10-315,-1-66-2406,0 59 2314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46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17444,'3'-45'3043,"-2"25"-582,1 0 0,6-27 0,-5 72-815,-3 23-1431,5 217 303,-1-202-418,3 0 0,18 73 0,-24-128-70,1 0 0,0-1 0,1 1 0,0 0 0,0-1 0,1 0 0,7 12 0,-11-18-22,0-1 0,1 1-1,-1 0 1,0-1 0,1 1-1,-1-1 1,1 1 0,-1-1-1,1 1 1,-1-1 0,1 1-1,-1-1 1,1 0 0,-1 1-1,1-1 1,0 0 0,-1 1-1,1-1 1,-1 0 0,1 0-1,0 0 1,-1 0 0,1 1 0,0-1-1,-1 0 1,1 0 0,0 0-1,-1 0 1,1-1 0,0 1-1,-1 0 1,1 0 0,0 0-1,-1 0 1,1-1 0,0 1-1,-1 0 1,1-1 0,-1 1-1,1 0 1,0-1 0,-1 1-1,1-1 1,0 0 0,1-2 30,1-1 0,0 1 0,-1-1 0,1 0 0,-1 0 0,2-5 0,21-59 301,-3-1-1,17-83 0,-13 44-159,-13 55-127,-7 22-197,2 1 0,16-37 0,-24 67 59,0-1-1,0 1 0,0 0 0,0 0 1,1 0-1,-1 0 0,0 0 1,0-1-1,0 1 0,0 0 0,0 0 1,0 0-1,1-1 0,-1 1 1,0 0-1,0 0 0,0 0 0,0-1 1,0 1-1,0 0 0,0 0 1,0-1-1,0 1 0,0 0 1,0 0-1,0 0 0,0-1 0,0 1 1,0 0-1,0 0 0,0 0 1,0-1-1,-1 1 0,1 0 0,0 0 1,0 0-1,0-1 0,0 1 1,0 0-1,0 0 0,-1 0 0,1 0 1,0-1-1,0 1 0,0 0 1,-12 6-3554,-13 16 117,12-7 1946</inkml:trace>
  <inkml:trace contextRef="#ctx0" brushRef="#br0" timeOffset="1">236 333 18364,'10'40'2216,"3"-3"-1111,1-2-409,6-4 1168,0-5-223,3-4-585,2-5-392,-3-11-832,1-5-440,-7-8-825,-3-6 1153,-10-13-280,-3 0-240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47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18500,'0'-1'82,"1"1"0,-1 0 0,0 0 0,0-1 0,0 1 0,0 0 0,1 0 1,-1 0-1,0-1 0,0 1 0,0 0 0,1 0 0,-1 0 0,0 0 0,0 0 0,0-1 0,1 1 0,-1 0 0,0 0 0,0 0 0,1 0 1,-1 0-1,0 0 0,1 0 0,-1 0 0,0 0 0,0 0 0,1 0 0,-1 0 0,0 0 0,0 0 0,1 0 0,-1 0 0,0 0 0,0 0 1,1 1-1,-1-1 0,0 0 0,1 0 0,7 13 1837,5 25 57,-12-32-1407,5 14-3,71 220 1545,-57-204-2035,-20-35-73,1 0 1,0 0 0,-1 0-1,1 0 1,0-1-1,0 1 1,-1 0-1,1 0 1,0-1 0,0 1-1,0-1 1,0 1-1,0-1 1,2 1-1,-3-1 0,1 0 0,-1 0 0,1 0 0,-1 0-1,1-1 1,-1 1 0,1 0 0,-1 0 0,1 0 0,-1-1-1,1 1 1,-1 0 0,1-1 0,-1 1 0,0 0-1,1-1 1,-1 1 0,0-1 0,1 1 0,-1-1 0,0 1-1,1-1 1,-1 1 0,0-1 0,0 1 0,0-1-1,1 1 1,-1-1 0,0 1 0,0-1 0,0 0 0,2-7 33,0-1 0,-1 1 1,0-1-1,-1 1 1,0-1-1,-1-11 0,-8-55 196,7 65-196,-2-15 38,2 5 16,-1-1 1,-1 1-1,-1 0 1,-1 0-1,-1 0 1,-11-24-1,20 46-247,1-1-1,0 1 1,1-1-1,-1 0 0,0 0 1,0 0-1,0-1 1,1 1-1,-1-1 1,0 0-1,0 0 1,1 0-1,-1 0 1,5-1-1,7 0-1094,0 0-1,27-7 1,-4-4-2048,62-30 0,-16-4 3680,-81 43 1928,-5 2-1306,-7 3 88,3 2-702,1 0 0,0 1 0,0 0 0,0-1 0,1 2 0,-1-1 0,1 0 0,0 1 0,1 0 0,-1 0 0,-4 12 0,3-4-179,0-1 0,1 1 1,0 0-1,-2 24 0,5-29-133,0 0 0,1 0 0,0 0 0,1 0-1,0 0 1,0 0 0,1-1 0,3 12 0,-4-18-53,-1 0 0,1 0 0,0 0 0,0 0 0,0 0 0,1 0 0,-1 0 0,0 0 0,1-1 0,-1 1 0,1 0 0,0-1 0,-1 1 1,1-1-1,0 0 0,0 0 0,0 1 0,0-1 0,0 0 0,0-1 0,0 1 0,0 0 0,1-1 0,-1 1 0,0-1 0,0 1 1,1-1-1,-1 0 0,0 0 0,0 0 0,1 0 0,-1-1 0,0 1 0,0-1 0,1 1 0,-1-1 0,3-1 0,3-1 45,0-1 1,0 0-1,0 0 0,0-1 0,-1 0 0,1 0 0,-1-1 0,-1 0 0,10-10 0,0-3 113,0 0 0,15-27-1,-24 36-114,-1 0-1,-1 0 1,0-1-1,0 0 1,-1 0-1,3-14 1,-6 23-52,-1-1 1,1 1-1,-1-1 1,1 1-1,-1-1 0,0 0 1,0 1-1,0-1 1,-1 0-1,1 1 1,-1-1-1,1 1 1,-1-1-1,0 1 0,0-1 1,0 1-1,0-1 1,0 1-1,0 0 1,-1 0-1,1-1 1,-1 1-1,0 0 0,0 1 1,1-1-1,-1 0 1,0 0-1,-1 1 1,1-1-1,0 1 0,0 0 1,-1-1-1,-3 0 1,-1-1-22,0 1 0,-1 0 0,0 1 0,1-1 0,-1 1 0,0 1 0,0-1 0,1 2 0,-1-1 0,0 1 1,0 0-1,1 0 0,-1 1 0,1 0 0,-1 1 0,-8 3 0,8-2-429,1 0-1,0 0 1,0 1 0,0-1-1,1 1 1,-1 1 0,1-1-1,0 1 1,-7 10 0,3-6-312,-10-1-181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19:47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41 121 24293,'-30'-17'1761,"23"8"-2025,4-4-601,19-8 1473,11-5-359,9-8-474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0:58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1907 1 17380,'-43'0'616,"0"3"0,0 1 0,1 2 0,-1 2 0,2 2 0,-1 2 0,-40 17 0,-270 140 1313,270-126-1637,-486 271 1123,122-78-1808,441-233 183,-1-1 1,1 0-1,0 0 0,-1 0 1,1-1-1,-1 1 1,-8 0-1,13-2 171,-1 0 0,1 0-1,0 0 1,0 0 0,0 0-1,0-1 1,0 1 0,0 0 0,0-1-1,0 1 1,0 0 0,0-1-1,0 1 1,0-1 0,0 0 0,0 1-1,0-1 1,0 0 0,1 1-1,-1-1 1,0 0 0,1 0 0,-1 0-1,0 0 1,1 0 0,-1 0-1,1 0 1,-1 0 0,1 0-1,-1 0 1,1 0 0,0 0 0,0 0-1,0 0 1,-1 0 0,1 0-1,0 0 1,0 0 0,0 0 0,0 0-1,1-1 1,-1 0 0,6-28-749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0:58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1480 1 16636,'-2'3'154,"0"0"0,0 0 0,0 0 1,0 0-1,0-1 0,-1 1 0,0-1 1,1 1-1,-1-1 0,-5 3 0,-5 5-3,-252 173 1759,36-27-966,-322 253 1173,360-249-1390,156-127-596,3 2 1,0 1-1,-29 47 1,55-74-123,0-1-1,1 1 1,1 0 0,-1 0 0,2 1 0,-5 14 0,7-21-11,1 1 1,-1-1-1,1 0 0,0 0 0,0 0 1,0 1-1,0-1 0,1 0 0,-1 0 1,1 0-1,0 1 0,0-1 0,0 0 1,0 0-1,0 0 0,1-1 0,-1 1 1,1 0-1,0 0 0,0-1 0,0 1 1,0-1-1,1 0 0,2 3 0,2 1-5,1-2 0,-1 1 0,1-1 0,0 0 0,0 0 0,0-1 0,0-1 0,1 1 1,-1-1-1,14 2 0,4-2-13,0 0 0,36-3 0,5-4-48,0-3 0,108-28 0,125-58-1344,-79 3 798,-122 40 220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7:53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77 11114,'-3'-7'398,"0"1"0,0 0 0,0 0 0,-1 1-1,0-1 1,0 1 0,-1 0 0,-5-6 0,7 9-226,0 0 0,0 0 0,-1 0 0,1 0 0,0 0 1,-1 1-1,1-1 0,-1 1 0,0 0 0,1 0 0,-1 1 0,0-1 1,0 1-1,1 0 0,-1 0 0,-5 0 0,-3 1-64,0 1-1,1 0 1,-1 1 0,1 1 0,-1-1-1,1 2 1,0-1 0,0 2-1,1-1 1,0 2 0,0-1-1,0 1 1,1 1 0,0 0 0,0 0-1,-13 17 1,12-13-87,1 1 0,0 1 0,1 0 0,0 0 1,1 0-1,1 1 0,1 0 0,0 1 0,0-1 0,2 1 0,-4 31 1,7-17-10,0-1 0,2 1 0,2-1 0,0 0 0,2 0 1,1 0-1,1 0 0,2-2 0,1 1 0,1-1 0,16 26 1,4 1-19,2-2 1,2-1 0,3-2 0,53 52 0,-77-85-4,2 0 0,0-1 1,1-1-1,0-1 0,1 0 1,1-2-1,0 0 0,41 16 1,-50-24 18,0 1 1,0-2-1,1 0 0,-1 0 1,0-1-1,1 0 0,-1-1 1,0 0-1,1-1 0,-1 0 1,0-1-1,1 0 0,-1-1 1,0-1-1,-1 1 1,1-1-1,0-1 0,-1 0 1,15-11-1,-13 7 34,-1 0 0,0-1-1,-1 0 1,0-1 0,-1 0 0,0-1 0,-1 0-1,0 0 1,-1-1 0,0 0 0,-1 0 0,5-18-1,1-5 101,-2 0 0,-2-1 0,6-58-1,-9 48 48,-4-81 0,-2 107-151,-1 0 0,-1 0 0,-1 0 0,-1 0 0,0 1 0,-11-26 0,9 33-26,-1 0 1,0 1-1,-1 0 0,0 0 1,0 1-1,-1 0 1,-1 0-1,0 1 1,0 1-1,-1 0 0,0 1 1,-16-9-1,-20-8 34,-99-37-1,138 59-45,-17-7 2,0 2 0,0 0 1,-41-5-1,55 11-192,0 1 1,-1 1-1,1 0 0,0 1 1,0 0-1,-1 1 0,1 1 1,0 0-1,0 0 0,-11 6 1,-59 31-2877,60-33 2205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1:00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71 20004,'1'-7'473,"-1"2"-258,1 0-1,-1 0 0,0-1 1,0 1-1,-1-5 0,0 8-185,1 1 0,0 0 0,-1 0 0,1-1 0,0 1 0,-1 0 0,0 0 0,1 0 0,-1 0 0,0 0 0,1 0 0,-1 0 0,0 0 0,0 0 0,0 0-1,0 0 1,0 0 0,0 0 0,0 1 0,0-1 0,0 0 0,-1 1 0,1-1 0,0 1 0,0 0 0,-2-1 0,-6 0 93,1 0 0,-1 1 0,1 0 0,-1 0 0,1 1 0,-1 0 0,1 0 0,0 1 0,-1 0 0,1 1 0,0 0 0,1 0 0,-1 1 0,0 0 1,-12 8-1,-1 3-41,2 0 1,-1 1-1,2 0 1,-21 25-1,11-7-1,2 0-1,1 2 0,2 1 0,1 0 1,3 2-1,0 0 0,-14 50 0,16-35 27,3 0 0,2 1-1,3 0 1,2 1 0,0 61 0,6-83-37,3 0 0,0 0 0,11 44 0,-10-64-55,0-1 1,1 1-1,1 0 0,1-1 1,0 0-1,0 0 1,1-1-1,1 0 1,0 0-1,13 14 0,-16-21-11,0 0 0,0 0 0,1-1 0,0 1 0,0-1 0,0 0 0,0-1 0,1 0 0,-1 0 0,1 0 0,0-1 0,0 0 0,0 0 0,0-1 0,0 1 0,1-2 0,-1 1 0,0-1 0,0 0 0,1-1 0,-1 1 0,0-1 0,0-1 0,0 0 0,9-2 0,-2-2 5,0 0-1,0-1 1,-1 0-1,0-1 1,0 0-1,-1-1 1,0-1-1,0 0 1,-1 0-1,-1-1 1,11-13-1,-7 4 13,-1 0 0,0 0 0,-1-1 0,-2-1 0,0 0 0,-1 0 0,-1-1 0,4-23 0,-8 33-8,-2-1-1,0 1 1,0 0-1,-2-1 1,1 1-1,-2-1 0,1 1 1,-2 0-1,0-1 1,-1 1-1,0 0 0,-1 0 1,0 1-1,-1-1 1,-12-21-1,15 30-10,-2 0 0,1 0 0,0 0-1,-1 0 1,1 1 0,-1-1 0,-5-2 0,8 5-3,0 0 0,0 0 1,0 1-1,0-1 0,0 0 1,0 1-1,-1-1 0,1 1 0,0 0 1,0-1-1,0 1 0,0 0 1,-1-1-1,1 1 0,0 0 1,0 0-1,-1 0 0,1 0 0,0 1 1,0-1-1,0 0 0,-1 0 1,1 1-1,0-1 0,0 0 0,0 1 1,0 0-1,0-1 0,0 1 1,0-1-1,0 1 0,0 0 1,0 0-1,0 0 0,-1 1 0,1-1-2,0 1 0,1-1 0,-1 1 0,0-1 0,1 1 0,-1-1 0,1 1 0,-1-1 0,1 1 0,0 0 0,0-1 0,0 1 0,0 0 0,0-1 0,0 1 0,0 0-1,1-1 1,-1 1 0,0 0 0,1-1 0,-1 1 0,1-1 0,0 1 0,0-1 0,-1 1 0,1-1 0,0 0 0,2 3 0,3 3-8,0 0-1,0 0 1,14 11 0,21 13 7,-26-21 4,-1 1 0,0 1 1,14 15-1,-7-1-187,28 46 0,3 4-575,-51-74 685,0 0 0,0-1 0,0 1 0,1-1 0,-1 1 0,1-1 0,-1 1 0,1-1 0,0 0 0,-1 0 0,1 0 0,0 0 0,0 0 0,0-1 0,3 2 0,-4-2 53,1 0-1,-1 0 1,1-1-1,-1 1 1,0-1-1,1 1 1,-1-1-1,0 1 1,1-1-1,-1 0 1,0 1-1,0-1 1,0 0-1,1 0 1,-1 0-1,0 0 1,0 0-1,0 0 0,-1 0 1,1-1-1,0 1 1,0 0-1,-1 0 1,1-1-1,0 0 1,18-40-534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1:00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20628,'10'3'1729,"-3"25"-1225,-1 9-176,2 16 720,2 6-320,3 8-272,3 2-23,-2-5-249,2-2-144,-1-15-264,-3-8-201,-6-12-431,-6-7-248,-8-14-440,-8-7-121,-11-20 1001,-8-12-312,-5-17-56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1:01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0 409 17028,'1'-12'389,"-1"0"0,1 0 0,1 0 1,1 0-1,-1 0 0,7-14 0,-7 19-196,1 1-1,1 0 0,-1 0 1,1 0-1,0 1 0,0-1 1,1 1-1,-1 0 0,1 0 1,1 1-1,-1-1 0,10-5 1,-6 4 54,1 1 1,0 0 0,0 1 0,1 0-1,0 0 1,-1 1 0,1 1-1,0 0 1,0 0 0,0 1 0,1 0-1,-1 1 1,0 0 0,19 4-1,-22-3-203,0 1 0,-1 0-1,1 0 1,-1 1 0,0 0-1,1 0 1,-1 1-1,-1 0 1,1 0 0,-1 1-1,1-1 1,-1 1 0,-1 1-1,1-1 1,-1 1 0,0 0-1,0 0 1,-1 1 0,1-1-1,-1 1 1,5 14-1,-2-2 24,-1 1-1,-2 0 0,0 0 1,0 0-1,-2 0 1,-1 1-1,-1 30 0,-25 149 776,10-100-303,13-92-508,1-1 0,1 0 0,0 1 0,0-1 0,0 1 0,1-1 0,2 11 0,-3-17-47,1 1-1,-1-1 1,1 0 0,-1 0 0,1 0 0,-1 0 0,1 0-1,0 0 1,0 0 0,0 0 0,-1 0 0,1 0-1,0 0 1,0 0 0,0 0 0,0-1 0,1 1-1,-1 0 1,2 0 0,-1 0-52,1-1 0,-1 0 0,0 0 0,1 0 0,-1 0 0,1 0 0,-1 0 0,1 0 0,-1-1 0,0 1 0,1-1 0,-1 0 1,0 0-1,4-1 0,5-4-368,0 0 1,-1 0 0,1-1-1,-1-1 1,0 0 0,13-13-1,-2-2-263,29-39-1,-6-3-265</inkml:trace>
  <inkml:trace contextRef="#ctx0" brushRef="#br0" timeOffset="1">875 84 18052,'-1'-9'379,"1"1"0,-1-1 0,0 1 0,-1 0 0,-3-10 0,5 17-324,0 0 0,-1-1 1,1 1-1,-1 0 0,1 0 0,-1 0 1,1 0-1,-1 0 0,0 0 0,1 0 0,-1 0 1,0 0-1,0 0 0,0 0 0,0 0 1,0 1-1,0-1 0,0 0 0,0 1 1,0-1-1,0 0 0,0 1 0,0 0 1,0-1-1,0 1 0,-1-1 0,1 1 1,0 0-1,0 0 0,0 0 0,-1 0 0,1 0 1,0 0-1,0 0 0,-1 0 0,1 1 1,0-1-1,0 0 0,0 1 0,0-1 1,-1 1-1,1-1 0,0 1 0,-2 0 1,-2 3 122,0 0 0,0 0 0,1 1 1,-1-1-1,1 1 0,0 0 0,0 0 1,1 1-1,-1-1 0,1 1 0,1-1 0,-5 12 1,-3 10 7,-8 38 0,16-57-176,0 0 0,1 0 0,-1 0-1,2 0 1,-1 0 0,1 0-1,2 9 1,-2-15-15,0 1-1,1-1 1,0 0 0,-1 1-1,1-1 1,0 0 0,0 0-1,0 0 1,1 0 0,-1 0-1,0 0 1,1 0 0,-1 0-1,1 0 1,0 0 0,0-1-1,0 1 1,-1-1-1,1 0 1,0 1 0,1-1-1,-1 0 1,0 0 0,0 0-1,0 0 1,1-1 0,3 2-1,23 1-62,0 0-1,0-2 1,0-1-1,0-1 1,36-7-1,41-1-128,-99 9 191,7-1-26,-1 1 1,1 1-1,0 0 1,-1 0-1,15 5 1,-25-6 43,0 1 1,0 0 0,-1 0 0,1 0-1,0 0 1,-1 1 0,1-1 0,-1 1-1,1 0 1,-1 0 0,0-1 0,0 1 0,0 1-1,0-1 1,0 0 0,0 0 0,0 1-1,-1-1 1,1 1 0,-1-1 0,0 1-1,0 0 1,0 0 0,0-1 0,0 1 0,-1 0-1,1 0 1,-1 0 0,0 0 0,0 4-1,-1 7 169,0 0 0,-1 0 0,-1 0 0,-1 0 0,0 0 1,0-1-1,-11 22 0,1-7 360,-1-1 0,-29 39 0,35-55-377,0 0-1,-1 0 1,0-1 0,0-1 0,-18 13 0,24-19-183,0 0 0,-1-1 0,1 0 0,0 0 0,-1 0-1,1-1 1,-1 1 0,0-1 0,-5 1 0,8-2-53,-1 0 0,1 0-1,-1 0 1,1-1-1,-1 1 1,1 0 0,-1-1-1,1 0 1,-1 1-1,1-1 1,0 0 0,0 0-1,-1-1 1,1 1-1,0 0 1,0-1 0,0 1-1,-3-4 1,1-1-27,-1 0-1,0-1 1,1 1 0,0-1-1,1 0 1,0 0 0,0-1 0,-3-10-1,-4-29-510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1:01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 22205,'-7'38'1984,"-1"10"-1384,-2 3-272,2 2 929,3 0-385,-6-3-448,2-5-232,-1-11-304,0-5-136,-8-18-408,-2-11-288,-2-20-345,-4-14 921,5-22-248,-2-6-136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1:02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19764,'6'1'241,"-1"1"0,1 1 0,-1-1 0,0 1-1,0 0 1,1 0 0,-2 0 0,1 1 0,0-1 0,-1 1 0,0 1-1,0-1 1,0 0 0,0 1 0,-1 0 0,6 9 0,3 8 540,-2 1 0,14 40 0,-16-41-359,8 23 73,32 82 381,-38-104-1110,1-1 0,1 0 0,21 27 0,-19-33-552,-14-15 674,1 0 0,-1-1 0,1 1 0,-1-1 0,1 1 0,-1-1 0,1 1 0,0-1 0,-1 1-1,1-1 1,-1 0 0,1 1 0,0-1 0,0 0 0,-1 1 0,1-1 0,0 0 0,-1 0 0,1 0 0,0 0 0,0 1 0,0-1 0,-1-1 60,0 0 0,0 1 0,0-1 0,0 1 0,0-1 0,0 1 0,-1-1 0,1 1 0,0-1 0,0 1 0,-1-1 0,1 1 0,0-1 0,0 1 0,-1-1 0,1 1 0,-1-1 0,1 1 0,0 0 0,-1-1-1,1 1 1,-1 0 0,0-1 0,-1-1-161,-11-11-680</inkml:trace>
  <inkml:trace contextRef="#ctx0" brushRef="#br0" timeOffset="1">37 337 18484,'-13'-12'2472,"7"-3"-1471,13 1-401,8 0 1448,13-5-767,4-1-273,5-6-720,5 0-408,-4-2-1056,0-3 1048,-8-1-233,-3-9-119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1:02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0 179 21453,'9'6'2104,"8"-3"-1296,6-6-352,14-9 1089,6-5-609,8-9-632,-1-2-280,1-5-984,-3 3-489,-11 8 1073,-6 6-296,-18 15-224</inkml:trace>
  <inkml:trace contextRef="#ctx0" brushRef="#br0" timeOffset="1">39 340 18468,'33'1'2504,"6"-8"-1463,11-13-401,4-3 1288,4-6-856,1-2-319,-6-2-2594,-5 4 1985,-13 9-512,-4 1-280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1:03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309 149 14611,'9'-16'856,"21"-42"940,-29 54-1540,1 0 0,0-1 1,-1 1-1,0-1 0,0 0 0,0 1 1,0-1-1,-1 0 0,0 1 0,0-9 1,-1 12-192,1 0 0,0 1 0,0-1 1,0 0-1,0 1 0,0-1 0,-1 0 1,1 1-1,0-1 0,-1 0 0,1 1 0,0-1 1,-1 0-1,1 1 0,-1-1 0,1 1 1,-1-1-1,1 1 0,-1-1 0,0 1 1,1 0-1,-1-1 0,1 1 0,-1-1 0,0 1 1,1 0-1,-1 0 0,0-1 0,1 1 1,-1 0-1,0 0 0,0 0 0,1 0 1,-1 0-1,0 0 0,0 0 0,1 0 1,-1 0-1,0 0 0,1 0 0,-1 1 0,-1-1 1,-2 2 137,0-1 0,0 1 0,0 0 1,0 0-1,0 1 0,-5 3 0,-13 14 212,0 0 0,1 1 0,1 1 0,-26 38 0,22-24-290,1 1 0,-27 60 0,36-63-65,1 0 0,1 1 0,2 0 0,2 1 0,-6 44 0,13-63-26,0 0 0,1 0-1,1 0 1,1 0 0,6 28 0,-6-34-12,2-1 0,-1 1 0,2-1 0,-1 0 0,1 0 0,1-1 0,0 1 0,0-1 0,12 13 0,-11-15-7,-1-1 1,1-1-1,0 1 1,0-1-1,0 0 0,1-1 1,0 1-1,0-1 1,0-1-1,0 0 1,0 0-1,1-1 0,11 2 1,-8-2 10,0-1 0,0-1 0,0 0 0,-1 0 0,1-1 0,0-1 0,0 0 0,-1-1 0,17-5 0,-16 3 19,0 0-1,0 0 0,0-2 1,-1 1-1,0-1 0,-1-1 1,1 0-1,14-15 0,-19 16 9,1 0 0,-1-1-1,0 0 1,-1 0-1,0-1 1,0 1 0,-1-1-1,0 0 1,0 0 0,-1-1-1,3-16 1,-5 22-40,0 0 1,-1 0 0,0 0-1,0 0 1,0 0 0,0 0-1,0 0 1,-1 0 0,0 0-1,0 0 1,0 0 0,0 1-1,-1-1 1,1 0-1,-1 1 1,0-1 0,-4-4-1,3 4 18,-1 0 0,0 0 0,0 0-1,0 1 1,0 0 0,-1 0-1,1 0 1,-1 0 0,0 1 0,0 0-1,-9-3 1,4 2 9,-1 0 0,0 1 1,0 1-1,-1-1 0,1 2 0,0 0 0,0 0 0,0 1 1,0 0-1,0 1 0,-20 6 0,12 4-67,16-6 5,12-6 3,7-6 2,0 0-1,-1-1 1,0 0 0,0-1-1,24-19 1,-4 4-19,19-12-7,-31 19 12,0 1-1,1 1 0,0 1 0,30-11 1,-49 22 19,0 0 1,0 1 0,0 0-1,0 0 1,0 1 0,0-1-1,9 2 1,-12-1 6,0 0 0,1 1 1,-1-1-1,0 1 0,0 0 0,0-1 1,0 1-1,0 0 0,0 0 0,0 1 1,0-1-1,0 0 0,-1 1 0,1-1 1,0 1-1,-1-1 0,1 1 0,-1 0 0,1-1 1,0 4-1,2 2-4,-1 0 0,0 1-1,0-1 1,-1 1 0,0 0 0,2 14-1,2 54 6,-5-40 25,1-5-3,-2-14-211,1 0-1,1 0 1,1 0 0,7 29 0,-10-46 172,0 0-1,0 0 1,0 0 0,0 0-1,0 1 1,0-1 0,0 0 0,1 0-1,-1 0 1,0 0 0,0 1 0,0-1-1,0 0 1,0 0 0,0 0 0,1 0-1,-1 0 1,0 0 0,0 1 0,0-1-1,0 0 1,1 0 0,-1 0 0,0 0-1,0 0 1,0 0 0,0 0-1,1 0 1,-1 0 0,0 0 0,0 0-1,0 0 1,1 0 0,-1 0 0,0 0-1,0 0 1,0 0 0,0 0 0,1 0-1,-1 0 1,0 0 0,0 0 0,0 0-1,0-1 1,1 1 0,-1 0 0,0 0-1,0 0 1,0 0 0,0 0-1,0 0 1,1-1 0,-1 1 0,0 0-1,0 0 1,0 0 0,0-1 0,8-11-249,6-20-149,3-8-146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1:03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198 151 21701,'22'118'3428,"21"82"-1354,44 36-1398,-59-166-993,-24-61 135,-1 0-1,0 0 1,0 0 0,-1 0 0,1 10-1,-3-18 141,1-1 0,-1 1 0,0 0 0,0-1 1,0 1-1,0 0 0,0-1 0,0 1 0,0-1 0,0 1 0,0 0 0,-1-1 0,1 1 0,0-1 0,0 1 0,-1 0 0,1-1 0,0 1 0,0-1 0,-1 1 0,1-1 0,-1 1 0,1-1 0,0 1 0,-1-1 0,1 0 0,-1 1 0,1-1 0,-1 1 0,1-1 0,-1 0 0,0 0 1,1 1-1,-1-1 0,1 0 0,-1 0 0,0 0 0,1 0 0,-1 1 0,1-1 0,-1 0 0,0 0 0,1 0 0,-1 0 0,0-1 0,1 1 0,-1 0 0,0 0 0,-3-1-210,0-1 0,-1 1 0,1-1 1,1 0-1,-7-3 0,-9-7-471,1-2 0,0 0 0,1-1 0,-22-23 0,-53-76-1171,73 88 1974,1 0 0,1-2 1,2 0-1,0 0 0,2-2 1,2 0-1,0 0 0,-11-60 1,20 80 165,1 1 0,1 0 0,0-1 0,0 1 0,1-1 0,0 1 0,1 0 0,0 0 0,0 0 0,1 0 0,8-17 0,-6 15 97,1 1 1,1 0-1,0 1 1,0 0-1,1 0 1,0 0-1,0 1 0,1 0 1,12-8-1,-2 4-6,0 0-1,1 1 1,0 1-1,1 1 1,0 0 0,1 2-1,0 1 1,0 0-1,0 2 1,0 0-1,1 2 1,0 0-1,38 3 1,-53 0-310,-1 0 1,1 0-1,-1 1 0,1 0 0,-1 0 1,0 0-1,0 1 0,0 0 1,0 1-1,0 0 0,7 5 1,-11-6-26,1 0 1,-1 1-1,0-1 1,0 1 0,0-1-1,0 1 1,-1 0 0,0 0-1,1 0 1,-1 0-1,-1 1 1,1-1 0,-1 0-1,0 1 1,0-1 0,0 1-1,0-1 1,-1 1-1,0 7 1,-1 1 17,0 1-1,-1-1 1,-1 0-1,0 0 1,-1-1 0,0 1-1,-9 17 1,-50 83 270,44-83-192,-13 22 84,18-33-46,2 2 0,0 0 1,1 0-1,-16 43 0,27-63-129,0 0 0,-1 0 0,1 0 0,0 0 0,0 1-1,-1-1 1,1 0 0,0 0 0,0 0 0,0 0 0,0 0-1,1 0 1,-1 0 0,0 1 0,0-1 0,1 0 0,-1 0-1,1 0 1,-1 0 0,1 0 0,-1 0 0,1 0 0,-1 0 0,1 0-1,0-1 1,0 1 0,-1 0 0,1 0 0,0-1 0,0 1-1,0 0 1,0-1 0,0 1 0,0-1 0,0 1 0,0-1 0,0 1-1,2 0 1,4 0-8,0 0-1,0 0 0,0-1 1,-1 0-1,10 0 0,-7-1-19,24 0-539,-1-2 0,1-1 0,-1-2 0,0-1 0,0-2 0,54-22 0,-45 10-183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1:04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281 103 20732,'0'-8'343,"0"0"0,-1 0-1,0 0 1,0 0 0,-1 0-1,-5-14 1,7 20-270,-1 0 0,0 0 0,0 1 0,0-1 0,0 0 0,0 0-1,0 1 1,-1-1 0,1 1 0,-1-1 0,1 1 0,-1-1 0,1 1 0,-1 0 0,0 0 0,1 0 0,-1 0 0,0 0 0,0 0-1,0 0 1,0 1 0,0-1 0,0 1 0,0-1 0,0 1 0,0 0 0,0 0 0,0 0 0,0 0 0,0 0 0,0 0 0,-3 1-1,-1 1 77,0 0-1,1 0 0,-1 1 0,0-1 1,1 1-1,0 0 0,0 1 0,0-1 1,0 1-1,0 0 0,1 1 0,-7 7 0,-5 8 58,-22 36-1,38-56-203,-15 24 53,1 1 1,-15 39 0,24-50-43,0 1-1,1 0 1,0 0 0,1 0-1,1 0 1,-1 19 0,3-30-11,0-1 0,0 1 0,0 0 0,1-1 1,-1 1-1,1 0 0,0-1 0,0 1 0,0-1 1,1 1-1,-1-1 0,1 0 0,0 0 0,0 1 1,0-1-1,0 0 0,0-1 0,1 1 0,-1 0 1,1-1-1,0 1 0,0-1 0,0 0 0,6 4 1,0-2-2,1-1 0,1 1 0,-1-2 0,0 1 0,1-1 0,-1-1 1,17 1-1,47-1-21,-47-1-16,1 0-1,-1 2 1,0 1 0,37 9-1,-59-11 35,-1 1-1,0 0 0,0-1 1,1 1-1,-1 1 1,0-1-1,0 1 0,4 3 1,-6-4 11,0 0 0,-1-1-1,1 1 1,-1 0 0,1 0 0,-1 0 0,0 0 0,0 1 0,0-1 0,0 0 0,0 0 0,-1 1 0,1-1 0,-1 0 0,1 1 0,-1-1 0,0 0 0,0 5 0,-1 1 69,0 1 0,-1-1 0,-1 0 0,1 0 0,-1 0 0,0 0 0,-1 0 0,0-1 0,-9 13 0,-2 1 347,-34 38 0,36-46-234,0-1 0,-1 0 0,-17 11 0,24-18-209,0-1 0,0 0 1,0 0-1,0-1 0,-1 0 0,0-1 1,1 1-1,-1-1 0,-11 1 0,18-3-55,-1 0-1,0 0 0,0 0 0,0 0 0,0 0 0,1-1 1,-1 1-1,0 0 0,0-1 0,0 0 0,1 1 0,-1-1 0,0 0 1,1 0-1,-1 0 0,1 0 0,-1 0 0,1 0 0,-1 0 0,1-1 1,0 1-1,0-1 0,0 1 0,-1 0 0,1-1 0,1 0 0,-1 1 1,0-1-1,0 0 0,1 1 0,-1-1 0,0 0 0,1 0 0,0 0 1,-1 1-1,1-1 0,0-2 0,0-4-129,-1 0 0,1 1 0,1-1 0,0 0 0,0 1 0,0-1 0,4-11 0,10-17-784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1:04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23229,'5'23'1912,"-1"14"-1392,0 4-231,6 7 591,5 5-168,0-3-368,6-3-120,0-7-504,1-5-288,-7-11-496,-2-7-417,-13-15 1073,-7-5-280,-13-19-112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8:09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455 113 9722,'0'-4'105,"0"-1"0,-1 1 0,1-1-1,-1 1 1,0-1 0,0 1 0,0 0 0,0 0-1,-1-1 1,0 1 0,0 0 0,0 0 0,0 1 0,-1-1-1,1 0 1,-1 1 0,-3-4 0,1 3 18,1 1 1,-1-1 0,0 1-1,0 0 1,0 0-1,-1 1 1,1-1 0,-1 1-1,1 1 1,-1-1-1,-10-1 1,5 2 17,1 0 0,-1 0 0,0 1 0,0 1 0,0 0 0,0 0 0,0 1 0,1 1 0,-1 0 0,1 0 0,0 1 0,0 0 0,-16 9 0,17-6-110,-1 1 0,1 0 0,0 1-1,1 0 1,0 0 0,0 1 0,1 0 0,1 0 0,-11 22 0,0 4-19,-19 65 0,24-58 9,2 1-1,1-1 1,3 2-1,2-1 1,1 0-1,3 1 1,2-1-1,1 1 1,2-1-1,3 0 1,1-1-1,18 53 1,-21-79-24,1 0 0,1 0 0,0 0 0,1-1 0,20 27 0,-25-38 0,1 0 0,-1 0 1,1 0-1,0 0 0,0-1 0,0 0 0,0 0 0,1 0 0,0-1 0,0 0 0,0 0 0,0 0 0,0-1 0,1 0 1,-1 0-1,0-1 0,1 0 0,0 0 0,10 0 0,-6-2 2,0-1 0,-1 0 0,1 0 1,0-1-1,-1-1 0,0 0 0,1 0 0,-2-1 0,1 0 0,0-1 1,-1 0-1,0-1 0,-1 0 0,10-9 0,3-4 19,-2-1 1,0-1-1,-1-1 0,18-30 1,-17 19-27,0 0 1,-2-1 0,-2 0-1,17-60 1,-26 72 200,0-1 0,-2 0 0,-1 0 0,-1 0 0,-1-1 0,-1 1 0,-1 0 0,-6-35 0,4 44-83,0 1 1,-2 0-1,0 0 0,-1 0 1,0 1-1,-14-23 0,-16-17 265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1:04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19484,'0'-4'283,"0"1"-1,-1-1 1,1 0-1,0 1 1,1-1-1,-1 0 1,1 0-1,-1 1 1,1-1-1,0 1 1,1-1-1,-1 1 1,3-5-1,-2 4-41,1 1 1,0-1-1,0 1 0,0-1 0,1 1 0,-1 0 1,1 1-1,0-1 0,0 0 0,7-2 0,16-8 281,0 1 0,1 1-1,1 2 1,0 1 0,0 1 0,0 2-1,1 1 1,55-1 0,-78 5-518,1 0 0,-1 1 0,1 0 0,-1 1 0,0-1 0,1 1 0,6 4 0,-12-6-6,-1 1 0,1 0 1,-1 0-1,1 0 0,-1 0 1,1 0-1,-1 0 0,0 0 0,1 0 1,-1 0-1,0 1 0,0-1 1,0 0-1,0 1 0,0-1 0,0 1 1,-1 0-1,1-1 0,0 1 1,-1 0-1,1-1 0,-1 1 0,1 0 1,-1-1-1,0 1 0,0 0 1,0 0-1,0-1 0,0 1 0,0 0 1,-1 0-1,1-1 0,0 1 1,-2 3-1,-1 3 10,-1 0 0,0 0 0,0 0 0,-1-1 0,1 1 0,-2-1 0,-7 9 0,-48 45 142,55-56-132,-23 19 76,22-19-71,0 0-1,0 1 1,-11 12-1,18-18-25,1 0 0,-1 0 0,0 0 1,0-1-1,0 1 0,0 0 0,0 0 0,1 0 0,-1 0 1,0 0-1,0 0 0,0 0 0,0 0 0,1 0 0,-1 0 0,0 0 1,0 0-1,0 0 0,0 0 0,1 0 0,-1 0 0,0 0 1,0 0-1,0 0 0,0 0 0,1 0 0,-1 0 0,0 0 0,0 1 1,0-1-1,0 0 0,1 0 0,-1 0 0,0 0 0,0 0 0,0 0 1,0 0-1,0 1 0,0-1 0,0 0 0,0 0 0,1 0 1,-1 0-1,0 1 0,0-1 0,0 0 0,0 0 0,0 0 0,0 0 1,0 1-1,0-1 0,0 0 0,0 0 0,0 0 0,0 0 1,0 1-1,0-1 0,0 0 0,0 0 0,0 0 0,0 0 0,0 1 1,-1-1-1,1 0 0,0 0 0,0 0 0,0 0 0,0 0 1,0 1-1,19-4-222,-14 2 169,40-6-511,60-2 1,-88 9 474,1 0 0,-1 1 0,1 1 0,-1 1-1,0 0 1,27 9 0,-40-11 95,1 1-1,-1 0 0,0 0 0,1 0 1,-1 0-1,0 0 0,0 1 1,-1 0-1,1 0 0,0 0 1,-1 0-1,0 1 0,0-1 1,0 1-1,0 0 0,0 0 1,-1 0-1,0 0 0,0 0 1,0 0-1,0 1 0,-1-1 1,1 1-1,-1-1 0,0 1 1,-1-1-1,1 1 0,-1 0 1,0-1-1,-1 10 0,0-2 105,-2 1-1,0 0 0,0-1 1,-1 1-1,-1-1 0,0 0 1,-1-1-1,0 1 1,-1-1-1,-13 18 0,1-6 181,0-1-1,-2-1 0,-37 31 0,38-36-77,-1 0-1,-1-2 1,-44 21-1,52-28-517,-1-2 0,0 0 0,0 0 0,0-2 1,0 1-1,-1-2 0,-25 1 0,29-3-400,6-1 369,1 1 1,-1 0-1,0 1 0,0-1 1,0 1-1,0 0 1,0 1-1,-6 2 1,2 2-943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1:09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4381 17628,'58'-32'511,"-2"-3"0,74-58 0,-25 16-317,-78 58-190,517-354-25,14 18-60,607-309-19,179-53 187,-289 136 34,-365 168-30,-10-19 389,90-55-252,-754 477-451,-3 3 68,-1 0 1,1-1 0,-1-1-1,-1 0 1,0-1-1,20-21 1,-27 20-270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1:55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76 250 15267,'-23'22'1209,"20"-20"-1193,0 0-1,0 1 1,0-1-1,1 0 1,-1 1 0,1 0-1,0 0 1,-1 0-1,1 0 1,1 0-1,-1 0 1,0 0-1,1 1 1,-1-1-1,1 0 1,0 1-1,0-1 1,0 6 0,1 16-321,2 0 0,1 1 1,10 42-1,-1-5-49,28 238-270,1 532 0,-104 304 799,39-921-190,-7 71 30,24 0 131,8-248-88,3 1 0,1-1-1,1 0 1,3 0-1,1 0 1,2-1 0,1-1-1,2 0 1,35 61 0,-33-69-43,2-1 0,1-1 1,1-1-1,1-1 1,1-1-1,1-1 1,1-1-1,1-1 1,1-1-1,1-2 1,1-1-1,37 17 1,-1-7-66,1-4-1,1-2 1,1-3-1,1-3 1,1-4 0,0-2-1,97 0 1,163-21 16,1-22 51,35-2 9,479 33-9,1 71-10,-358-24 13,1354 55 243,-1494-84-217,317 23 36,215 8 51,2-71-19,134-126-70,-128 14-39,287 43-33,-988 82 26,782-8 284,-889 20-83,-67 0-61,0 0 0,-1-1 0,25-5 0,-32 5-106,0-1 1,0 1-1,0-1 1,-1-1-1,1 1 1,-1-1-1,0 1 0,0-1 1,1-1-1,-2 1 1,1-1-1,5-5 1,8-13 11,-2 0 1,26-48-1,17-56-24,-47 101-15,172-416-354,-107 254 106,1-10 79,-10-2 1,-8-3-1,61-390 0,-60 46 191,-10 73-23,-36 369-15,22-283-126,-36 364 132,-1 1-1,0 0 1,-2 1-1,-7-32 1,7 43 10,0 1 0,0-1 0,-1 1 0,0 0 0,-1 1 0,0-1 0,-1 1 0,1 0 0,-1 0 0,-1 1 1,1-1-1,-13-9 0,2 5 22,0 1 0,0 1 0,-1 1 0,-1 0 1,1 1-1,-33-9 0,-5 3 59,-62-8-1,-240-10 42,-4 30-421,224 2 142,-1011 16-413,-301-3 796,335-54-171,678 20-87,-1076-39-77,-294-13 252,1778 72-136,-1732-64 306,1 103 280,1360-7-147,-523 25 1137,918-56-1575,-166 0 88,131-2-271,1-2 0,-46-10 0,73 11 128,-1-1-1,1 0 0,0 0 0,1-2 1,-1 1-1,-12-9 0,-5-7-191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4:03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16067,'-6'11'310,"1"1"0,1 0 0,0 0-1,0 1 1,1-1 0,1 1 0,0 0-1,1 0 1,0 0 0,1-1 0,1 1-1,-1 0 1,2 0 0,5 19 0,-7-30-268,0 0 0,1-1 0,-1 1 1,1-1-1,-1 0 0,1 1 0,0-1 0,-1 1 0,1-1 1,0 0-1,0 1 0,0-1 0,0 0 0,0 0 1,1 0-1,-1 0 0,0 0 0,2 1 0,-2-2-16,-1 1-1,1-1 1,-1 0-1,0 0 1,1 0 0,-1 0-1,0 0 1,1 0-1,-1 0 1,1 0-1,-1 0 1,0 0-1,1-1 1,-1 1-1,0 0 1,1 0 0,-1 0-1,0 0 1,1 0-1,-1-1 1,0 1-1,1 0 1,-1 0-1,0-1 1,0 1-1,1-1 1,5-16 579,-6 13-485,0-1 0,0 1 0,0 0 0,-1 0 0,0-1 0,0 1 0,0 0 0,0 0 0,-1 0 0,0 0 0,1 0 0,-1 0 0,-1 1 0,1-1 0,0 1 0,-1-1 0,0 1 0,-6-6 0,7 7-90,1 1 0,-1-1 0,0 1 0,0-1-1,0 1 1,0 0 0,0 0 0,0 0 0,0 0 0,0 0-1,0 0 1,0 1 0,-1-1 0,1 1 0,0-1 0,-1 1-1,1 0 1,0 0 0,0 0 0,-1 0 0,1 0 0,0 1-1,-1-1 1,1 1 0,0-1 0,0 1 0,-1 0 0,1 0-1,0 0 1,0 0 0,0 0 0,0 0 0,0 1 0,1-1-1,-4 4 1,3-3-23,-1 1 0,1 0 0,0 0 0,1 0 0,-1 0 0,0 0 0,1 1 0,0-1 0,0 0 0,0 1 0,0-1 0,0 1 0,0 4 0,1-1-9,-1-1 1,1 1 0,1-1-1,-1 1 1,1 0 0,1-1-1,2 9 1,-3-10-7,1 0 0,0-1 0,0 1 0,0-1 0,1 1 0,-1-1 0,1 0 1,0 0-1,7 7 0,-8-10 2,0 1 1,0 0-1,0-1 1,0 0-1,0 1 1,1-1 0,-1 0-1,0 0 1,1 0-1,-1 0 1,1-1-1,-1 1 1,1-1 0,-1 1-1,1-1 1,-1 0-1,1 0 1,0 0-1,2-1 1,-2 1 11,0-1 0,0 0 0,1 0-1,-1-1 1,0 1 0,0 0 0,-1-1 0,1 0 0,0 0 0,0 0 0,-1 0-1,1 0 1,-1 0 0,0-1 0,0 1 0,0-1 0,0 0 0,0 0 0,0 1 0,-1-1-1,0 0 1,1 0 0,-1 0 0,0-1 0,0 1 0,-1 0 0,1 0 0,-1-1-1,1 1 1,-1 0 0,0 0 0,0-1 0,-1-5 0,0 6 9,1 1 0,0-1 0,-1 0 0,1 1 0,-1-1 0,0 1 0,0-1 0,0 1 0,0-1 0,0 1 0,0-1 0,-1 1 0,1 0 0,-1 0 1,0 0-1,1 0 0,-1 0 0,0 0 0,0 0 0,0 1 0,-1-1 0,1 1 0,0-1 0,-1 1 0,1 0 0,0 0 0,-1 0 0,1 0 0,-1 1 0,0-1 0,1 1 0,-1-1 0,0 1 0,1 0 0,-1 0 0,0 0 0,1 0 1,-1 1-1,0-1 0,1 1 0,-1-1 0,-2 2 0,0 0-7,0 0 1,1 1-1,-1-1 1,1 1-1,-1 0 0,1 1 1,0-1-1,0 0 1,1 1-1,-1 0 1,1 0-1,-1 0 1,1 1-1,1-1 0,-1 1 1,1-1-1,-1 1 1,-1 8-1,2-9-16,0 0-1,1 1 1,0-1-1,0 1 1,0-1 0,1 0-1,-1 1 1,1 0-1,0-1 1,0 1-1,1-1 1,-1 1 0,1-1-1,0 0 1,0 1-1,1-1 1,-1 0 0,1 0-1,0 1 1,0-1-1,0-1 1,4 5-1,-5-6 2,0-1 0,0 0 0,0 0 0,0 0 0,0 0 0,0 0 0,0 0 0,0 0 0,1-1 0,-1 1 0,0 0-1,1-1 1,-1 1 0,1-1 0,-1 1 0,0-1 0,1 1 0,-1-1 0,1 0 0,-1 0 0,1 0 0,-1 0 0,1 0 0,1-1-1,0 1-2,0-2-1,-1 1 1,1 0 0,-1 0-1,1-1 1,-1 1-1,0-1 1,1 0-1,-1 0 1,0 0-1,0 0 1,2-2-1,2-4-5,-1 0-1,1 0 1,-1-1 0,-1 0-1,0 0 1,6-15-1,-8 16 20,-1 1 0,0-1 0,0 0 0,0-14 0,-1 20 1,0 1-1,0-1 1,0 0-1,0 0 1,0 0-1,-1 0 1,1 1 0,0-1-1,-1 0 1,0 0-1,1 1 1,-1-1-1,0 0 1,0 1-1,0-1 1,0 1-1,0-1 1,0 1-1,0-1 1,-1 1-1,1 0 1,0 0-1,-1 0 1,1 0-1,-3-2 1,3 3-3,0 0 1,0 0-1,0 0 1,0 0-1,0 0 1,0 0-1,0 0 1,0 1-1,0-1 0,0 0 1,1 1-1,-1-1 1,0 0-1,0 1 1,0-1-1,0 1 1,1-1-1,-1 1 1,0-1-1,0 1 0,1 0 1,-1-1-1,0 1 1,1 0-1,-1 0 1,1 0-1,-1-1 1,1 1-1,-1 0 0,1 0 1,-1 1-1,-11 31 10,10-22-104,0 0 0,0 0-1,1 0 1,0 0 0,1 0-1,0 0 1,1 0 0,0 0-1,0 0 1,2 0-1,-1 0 1,1 0 0,1-1-1,0 0 1,0 1 0,9 13-1,-12-22 47,0-1-1,0 1 0,0-1 1,0 0-1,0 1 0,0-1 1,1 0-1,-1 0 0,0 0 1,1 0-1,-1 0 0,1 0 1,-1 0-1,1 0 1,-1 0-1,1-1 0,-1 1 1,1-1-1,0 1 0,0-1 1,-1 1-1,1-1 0,0 0 1,0 0-1,-1 0 0,1 0 1,0 0-1,-1-1 0,1 1 1,0 0-1,0-1 0,-1 1 1,1-1-1,0 0 0,-1 1 1,1-1-1,-1 0 0,1 0 1,-1 0-1,0 0 1,1 0-1,-1-1 0,0 1 1,2-2-1,19-26-644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4:04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139 161 18444,'-11'10'1424,"6"-6"-1167,1 0-1,-1 0 1,1 1-1,0-1 1,1 1-1,-1 0 1,1 0 0,-1 0-1,2 1 1,-1-1-1,1 1 1,-1 0-1,-1 8 1,2-5-161,1 0 1,0 0 0,1 0-1,0 0 1,0 0 0,4 17-1,-4-24-75,0 0 0,1-1 0,-1 1 0,1 0 0,0-1-1,-1 1 1,1 0 0,0-1 0,0 1 0,0-1 0,0 1 0,1-1-1,-1 0 1,0 1 0,0-1 0,1 0 0,1 1 0,-1-1 7,-1-1 0,1 1 1,0-1-1,0 1 0,0-1 1,0 0-1,0 0 0,-1 0 1,1 0-1,0 0 0,0 0 1,0-1-1,0 1 0,0-1 1,-1 1-1,1-1 0,0 1 1,0-1-1,-1 0 0,3-1 1,1-2 56,1 1 1,-1-1-1,0 0 1,0 0-1,-1 0 1,1-1-1,-1 0 1,0 0 0,0 0-1,-1 0 1,1 0-1,-1-1 1,4-10-1,-3 6 80,0 0-1,-1 1 1,-1-1-1,0 0 1,0-1-1,-1 1 1,1-19 0,-2 26-127,0 1 1,-1-1 0,1 0 0,0 1 0,-1-1 0,1 1-1,-1-1 1,0 0 0,0 1 0,0-1 0,0 1-1,-1 0 1,1-1 0,0 1 0,-1 0 0,0 0 0,1 0-1,-1 0 1,0 0 0,0 0 0,-3-1 0,3 2-16,-1-1 1,0 1 0,1 1 0,-1-1 0,0 0 0,0 1 0,1-1-1,-1 1 1,0 0 0,0 0 0,0 0 0,1 0 0,-1 0 0,0 1-1,0-1 1,1 1 0,-1 0 0,0 0 0,1 0 0,-4 2 0,-2 1-4,0 1 1,0-1 0,1 2-1,0-1 1,0 1 0,1 0 0,-1 0-1,1 1 1,0 0 0,-7 12 0,5-5-30,0-1 1,1 1 0,0 0 0,1 1-1,-5 18 1,10-30 1,1 0-1,-1 0 0,1 1 1,-1-1-1,1 0 1,0 1-1,0-1 0,1 0 1,-1 0-1,2 6 0,-2-9 7,0 0-1,0 1 0,0-1 1,0 1-1,1-1 0,-1 0 1,0 1-1,0-1 0,1 0 1,-1 1-1,0-1 0,0 0 1,1 1-1,-1-1 0,0 0 1,1 0-1,-1 1 1,0-1-1,1 0 0,-1 0 1,0 0-1,1 0 0,-1 1 1,1-1-1,-1 0 0,0 0 1,1 0-1,-1 0 0,1 0 1,1 0-1,-1-1 0,0 1 0,1-1 0,-1 0 0,0 1 0,0-1 0,1 0 0,-1 0 0,0 0 0,0 0 0,0 0 0,0 0 0,1-2 0,7-9 14,-1-1 0,0 1 1,-1-1-1,0-1 0,-1 1 0,-1-1 1,0 0-1,-1 0 0,0-1 1,-1 1-1,-1-1 0,-1 0 0,0 0 1,-1-15-1,0 28-10,0 1 1,0 0-1,0-1 0,0 1 1,0 0-1,0 0 0,-1-1 0,1 1 1,-1 0-1,1 0 0,-1-1 1,1 1-1,-1 0 0,0 0 1,-1-2-1,2 3-1,-1-1-1,1 1 1,-1 0 0,1 0-1,-1 0 1,1 0-1,-1 0 1,1-1 0,-1 1-1,1 0 1,-1 0 0,1 0-1,0 0 1,-1 0-1,1 1 1,-1-1 0,1 0-1,-1 0 1,1 0 0,-1 0-1,1 0 1,-1 1-1,1-1 1,0 0 0,-1 0-1,1 1 1,-1-1 0,1 1-1,-3 1 1,0 1-1,0 0 1,1 0 0,-1 0-1,1 0 1,0 1-1,0-1 1,0 0 0,-1 5-1,-2 5-8,1 0 0,0 1 0,1 0 0,1 0 0,-1 18 0,2-26 3,1-1 0,0 1 0,0-1 0,0 0 0,1 1 0,0-1-1,0 1 1,0-1 0,1 0 0,0 0 0,0 1 0,0-1 0,0-1 0,1 1 0,0 0 0,5 6 0,-6-9 3,0 0 1,0-1 0,0 0 0,0 1 0,1-1 0,-1 0 0,0 0 0,0 0 0,1-1-1,-1 1 1,1 0 0,-1-1 0,1 0 0,-1 1 0,1-1 0,-1 0 0,1 0 0,-1 0 0,1-1-1,-1 1 1,1-1 0,-1 1 0,0-1 0,1 0 0,-1 0 0,0 0 0,0 0 0,4-2-1,1-2 2,1 1-1,-1-2 0,0 1 0,0-1 1,-1 0-1,12-13 0,-10 8 5,0-1 0,-1 0-1,0 0 1,0 0 0,-1-1-1,-1 0 1,4-16 0,-7 22-44,0-1 0,0 0 0,-1 1 0,0-1 0,0 0 0,-1 0 0,0 0 0,-1 0 0,0 1 0,0-1 0,0 0 0,-1 0-1,0 1 1,-4-9 0,5 13-40,0 1-1,-1-1 1,1 1-1,-1-1 1,0 1-1,1-1 1,-1 1-1,0 0 1,0 0-1,-1 0 0,1 0 1,0 0-1,-1 1 1,1-1-1,-1 1 1,1-1-1,-1 1 1,0 0-1,0 0 1,1 0-1,-1 0 1,0 1-1,-4-1 0,1 1-118,0 0-1,0 0 0,0 1 0,0 0 1,0 1-1,0-1 0,0 1 0,1 0 1,-1 0-1,-7 5 0,-8 4-640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4:18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13763,'-1'-2'1661,"6"4"-582,19 11-164,32 19-545,-21-6-90,0 2-1,-2 1 1,30 34 0,-30-29 131,1-1 1,58 41 0,-26-33-50,88 40 1,-98-55-193,-2 3 1,-1 1-1,59 47 1,45 55 343,56 44-111,106 85 85,-240-203-349,123 68 0,18 12-31,-156-94-102,1-4 0,81 37 0,-67-39 10,-2 4-1,126 92 1,158 95-15,-306-197-2,35 26-21,113 96 0,5 3-27,-96-80 35,160 144 0,184 148-73,-109-106-44,-102-76 75,14 24-126,99 71-231,-189-171 196,288 203-584,-316-210 367,281 154 1,37 17 38,-373-220 291,194 98-119,-183-103-593,-86-45 471,-1 1-1,0 0 1,-1 0-1,10 9 1,-10-7-36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4:55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200 157 12371,'-10'-11'520,"-1"1"0,0 0 0,-1 1 0,-13-8 0,20 14-276,-1 0 0,1 0-1,-1 0 1,1 1 0,-1 0 0,0 0-1,0 0 1,0 1 0,0-1 0,0 2-1,0-1 1,-9 1 0,14 0-179,-1 0 1,1 0-1,-1 1 0,1-1 1,-1 0-1,1 1 1,0 0-1,-1-1 0,1 1 1,0 0-1,0-1 1,-1 1-1,1 0 0,0 0 1,0 0-1,0 0 1,0 0-1,0 1 0,0-1 1,-1 2-1,1-1 11,-1 1 0,1 0 0,0 0 0,0 0 0,1 1 0,-1-1-1,0 0 1,1 0 0,0 4 0,0 3 57,0 1 0,1-1 0,1 1 0,5 19-1,-2-13-60,2 1 0,-1-1 0,2-1 0,0 0 0,1 0 0,14 19 0,-19-31-53,0 1 0,0 0 0,1-1 0,-1 0 0,1 0 0,0 0 0,0-1 0,1 1 0,8 3 0,-10-5-5,0-1-1,-1 0 0,1 0 1,0 0-1,0-1 1,0 0-1,0 1 0,-1-1 1,1 0-1,0-1 1,0 1-1,0-1 0,0 0 1,-1 0-1,1 0 1,6-3-1,-3 0 19,-1 0 1,1 0-1,-1 0 0,0-1 0,-1 0 1,1 0-1,-1 0 0,0-1 0,0 0 1,-1 0-1,0 0 0,0-1 1,0 1-1,-1-1 0,0 0 0,4-13 1,-4 11 36,0 0 1,-1-1 0,0 0 0,0 1-1,-1-1 1,-1 0 0,0 0-1,0 0 1,-1 0 0,0 0 0,0 1-1,-4-13 1,3 17-34,0 1 0,0-1 0,0 1 1,0 0-1,0 0 0,-1 0 0,0 0 0,0 0 0,0 0 0,0 1 1,-1-1-1,1 1 0,-1 0 0,0 0 0,0 1 0,0-1 0,0 1 1,0 0-1,0 0 0,-1 0 0,1 0 0,-1 1 0,-9-2 0,8 2-17,-1 1-1,1 0 0,0 0 0,-1 0 0,1 1 0,0 0 0,0 0 0,-1 1 1,1-1-1,0 1 0,0 1 0,0-1 0,1 1 0,-1 0 0,1 0 0,-1 1 0,-6 6 1,3-2-20,1 0 1,1 1 0,0 0 0,0 1 0,0-1 0,1 1-1,1 0 1,0 1 0,-6 16 0,9-22-2,0 0 1,0 1-1,1-1 0,0 0 1,0 1-1,0 0 0,0-1 1,1 1-1,0-1 0,0 1 0,1 0 1,0-1-1,0 1 0,0-1 1,0 1-1,1-1 0,0 0 1,0 0-1,1 1 0,-1-1 1,5 5-1,-6-8 1,1 0 0,-1-1 1,1 1-1,0 0 0,-1-1 0,1 0 1,0 1-1,0-1 0,0 0 1,0 0-1,0 0 0,0 0 0,1 0 1,-1-1-1,0 1 0,0-1 0,0 1 1,5-1-1,-3 0 0,0 0 0,0-1 0,1 0 0,-1 0 0,0 0 0,0 0 0,0-1 0,-1 1 0,8-5-1,0-1 3,1-1-1,-1 0 0,-1-1 0,1-1 0,10-12 0,-8 7 29,-1-1 1,0 0-1,17-33 1,-25 43-9,-1-1 1,0 0-1,0 0 1,-1 0-1,0 0 0,0 0 1,0 0-1,-1-1 0,0 1 1,-1 0-1,0-1 1,0 1-1,-2-12 0,1 16-10,1-1 0,-1 1 0,-1 0-1,1 0 1,0 0 0,-1 1 0,1-1-1,-1 0 1,0 0 0,0 1 0,0-1-1,0 1 1,-1 0 0,1 0 0,0 0-1,-1 0 1,0 0 0,1 0 0,-1 0 0,0 1-1,0 0 1,0-1 0,0 1 0,0 0-1,0 1 1,-1-1 0,1 0 0,0 1-1,0 0 1,0 0 0,-1 0 0,1 0-1,-4 1 1,0-1-8,1 1 1,0 1-1,-1-1 1,1 1-1,0 0 0,0 0 1,0 1-1,0 0 0,1 0 1,-1 0-1,1 1 0,0 0 1,0 0-1,0 0 0,0 0 1,-4 6-1,6-5-5,0 0-1,0 0 1,0 1-1,1-1 1,0 0 0,0 1-1,1 0 1,-1-1-1,1 1 1,0 0-1,1 0 1,-1-1 0,1 1-1,0 0 1,1 0-1,0 0 1,-1-1-1,2 1 1,-1 0 0,1-1-1,0 1 1,0-1-1,5 9 1,-5-10 1,0 0-1,0 0 1,1 0 0,0 0 0,0-1 0,0 1-1,0-1 1,0 0 0,1 0 0,0 0-1,-1 0 1,1 0 0,0-1 0,0 0 0,0 0-1,1 0 1,-1 0 0,0-1 0,1 0-1,-1 0 1,1 0 0,-1 0 0,1-1 0,0 1-1,-1-1 1,1-1 0,-1 1 0,1 0-1,0-1 1,5-2 0,-2 1-1,0-2 0,0 1 0,0-1 1,0-1-1,-1 1 0,1-1 0,-1-1 0,0 1 0,-1-1 0,1-1 1,9-12-1,-12 14 3,0 0 0,0 0-1,-1 0 1,0-1 0,0 1 0,0-1 0,-1 0 0,1 0 0,-2 0 0,1 0 0,-1 0 0,0 0 0,0-1 0,0 1 0,-1 0 0,0 0 0,-1-10 0,0 13-1,1 1-1,-1-1 1,0 1 0,0 0 0,0-1 0,0 1-1,0 0 1,0 0 0,-1-1 0,1 1 0,-1 0-1,0 1 1,1-1 0,-1 0 0,0 0 0,0 1-1,-3-3 1,1 2-6,0 0 0,-1 0 0,1 1 0,0-1 0,-1 1 0,1 0 0,0 0 0,-1 1 0,-5-1 0,-2 1-77,0 0 0,1 1 0,-1 1 0,1 0 1,-1 0-1,-19 8 0,16-4-253,0 2-1,0 0 1,1 0 0,0 2 0,0-1 0,1 2 0,0 0 0,1 0 0,1 1 0,0 1 0,-12 16 0,12-12-446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7:02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10106 83 12667,'-106'-24'711,"-187"-18"1,272 40-680,-102-8-17,0 6 0,-1 5 0,-126 17-1,-363 92 1,79 43 69,9 34-1,263-80-66,-479 274 1,-201 219-53,376-176 27,362-266 12,-107 91 8,-181 170 12,126-104 16,189-159-17,-290 284 45,20 21-29,20-19-41,-7 28-10,333-356 1,-394 493-7,356-429 16,9-7 5,8 6 0,-108 211-1,185-297 18,5 1-1,4 3 0,-29 114 0,-39 301 20,59-109-132,40-289 24,15 176 1,-1-210 80,3 0 0,3-1 0,4-1 1,3 0-1,3-1 0,48 98 0,-53-135 7,2 0 0,1-2 0,2 0 1,1-2-1,2-1 0,1-1 0,2-1 0,1-2 0,1-1 0,1-2 0,2-1 0,0-2 1,2-1-1,52 22 0,-14-17-9,0-4-1,2-2 1,1-5 0,0-2-1,123 4 1,404-33-5,693-119-186,-473-7 127,-556 76 53,265-104 0,-227 48 12,350-191 0,-274 98 9,677-500 1,-386 140-5,-75-46 3,-65-56-103,-119-8-72,121-460 370,-138 109 268,-295 721-277,85-437 1,-169 641-246,-5-1-1,-5 0 1,-4-1 0,-6 0 0,-14-116 0,5 161 13,-2 0 0,-4 1 0,-2 0 0,-3 2 1,-3 0-1,-3 2 0,-2 0 0,-4 2 0,-61-90 0,-27 7-33,-9 10-16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7:4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10162 1078 9130,'2'-13'336,"0"7"-119,-1-1 0,1 0 0,-1 0 0,-1 0 0,0-10 0,0 15-165,0 0 0,-1 0 0,1 1 0,-1-1 0,1 0 0,-1 0 1,0 1-1,1-1 0,-1 1 0,0-1 0,0 1 0,0-1 0,-1 1 0,1-1 0,0 1 0,0 0 1,-1 0-1,1 0 0,-1-1 0,1 2 0,-1-1 0,1 0 0,-1 0 0,1 0 0,-1 1 0,-2-2 1,-6 0 77,0 0 1,0 0 0,0 1-1,0 0 1,0 0 0,0 1 0,-12 2-1,-70 14 569,-237 83 346,139-36-995,-153 38 59,-135 41 55,310-90-149,-341 119-2,-277 199-48,29 60-128,753-428 163,-154 89-26,-215 132 37,-131 111 115,16 25-40,336-239-92,-690 575-139,141-48 109,23 24 56,219-158 44,61 11-1,260-334-47,-338 521 16,307-448 52,-108 183 105,-10 71 15,115-170-124,146-282-63,2 1 0,3 1 0,-17 101 0,34-142-20,1-1-1,1 1 0,1 0 0,1 0 1,2 0-1,5 26 0,-5-40-27,1 0 0,0 0 0,1-1 0,0 1 0,1-1 0,1 0 0,-1 0 0,2 0 0,-1-1 0,2 0 0,-1 0 1,1-1-1,1 0 0,17 14 0,-7-9-117,1-2 0,1 0 0,1-1 0,-1-1 0,1-1 0,30 8-1,145 27-1075,-179-40 1116,142 27-647,336 58 621,-346-69 673,201 0 1,-156-26-133,355-56 0,180-101-232,102-112-122,-24-60-32,-665 274-22,814-336 15,225-141-81,-629 233-42,-22-36 7,64-119 65,-52-62 88,-42-57 140,-50-40 147,-317 417-185,186-383-1,-252 434-164,-8-2 0,-6-3 0,51-244 1,-10-248-76,-48-3 336,-34-19 414,-59 3-3,32 570-720,-3 1 0,-53-166 0,54 217 72,-3 0 0,-1 1 1,-2 1-1,-2 1 0,-2 1 0,-1 1 0,-54-60 0,48 67-17,-1 1 0,-2 1 0,-1 2 0,-2 2 0,0 2 0,-48-24-1,-113-30-41,198 78 46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3:49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982 138 12851,'-15'-1'180,"-1"1"1,0 0-1,0 1 1,1 1-1,-1 0 1,1 1-1,-1 1 0,1 1 1,0 0-1,1 0 1,-1 2-1,1 0 1,0 0-1,1 1 1,-18 14-1,-9 11-74,1 2-1,1 2 0,-42 54 0,8-3-98,4 3-1,5 4 1,3 1-1,-87 198 0,123-235 2,2 1-1,3 0 0,3 2 0,-14 103 0,26-121-4,1 0 0,2 0 0,3 0 0,1 0 0,2 0-1,2 0 1,20 65 0,-10-59-33,3-1 0,2-1 0,2 0 0,2-2 0,1-2 0,3 0 0,2-2 0,2-1 0,1-1 0,2-3 0,1 0 0,3-3 0,0-1-1,2-3 1,1-1 0,96 46 0,-117-65-13,0-2-1,0 0 1,1-2-1,-1 0 1,2-2 0,-1 0-1,30 0 1,-41-4 65,-1-1 1,1 0-1,0 0 1,0-1-1,0-1 0,-1 0 1,0-1-1,1 0 1,-1-1-1,-1-1 1,1 1-1,-1-2 1,0 0-1,0 0 1,12-11-1,-7 2 129,0-1 0,-2 0 0,0-1 0,20-34-1,36-87 571,-18 16 123,56-201 0,-1-141 50,-38-30-730,-64 422-263,-4-1 1,-3 1-1,-3 0 0,-26-130 1,23 168-13,-2 1 0,-2 0 0,-1 1 0,-1 1 1,-30-50-1,35 67 15,0 1 1,-1 1 0,-1-1 0,-1 2-1,0-1 1,0 2 0,-1 0-1,0 0 1,-1 1 0,-1 1 0,1 0-1,-1 1 1,-29-11 0,28 14-5,-1 1 0,0 0 1,0 1-1,-1 1 0,1 1 1,0 0-1,-1 1 0,1 1 1,0 1-1,-29 6 1,-19 12-218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8:10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41 10858,'1'-2'116,"-1"1"0,0-1-1,0 1 1,0-1 0,0 1 0,0-1-1,-1 1 1,1-1 0,0 1-1,-1 0 1,1-1 0,-1 1 0,1-1-1,-1 1 1,0 0 0,0-1-1,1 1 1,-1 0 0,0 0 0,0 0-1,0 0 1,0 0 0,0 0-1,-1 0 1,1 0 0,0 0 0,0 0-1,-1 1 1,1-1 0,0 0-1,-1 1 1,1-1 0,-1 1 0,1 0-1,0-1 1,-1 1 0,1 0-1,-4 0 1,0 0 7,1 0 0,-1 0 0,0 0 0,0 1 0,0-1 0,0 1 0,0 0 0,1 1 1,-1-1-1,0 1 0,-4 3 0,-1 1-70,0 2 0,0-1 0,1 1 0,1 0 1,-1 1-1,1 0 0,1 1 0,-1-1 1,2 2-1,-1-1 0,-6 15 0,-1 7-16,1 1-1,-14 56 1,15-43 13,-10 87 1,20-113-51,1 0 1,1 0-1,1 0 1,1 0-1,0 0 1,1-1 0,7 22-1,-8-35 1,0 0 0,1 1 0,0-1 0,0 0 0,0 0 0,1-1 0,0 1-1,0-1 1,0 0 0,1 0 0,0 0 0,0-1 0,0 1 0,10 5 0,-7-6 16,0 1 0,1-2 0,-1 0 0,1 0 0,0 0 0,-1-1-1,1 0 1,1-1 0,16 1 0,-7-3 53,1 0-1,-1-1 1,0-1-1,0-1 0,0 0 1,0-2-1,0 0 1,-1-1-1,28-15 1,-32 14 11,-1-1 1,1 0-1,-1-1 0,-1 0 1,0-1-1,0-1 1,-1 0-1,-1 0 1,0-1-1,14-24 1,-19 29-58,-1-1 1,0 1 0,-1-1-1,1-1 1,-2 1 0,1 0-1,-2-1 1,1 1 0,-1-1-1,0 1 1,-1-1 0,0 0 0,-1 1-1,0-1 1,-1 1 0,1-1-1,-2 1 1,1 0 0,-6-12-1,1 7-123,-1 0-1,-1 0 0,0 1 1,-1 0-1,0 0 0,-1 1 1,0 1-1,-1 0 0,0 0 1,-1 2-1,0-1 0,0 1 1,-1 1-1,-23-10 0,-2 3-273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4:30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5780 15555,'19'-255'2134,"-10"170"-1751,68-437 290,29 3-205,97-239 0,43 13-246,86-130-119,-147 417-79,219-499-447,-170 463-595,-224 473 918,-7 16 63,1-1 1,-2 0 0,1 0-1,-1 0 1,1 0 0,-2 0-1,1 0 1,-1-1 0,1-11-1,-2 17 30,0 0 0,0 0-1,0 0 1,0 1 0,0-1 0,0 0 0,0 0-1,0 0 1,-1 1 0,1-1 0,0 0-1,-1 0 1,1 1 0,-1-1 0,1 0-1,0 1 1,-1-1 0,1 0 0,-1 1-1,-1-2 1,-14 1-114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4:30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 15675,'0'0'38,"0"0"0,0-1 0,-1 1-1,1 0 1,0-1 0,0 1 0,-1 0-1,1 0 1,0 0 0,0-1 0,-1 1 0,1 0-1,0 0 1,-1 0 0,1 0 0,0-1-1,-1 1 1,1 0 0,0 0 0,-1 0-1,1 0 1,0 0 0,-1 0 0,1 0-1,0 0 1,-1 0 0,1 0 0,0 0 0,-1 0-1,0 1 1,4 16 194,222 672 488,-219-671-718,65 170 25,-56-155-20,1 0 0,1-2 0,33 45-1,-47-71-1,1 0 0,0-1 0,0 0 0,0 1 0,0-1 0,1-1 0,0 1 0,0-1-1,5 3 1,-8-5 1,0 0-1,0-1 0,0 1 1,0-1-1,0 1 0,0-1 1,0 0-1,0 0 0,0 0 1,0 0-1,0 0 1,0 0-1,0-1 0,0 1 1,0-1-1,0 1 0,0-1 1,0 0-1,0 0 0,-1 0 1,1 0-1,0 0 0,0 0 1,-1 0-1,1-1 0,-1 1 1,1 0-1,-1-1 1,0 1-1,3-4 0,7-13 51,-1 0-1,0 0 1,-1-1-1,-2 0 1,9-30 0,49-158 294,33-97-316,2 55-4,-59 148-59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4:34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86 14651,'1'-7'477,"4"-23"688,-4 29-1084,-1 0 0,0-1 0,0 1 0,1 0-1,-1-1 1,0 1 0,-1 0 0,1 0 0,0-1 0,0 1 0,0 0-1,-1 0 1,1-1 0,-1 1 0,1 0 0,-1-1 0,-3 8 1002,-2 54 975,1 105 0,5-141-1877,0-4-57,-1-4-55,1 1 0,1-1 0,0 1 0,1-1 0,1 0 1,6 21-1,-9-36-71,0 1 0,1-1 1,-1 0-1,1 1 1,0-1-1,-1 0 0,1 0 1,0 1-1,0-1 1,0 0-1,-1 0 0,1 0 1,0 0-1,1 0 1,-1 0-1,0 0 0,0 0 1,0-1-1,0 1 0,1 0 1,-1-1-1,3 2 1,-3-2-9,1 0 0,0-1 0,0 1 1,-1 0-1,1 0 0,0-1 0,-1 1 1,1-1-1,-1 1 0,1-1 0,-1 0 1,1 0-1,-1 0 0,1 0 1,-1 0-1,2-1 0,4-5-69,0 0 0,0 0 0,0-1-1,-1 0 1,7-12 0,10-22-387,-2 0 0,-1-1 0,-3-2 0,-1 1 0,-2-2 0,8-51 0,-19 68 153,-4 23 261,-1 7 73,-3 8 126,-2 16 305,0 1 1,2 0-1,1-1 1,1 1 0,1 51-1,2-72-369,0-1 1,0 1-1,1 0 0,0-1 1,0 1-1,1-1 0,-1 1 1,1-1-1,0 1 0,0-1 0,4 6 1,-5-9-60,0 0 0,0 0 0,-1 0 0,1 0 0,0 0 0,0-1 0,0 1 0,0 0 0,0-1 0,0 1 0,0-1 1,1 1-1,-1-1 0,0 1 0,0-1 0,0 0 0,0 1 0,1-1 0,0 0 0,1 0-13,-1-1 0,0 1 0,0-1 0,0 0 0,0 1 0,0-1 0,0 0 0,-1 0 0,1 0 0,0 0 0,0 0 0,-1-1 0,1 1 0,2-4 0,2-1-143,0-1 0,-1 0 0,0 0 0,0-1 0,-1 1 0,0-1 0,0 0 0,-1 0 0,0 0-1,3-17 1,-5 11-162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4:34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19612,'-11'38'1609,"1"13"-1185,0 2-200,1 10 648,1 3-472,6 1-144,1-3-240,2-6-784,2-7-304,-2-12 832,-1-9-177,-10-21-175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4:35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17860,'21'-18'580,"0"1"0,0 1 1,2 1-1,0 1 0,1 1 1,0 1-1,1 1 0,0 1 1,1 1-1,0 1 0,0 2 1,1 0-1,53-3 0,-76 9-550,0 0 1,0 0-1,0 0 0,0 1 0,0-1 0,0 1 0,0 0 0,0 0 1,0 0-1,0 1 0,0-1 0,-1 1 0,1 0 0,0 0 0,-1 0 1,0 1-1,1-1 0,-1 1 0,0 0 0,3 4 0,-3-3-31,-1 0 0,0 0-1,0 0 1,-1 0 0,1 0-1,-1 1 1,0-1 0,0 0 0,0 1-1,-1-1 1,0 1 0,0-1-1,0 1 1,0-1 0,0 1-1,-1-1 1,0 1 0,-2 4-1,-4 11 18,-1 0 0,-1 0 0,0-1 0,-2-1-1,0 0 1,-21 25 0,21-22-127,11-21 96,0 1 0,0-1-1,0 1 1,0-1 0,0 1-1,0-1 1,0 1 0,0-1-1,1 1 1,-1-1-1,0 1 1,0-1 0,0 1-1,1-1 1,-1 0 0,0 1-1,1-1 1,-1 1 0,0-1-1,1 0 1,-1 1 0,1-1-1,-1 0 1,0 1 0,1-1-1,-1 0 1,1 0-1,-1 0 1,1 1 0,-1-1-1,1 0 1,-1 0 0,1 0-1,-1 0 1,1 0 0,0 0-1,14 4-463,-1 0 0,0 0 1,0 1-1,0 1 0,24 14 0,-33-17 388,-1 1 0,1-1 1,-1 1-1,0 0 0,0 0 1,0 1-1,0-1 0,-1 1 0,0 0 1,0 0-1,0 0 0,0 0 1,-1 0-1,0 0 0,0 1 0,-1-1 1,1 1-1,0 8 0,-1-1 191,-1-1 0,-1 0 0,0 0 1,0 0-1,-1 0 0,-1 0 0,0 0 0,-1 0 0,0-1 0,0 0 0,-1 0 0,-9 14 0,5-10 270,0 0-1,-2-1 1,1 0-1,-2-1 1,0 0-1,0 0 1,-1-2-1,-15 11 1,23-18-308,-1-1 0,1 0 0,-1-1 1,0 1-1,0-1 0,0 0 1,0-1-1,0 1 0,0-1 1,0-1-1,0 1 0,-1-1 1,1 0-1,0 0 0,0-1 1,-8-1-1,11 1-128,-1 0 0,1 0 0,0 0 0,-1 0 0,1-1 0,0 1 1,0-1-1,0 0 0,1 0 0,-1 0 0,0 0 0,1 0 0,-1-1 0,1 1 0,0-1 0,-1 0 1,1 1-1,1-1 0,-1 0 0,0 0 0,1 0 0,-1-1 0,1 1 0,0 0 0,0 0 0,1-1 1,-1 1-1,1-1 0,-1 1 0,1-1 0,0-3 0,4-21-613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4:35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19868,'-1'12'535,"-1"-1"-1,0 1 1,-4 15 0,2-14-308,2 0 1,-4 26 0,6-36-172,0 1-1,0-1 1,0 1-1,1-1 1,-1 0-1,1 1 1,0-1-1,0 0 1,0 1 0,0-1-1,1 0 1,-1 0-1,1 0 1,0 0-1,0 0 1,2 2-1,-3-3-31,1-1 0,-1 0 0,0 0-1,0 0 1,1 0 0,-1 0 0,1 0 0,-1-1-1,1 1 1,-1 0 0,1-1 0,-1 1-1,1-1 1,0 1 0,-1-1 0,1 0-1,-1 0 1,1 0 0,0 0 0,-1 0 0,1 0-1,0 0 1,-1 0 0,1-1 0,0 1-1,-1-1 1,1 1 0,-1-1 0,1 1-1,-1-1 1,1 0 0,-1 0 0,1 0 0,-1 0-1,2-2 1,5-4 75,0 0-1,-1 0 1,0-1 0,8-11-1,-14 17-76,41-64 576,-16 24-275,-26 42-318,0-1 1,0 1-1,1-1 1,-1 1-1,0-1 1,1 1-1,-1-1 1,1 1-1,-1-1 1,0 1-1,1-1 1,-1 1-1,1 0 1,-1-1-1,1 1 1,-1 0-1,1 0 1,0-1-1,-1 1 1,1 0-1,-1 0 1,1 0-1,0-1 1,0 2-1,-1-1 0,1 0-1,-1 0 1,1 1 0,-1-1 0,1 1 0,-1-1-1,1 0 1,-1 1 0,0-1 0,1 1 0,-1-1-1,0 1 1,1-1 0,-1 1 0,0-1 0,1 1 0,-1-1-1,0 2 1,9 39 120,-6-26-78,-1-2-60,2-1-1,-1 1 1,2-1 0,0 0 0,6 11 0,-10-21-7,0 0 0,0 0 0,0 0 0,0 0 0,1-1 0,-1 1-1,0-1 1,1 1 0,-1-1 0,1 1 0,0-1 0,-1 0 0,1 1 0,0-1 0,0 0 0,0 0 0,0-1 0,-1 1 0,1 0 0,1 0-1,-1-1 1,0 0 0,0 1 0,0-1 0,0 0 0,0 0 0,0 0 0,0 0 0,0 0 0,0-1 0,1 1 0,-1 0 0,0-1-1,0 0 1,0 0 0,0 1 0,-1-1 0,5-3 0,19-14-191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4:36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217 292 20044,'5'-5'2569,"-16"5"-1364,-22 8-14,20 0-1064,0 0-1,1 1 0,0 0 1,0 1-1,1 0 0,0 0 1,1 2-1,-11 13 0,13-15-121,1 1-1,0 0 0,0 1 1,1 0-1,1 0 0,0 0 1,0 0-1,1 1 0,-3 21 1,6-31-4,1 0 1,0-1-1,0 1 1,0 0-1,0 0 1,0 0-1,1 0 1,0 0-1,-1 0 1,1 0-1,2 4 1,-2-6 0,-1 0 0,1 0 0,0 0 0,0 0 0,0 0 0,0 0 0,0 0 0,0 0 0,0-1 0,0 1 0,0 0 0,0-1 0,0 1-1,0 0 1,1-1 0,-1 1 0,0-1 0,0 0 0,1 1 0,-1-1 0,0 0 0,0 0 0,1 0 0,-1 0 0,0 0 0,1 0 0,-1 0 0,0-1 0,3 1 0,3-2 4,0-1 1,-1 1-1,1-1 1,0 0-1,-1-1 1,0 0-1,0 0 1,0 0-1,7-6 1,47-50 42,-59 58-47,26-30 31,-1 0-1,-2-2 1,-2 0 0,20-41 0,-17 23 54,-3 0 1,22-77 0,-35 93-27,-8 27-21,-4 7-11,-6 14 14,-2 13 13,1 0 0,1 1 1,-10 52-1,-2 87 218,19-137-159,3 55 0,-1-77-165,1 1-1,0-1 1,0 1-1,0 0 1,1-1 0,0 0-1,1 1 1,-1-1 0,1 0-1,0 0 1,1-1 0,0 1-1,-1-1 1,7 6-1,-9-9-6,0-1-1,1 0 1,-1 1-1,1-1 1,-1 0-1,1 0 1,0 0-1,0 0 1,-1-1-1,1 1 1,0 0-1,0-1 1,0 1-1,-1-1 1,1 0-1,0 0 1,0 1-1,0-1 0,0 0 1,2-1-1,-1 1 19,-1-1-1,1 0 0,-1 0 0,1 0 0,-1-1 0,1 1 0,-1-1 1,0 1-1,0-1 0,1 0 0,-1 1 0,-1-1 0,1 0 1,2-3-1,18-28-514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4:36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20508,'-43'50'2494,"33"-41"-2064,1 0 0,1 1 0,0 1 0,0-1 0,-12 24-1,19-33-402,1 0 0,-1 0 0,1 0 0,-1-1-1,1 1 1,0 0 0,-1 0 0,1 0 0,0 0-1,0 0 1,0 0 0,0 0 0,0 0 0,0 0-1,0 0 1,0 0 0,0 0 0,0 0 0,0 0-1,1 1 1,0-1-26,-1-1 0,1 1-1,0-1 1,-1 0 0,1 0 0,-1 1-1,1-1 1,0 0 0,-1 0-1,1 0 1,0 0 0,-1 1 0,1-1-1,0 0 1,-1 0 0,1 0 0,-1-1-1,1 1 1,0 0 0,-1 0 0,1 0-1,1-1 1,7-2-111,-1 0-1,1-1 1,9-6-1,-10 6 119,-6 3-14,0 0 1,-1 0-1,1 1 1,0-1-1,0 0 0,0 1 1,0-1-1,0 1 1,0 0-1,1 0 0,-1 0 1,0 0-1,0 0 1,0 0-1,0 1 1,0-1-1,0 1 0,0-1 1,0 1-1,2 1 1,-1 0-2,1 0 1,-1 0-1,0 1 1,0-1 0,0 1-1,0 0 1,-1 0-1,1 0 1,4 7 0,1 5-14,0 0 0,-1 1 0,9 30 0,-16-46 19,10 34-11,-1-1-1,-1 2 0,-2-1 0,1 43 0,-6-61 30,-1-1-1,0 0 1,-1 0-1,-1 1 0,-1-1 1,0 0-1,-1 0 1,0-1-1,-1 1 1,-1-1-1,0 0 0,-10 15 1,14-25-6,0-1 1,-1 0 0,0 0-1,1 0 1,-1 0-1,-1 0 1,1 0-1,0-1 1,0 1-1,-1-1 1,0 0 0,1 0-1,-1-1 1,0 1-1,0-1 1,0 1-1,0-1 1,-6 0 0,7 0-27,0-2 1,1 1-1,-1 0 1,0 0-1,0-1 1,1 0 0,-1 1-1,0-1 1,1 0-1,-1 0 1,1 0-1,-1-1 1,1 1 0,-1-1-1,1 1 1,0-1-1,0 0 1,0 0-1,0 0 1,0 0 0,0 0-1,1 0 1,-1-1-1,0 1 1,1 0-1,0-1 1,0 1 0,-1-4-1,-1-2-56,0 1 0,1 0 0,0-1-1,1 1 1,0-1 0,0 1 0,0-1 0,1 0 0,0 1-1,1-1 1,1-8 0,1 3-34,0 0-1,1 1 0,0-1 1,1 1-1,12-22 1,6-1-38,1 1-1,1 1 1,31-30 0,-56 62 143,102-102 91,23-28 267,-123 128-347,1 1 6,0-1 1,-1 0 0,1 0 0,-1-1 0,0 1 0,0 0-1,-1-1 1,1 1 0,0-1 0,1-7 0,-3 11-15,0 0 0,0-1 0,0 1 0,0 0 0,0-1 1,0 1-1,1 0 0,-1-1 0,0 1 0,0 0 0,-1-1 0,1 1 0,0 0 0,0-1 1,0 1-1,0-1 0,0 1 0,0 0 0,0-1 0,-1 1 0,1 0 0,0 0 1,0-1-1,0 1 0,-1 0 0,1-1 0,0 1 0,0 0 0,-1 0 0,1-1 0,0 1 1,0 0-1,-1 0 0,1 0 0,0 0 0,-1-1 0,1 1 0,0 0 0,-1 0 1,1 0-1,-1 0 0,1 0 0,0 0 0,-1 0 0,1 0 0,0 0 0,-1 0 1,1 0-1,0 0 0,-1 0 0,1 0 0,0 0 0,-1 0 0,1 1 0,-23 9 142,15-3-68,-1 0-1,1 1 1,0 0 0,0 0 0,1 1-1,0 0 1,1 0 0,0 1 0,-7 14 0,10-18-49,0 0 1,1 0-1,0 1 0,0-1 1,0 0-1,1 1 1,0 0-1,0-1 1,1 1-1,-1-1 1,1 1-1,1 0 1,0-1-1,0 1 1,0-1-1,0 1 1,4 9-1,-4-15-43,0 1 0,0 0 0,-1-1-1,1 1 1,0-1 0,0 0 0,1 1-1,-1-1 1,0 0 0,0 0 0,1 1 0,-1-1-1,0 0 1,1 0 0,-1 0 0,1-1 0,-1 1-1,1 0 1,0-1 0,1 1 0,0 0 7,0-1 0,0 0 1,0 0-1,0 0 1,-1 0-1,1 0 0,0-1 1,0 1-1,0-1 0,0 0 1,-1 0-1,4-1 0,23-15-168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4:37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18788,'-2'2'142,"1"0"0,-1-1 0,1 1 0,0 0 1,-1 1-1,1-1 0,0 0 0,0 0 0,0 0 0,0 1 0,1-1 0,-1 0 0,1 1 0,-1-1 1,1 1-1,0 2 0,-1 0 101,-1 27 494,1-1 0,1 1 1,9 57-1,-3-40-292,78 549 2433,-78-571-2820,-17-65-97,-2 0 0,-1 1 1,-35-63-1,-75-104-601,123 204 639,1-1 0,-1 1 0,1 0 0,-1-1 0,1 1 0,0-1 0,-1 1 0,1-1 1,0 1-1,-1-1 0,1 1 0,0-1 0,0 1 0,-1-1 0,1 1 0,0-1 0,0 0 0,0 1 0,0-1 0,0 1 1,0-1-1,0 1 0,0-1 0,0 0 0,0 1 0,0-1 0,0 1 0,0-1 0,0 1 0,1-1 0,-1 0 0,0 1 1,0-1-1,1 0 0,1 0 6,1 1 0,-1-1 0,0 1 0,1-1 0,-1 1 0,0 0 0,1 0 0,2 0 0,-3 0-2,218 14-2234,-154-8 1880,-19-1-156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4:38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161 106 13651,'19'-9'1946,"27"-16"1,-41 22-1474,-1 0-1,1-1 1,0 0 0,-1 0 0,0 0 0,0 0 0,0 0-1,0-1 1,-1 0 0,4-5 0,-7 10-403,0-1 1,0 1-1,1-1 1,-1 1-1,0-1 0,0 1 1,0-1-1,0 1 1,0-1-1,0 1 1,0-1-1,0 0 0,0 1 1,0-1-1,0 1 1,0-1-1,0 1 1,0-1-1,0 1 0,-1-1 1,1 1-1,0-1 1,0 1-1,-1-1 1,1 1-1,0-1 0,-1 1 1,1 0-1,0-1 1,-1 1-1,1-1 1,-1 1-1,1 0 0,-1 0 1,1-1-1,0 1 1,-1 0-1,1 0 1,-1-1-1,0 1 0,1 0 1,-1 0-1,1 0 1,-1 0-1,-25-3 1042,16 4-1044,-1 0 0,0 1 0,1 1 0,-1 0 1,1 0-1,0 1 0,0 0 0,0 1 0,0 0 1,1 0-1,0 1 0,0 1 0,0-1 0,-9 11 0,10-9-75,0-1 0,1 1 0,0 0 0,1 1 0,0 0-1,0 0 1,1 0 0,0 0 0,1 1 0,0 0-1,0 0 1,1 0 0,0 0 0,-1 17 0,3-23 3,1 0 1,0 0 0,0-1-1,0 1 1,1 0 0,-1 0-1,1-1 1,0 1 0,0 0-1,0-1 1,1 1 0,-1-1-1,1 1 1,0-1 0,0 0-1,0 0 1,0 0 0,0 0-1,1 0 1,-1 0 0,1 0-1,0-1 1,0 1 0,0-1-1,0 0 1,0 0 0,1 0-1,-1-1 1,1 1 0,-1-1-1,1 0 1,-1 1 0,1-2-1,0 1 1,4 0 0,11 0-31,-1 0 0,0-2 0,0 0 0,29-6 0,-25 4-44,0 0-1,29 1 0,-47 2 61,0 0 0,-1 0-1,1 1 1,0-1 0,0 1 0,-1 0 0,1 0-1,0 1 1,-1-1 0,1 1 0,-1-1-1,1 1 1,-1 0 0,0 0 0,0 1-1,0-1 1,0 1 0,0 0 0,-1-1 0,1 1-1,-1 0 1,0 0 0,0 1 0,0-1-1,0 0 1,0 1 0,-1-1 0,0 1-1,1 0 1,-1-1 0,-1 1 0,1 0-1,0 4 1,0 4-1,0 0 0,-1 0 0,-1 0 0,0 0 0,0 0 0,-1 0 0,-1 0 0,0 0-1,-6 13 1,4-11 70,-1 0 0,0-1 1,-1 0-1,-1 0 0,0-1 0,0 0 0,-1-1 0,-1 1 0,0-2 0,-1 1 0,0-2 0,0 1 0,-24 14 0,31-22-34,1-1-1,-1 1 0,1 0 1,-1-1-1,0 0 0,0 0 1,0 0-1,0-1 0,0 1 1,1-1-1,-1 0 0,0 0 1,0 0-1,0 0 0,0-1 1,0 0-1,-6-1 0,7 1-24,1 0 0,-1-1 0,1 1 0,0-1 0,-1 0 0,1 1 0,0-1 0,0 0 0,0 0 0,0 0 0,0 0 0,0-1 0,1 1 0,-1 0 0,1-1 0,-1 0 0,1 1 0,0-1 0,0 1 0,0-1 0,1 0 0,-1 0 0,1 0 0,-1-4 0,1-3-26,0-1 1,1 1-1,0 0 1,1 0-1,0 0 1,0 0-1,1 1 1,1-1-1,-1 1 1,7-11-1,5-9-99,34-48 0,-1 16 63,3 2 0,79-72 1,-56 59 76,-66 65-2,18-21 10,-25 27-16,0 0 0,0-1 0,0 1 1,0-1-1,0 0 0,0 1 0,0-1 0,0 0 1,-1 1-1,1-1 0,-1 0 0,1 0 0,-1 1 1,0-1-1,1-3 0,-2 5 1,1-1-1,0 1 1,-1-1 0,1 1-1,0-1 1,-1 1 0,1-1 0,-1 1-1,1 0 1,0-1 0,-1 1-1,1 0 1,-1-1 0,1 1-1,-1 0 1,0 0 0,1 0 0,-1-1-1,1 1 1,-1 0 0,1 0-1,-1 0 1,0 0 0,1 0-1,-1 0 1,1 0 0,-1 0-1,0 0 1,1 0 0,-1 0 0,1 0-1,-1 1 1,1-1 0,-1 0-1,1 0 1,-1 1 0,0 0-1,-22 8-3,13-4 3,1 0 1,0 1-1,1 0 0,-1 1 1,1 0-1,-12 14 0,16-18 6,1 1 1,1-1-1,-1 1 0,0 0 0,1 0 1,0 0-1,0 0 0,0 0 0,1 0 1,-1 0-1,1 1 0,0-1 0,0 0 1,0 1-1,1-1 0,-1 1 0,1-1 0,1 8 1,-1-11-1,1 1 1,-1 0-1,1-1 1,-1 1-1,1 0 0,0-1 1,0 1-1,-1-1 1,1 1-1,0-1 1,0 1-1,1-1 1,-1 0-1,0 0 0,0 1 1,1-1-1,-1 0 1,0 0-1,3 1 1,0-1 6,-1 1 0,0-1 0,1 0 0,-1 0 0,1-1 0,-1 1 0,1-1 0,0 1 0,3-2 1,8 0 39,0 0 1,1-2-1,20-6 1,-32 8-44,101-29 230,50-13-73,-125 37-12,1 0 0,0 2 1,34 1-1,-65 3-134,1 0 0,-1-1 0,0 1 0,1 0 0,-1 0 1,0 0-1,1 0 0,-1 0 0,0-1 0,0 1 0,1 0 0,-1 0 1,0-1-1,0 1 0,1 0 0,-1 0 0,0-1 0,0 1 0,0 0 1,0 0-1,1-1 0,-1 1 0,0 0 0,0-1 0,0 1 0,0 0 1,0-1-1,0 1 0,0 0 0,0-1 0,0 1 0,0 0 1,0-1-1,0 1 0,0 0 0,0-1 0,0 1 0,0 0 0,0-1 1,0 1-1,-1 0 0,1-1 0,0 1 0,0 0 0,0 0 0,-1-1 1,1 1-1,0 0 0,-8-16 433,-50-63-656,59 78 128,-1 1 0,0 0 0,0 0 0,0-1 1,0 1-1,1 0 0,-1 0 0,0 0 0,0 0 0,1-1 0,-1 1 0,0 0 0,0 0 0,1 0 0,-1 0 0,0 0 0,0 0 0,1 0 0,-1-1 0,0 1 0,0 0 0,1 0 1,-1 0-1,0 0 0,0 0 0,1 0 0,-1 0 0,0 1 0,1-1 0,-1 0 0,0 0 0,0 0 0,1 0 0,-1 0 0,0 0 0,0 0 0,1 1 0,-1-1 0,0 0 1,16 4-1082,44 12-661,-21-5 638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2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18652,'40'-3'1632,"-1"-5"-1544,10-4-664,5 1 400,3 2 208,1 2-120,-2 6-328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8:3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10034,'10'55'8211,"8"73"-7237,-2-38-748,3-2 1,45 126 0,-37-127 345,-9-29-465,40 92-1,90 144 225,-64-132-99,58 132-114,-1 33-17,-106-261-62,2-1-1,80 105 1,-42-79-37,-25-32 8,-3 2-1,72 122 1,-71-89 17,-13-23 38,3-1-1,71 97 1,23-5-9,21 27-53,258 332 13,-345-442-16,282 346 0,6-11 23,-165-200-13,-89-90-3,43 49-15,52 6 8,-119-112 0,89 99 0,-78-69 0,3-4 1,129 103-1,-62-69 3,278 215 30,-154-128-12,-122-91 2,-77-65 9,119 65 0,99 31 19,-89-48-54,115 58-15,13-29 20,-208-93 12,366 123 57,192 46-69,-538-168 20,-75-20 2,146 25 0,-212-47-8,26 3 149,1 2 0,44 13 0,-123-13-1160,19-6 779,-4-3-74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4:38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66 16620,'-7'-2'467,"-1"1"1,0-1 0,-1 1 0,1 0 0,0 1 0,0 0-1,0 1 1,0-1 0,-15 4 0,12-1 13,0 0 0,0 1 1,0 0-1,1 0 0,0 1 0,-15 9 1,21-10-345,-1-1 0,1 1 0,0 0 0,0 1 0,0-1 0,1 1 0,-4 5 0,6-9-119,1-1 0,-1 1-1,0 0 1,1 0 0,-1 0 0,1-1-1,0 1 1,-1 0 0,1 0-1,0 0 1,-1 0 0,1 0-1,0 0 1,0 0 0,0 0 0,0 0-1,0 0 1,0 0 0,0-1-1,0 1 1,0 0 0,0 0 0,1 0-1,-1 0 1,0 0 0,0 0-1,1 0 1,-1 0 0,1-1-1,-1 1 1,1 0 0,-1 0 0,1-1-1,0 1 1,-1 0 0,1 0-1,0-1 1,0 1 0,-1-1 0,1 1-1,0-1 1,0 1 0,0-1-1,-1 0 1,1 1 0,0-1-1,0 0 1,0 1 0,0-1 0,0 0-1,0 0 1,1 0 0,5 0 6,0 1 0,-1-2-1,1 1 1,0-1 0,-1 0 0,1 0 0,0-1 0,-1 0 0,0 0 0,1 0 0,-1-1 0,0 0 0,0 0 0,6-5-1,11-8 9,42-36-1,-53 41-105,1-1-1,-2 0 1,0-1-1,13-19 1,-29 41 7,-1 1-1,1 0 1,1 0 0,0 0-1,0 0 1,1 1 0,1-1-1,-3 16 1,5-23-10,-1 1 1,1-1 0,0 1-1,0-1 1,0 1 0,1 0-1,-1-1 1,1 1 0,0-1-1,0 0 1,0 1 0,1-1-1,-1 0 1,1 1 0,-1-1-1,1 0 1,0 0 0,1 0-1,-1-1 1,0 1 0,1 0-1,-1-1 1,1 0 0,0 1-1,0-1 1,0 0-1,0-1 1,0 1 0,5 2-1,2-1-109,-1-1 0,1 0 0,0-1 0,0 0 0,0 0 0,0-1 0,0 0 0,0-1 0,-1 0 0,1-1-1,0 0 1,17-6 0,31-11-733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4:39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105 262 18212,'-19'21'1468,"-24"33"0,37-46-1154,0 1 0,1 0-1,0 0 1,1 1 0,0-1 0,0 1 0,-2 11-1,5-19-255,1 0-1,-1 0 0,1-1 1,0 1-1,0 0 0,0 0 1,0 0-1,0-1 0,0 1 1,0 0-1,0 0 0,1 0 1,-1-1-1,1 1 0,-1 0 1,1-1-1,0 1 0,0 0 1,1 1-1,-1-2-34,0 0 0,0 0 0,1 0 0,-1 0-1,0 0 1,1-1 0,-1 1 0,0 0 0,1-1 0,-1 1 0,1-1 0,-1 0 0,1 1-1,-1-1 1,1 0 0,-1 0 0,1 0 0,1 0 0,3-1-16,0 0 0,0 0 0,0-1 0,0 1 0,-1-1 0,1-1 0,-1 1 0,1-1 0,-1 0 0,8-6 0,-2 0-6,-1-1 0,0 0 0,-1-1 0,0 0 0,0-1 0,-1 0 0,-1 0 0,7-17 0,6-15-5,14-51-1,-21 59 44,-2-1 0,12-76-1,-48 206 385,16-57-287,3 0-1,0 1 0,2-1 1,2 60-1,3-83-133,1 0-1,0 0 1,1 0 0,0 0 0,1 0 0,0-1-1,7 13 1,-7-18-52,0 1-1,1-1 1,0 0-1,0 0 0,1 0 1,0-1-1,0 1 1,0-2-1,1 1 0,0-1 1,13 8-1,-18-11 44,0-1-1,0 0 1,1 0 0,-1 0-1,0 0 1,1 0 0,-1-1-1,1 1 1,-1-1 0,1 1-1,-1-1 1,1 0-1,-1 0 1,1 0 0,-1 0-1,1-1 1,-1 1 0,1 0-1,-1-1 1,0 0 0,1 0-1,-1 0 1,0 0-1,1 0 1,-1 0 0,0 0-1,0-1 1,0 1 0,0-1-1,0 0 1,0 1 0,2-5-1,4-4 64,0-1-1,-1 0 1,-1-1-1,0 0 1,5-13 0,-2 5-15,0 1 7,2-2-33,-2 0 1,0 0-1,7-31 1,-15 52-18,-1-1 1,0 1 0,0-1 0,0 1 0,0 0 0,0-1 0,1 1 0,-1-1 0,0 1 0,0-1-1,0 1 1,0 0 0,0-1 0,0 1 0,-1-1 0,1 1 0,0 0 0,0-1 0,0 1-1,0-1 1,0 1 0,-1 0 0,1-1 0,0 1 0,0-1 0,-1 1 0,1 0 0,0-1 0,0 1-1,-1 0 1,1 0 0,0-1 0,-1 1 0,-14 2-30,-14 15 8,21-9 72,0 1 1,0-1 0,1 1 0,0 1 0,0-1-1,1 1 1,0 1 0,-7 16 0,12-23-7,-1 1 0,1-1 0,0 0 0,0 1 0,1-1 0,-1 1 0,1 0 0,0-1 0,0 1 0,1 8 0,0-10-12,0 0 1,0-1-1,0 1 1,0 0 0,1 0-1,-1-1 1,1 1-1,0-1 1,-1 1 0,1-1-1,0 0 1,1 0-1,-1 0 1,0 0-1,0 0 1,1 0 0,5 2-1,0 1-86,1-2-1,0 1 1,0-1 0,0-1-1,1 0 1,-1 0 0,0-1-1,1 0 1,-1 0-1,1-1 1,0-1 0,13-1-1,-5-1-472,0-1-1,0 0 0,0-2 0,-1 0 0,26-12 0,-20 5-344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4:39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18620,'1'1'178,"0"0"0,0 0 0,0 1-1,-1-1 1,1 0 0,0 1 0,-1-1 0,1 1 0,-1-1 0,1 1-1,-1-1 1,0 1 0,0-1 0,0 1 0,0 1 0,1 0 206,0 3-92,0 0 1,0-1-1,1 1 0,0-1 1,0 1-1,0-1 0,1 0 1,-1 0-1,1 0 0,6 7 1,-7-9-273,1-1 1,-1 0 0,1 1 0,-1-1-1,1 0 1,0 0 0,0-1 0,0 1-1,0-1 1,0 1 0,1-1-1,-1 0 1,0 0 0,1-1 0,-1 1-1,0-1 1,1 1 0,-1-1-1,5 0 1,3-2-5,-1 1-1,1-2 1,-1 1-1,1-1 1,-1-1-1,0 0 1,-1 0-1,1-1 1,-1-1-1,1 1 1,10-10-1,8-8 37,50-51 1,-73 69-49,4-3-31,-10 14-21,-2 14 33,2-5-16,0 0 0,1 0-1,0 0 1,3 15-1,-2-26 16,-1 0 0,1 0 0,0 0 0,0 0 0,1 0-1,-1 0 1,1-1 0,0 1 0,0-1 0,0 1 0,0-1 0,1 0-1,-1 1 1,1-1 0,0-1 0,0 1 0,0 0 0,0-1 0,6 5-1,14-1-47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4:40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11 17420,'-1'-1'70,"1"1"0,0-1 0,-1 0 1,1 1-1,0-1 0,-1 1 0,1-1 0,-1 0 0,1 1 1,-1-1-1,1 1 0,-1 0 0,0-1 0,1 1 1,-1-1-1,0 1 0,1 0 0,-1-1 0,0 1 1,1 0-1,-1 0 0,0 0 0,1 0 0,-1-1 1,0 1-1,0 0 0,1 0 0,-1 0 0,0 0 1,0 1-1,1-1 0,-1 0 0,0 0 0,1 0 1,-1 0-1,0 1 0,1-1 0,-1 0 0,0 1 1,1-1-1,-2 1 0,-29 19 1244,20-11-1043,0 2 0,1 0 0,0 0 0,1 0 0,0 2 0,1-1 0,0 1 0,1 0 0,-7 19 0,7-15-204,1 1 0,0 1 0,1-1 0,2 1 0,0 0 0,-2 34 0,5-45-44,1 0-1,-1-1 1,2 1-1,-1 0 0,4 13 1,-4-20-17,-1 0-1,0 1 1,1-1 0,0 1 0,-1-1 0,1 0-1,0 1 1,-1-1 0,1 0 0,0 0 0,0 0 0,0 0-1,0 0 1,0 0 0,1 0 0,-1 0 0,0 0-1,0 0 1,0 0 0,1-1 0,-1 1 0,1 0-1,-1-1 1,0 0 0,1 1 0,-1-1 0,1 0-1,-1 1 1,1-1 0,-1 0 0,1 0 0,-1 0-1,1 0 1,-1-1 0,1 1 0,2-1 0,2-2 13,1 0 1,-1 0-1,1-1 1,-1 0-1,0 0 1,0-1 0,-1 1-1,1-1 1,-1-1-1,0 1 1,0-1-1,-1 1 1,4-8-1,5-7 67,-1 0-1,16-40 0,-23 48-58,0 1-1,0 0 0,-1 0 0,-1-1 1,1 1-1,1-19 0,-7 21 0,-5 14-20,-4 13-14,5-5 14,2 1-1,0-1 1,0 1-1,1 0 1,1 0-1,0 0 1,1 1 0,1-1-1,0 0 1,1 0-1,0 0 1,5 18-1,-5-29 8,-1 0 1,1 0-1,0 0 0,1 0 0,-1-1 0,0 1 1,1 0-1,0-1 0,-1 1 0,1-1 0,0 1 0,0-1 1,1 0-1,-1 0 0,0 0 0,1 0 0,-1 0 1,1-1-1,0 1 0,-1-1 0,1 1 0,0-1 0,0 0 1,0 0-1,0 0 0,0-1 0,0 1 0,0-1 1,0 0-1,0 0 0,0 0 0,0 0 0,0 0 0,1-1 1,-1 1-1,5-3 0,4 0 43,0-1-1,0-1 1,0 0-1,-1 0 1,0-1-1,0-1 1,18-14-1,-6 1 84,38-40-1,-51 49-110,-1 0-1,-1 0 1,0-1-1,0-1 1,-1 1-1,6-16 1,-12 14-42,-4 13-1,-2 8-3,1 1 12,0 0 0,1 0 0,1 0 0,-1 0 0,1 1 0,1-1 0,-1 1 0,1-1 0,1 1-1,0-1 1,0 1 0,2 11 0,-2-17 13,1 1 0,-1-1 0,1 1 0,0-1 0,0 1 0,0-1 0,0 0 0,1 1 0,-1-1 0,1 0 0,0 0 0,0 0 0,0 0 0,0-1 0,1 1 0,-1 0 0,1-1 0,0 0 0,-1 1 0,1-1 0,0 0 0,0-1 0,0 1 0,1 0 0,-1-1 0,0 0 0,1 0 0,-1 0 0,0 0 0,1 0 0,-1-1 0,7 1 0,-1-2 16,0 0 0,0 0 0,0-1 0,0 0 0,0-1 0,0 0 0,0 0 0,-1-1-1,0 0 1,0 0 0,0-1 0,13-10 0,0-1 16,-1-2-1,-1 0 1,20-24-1,-15 10-62,-7 9-77,-13 20-25,-7 9-76,-5 10 99,1 1 1,0 0-1,-8 31 1,13-41 2,1 0 1,0-1-1,0 1 1,0 0-1,1 0 1,0 0-1,0 0 1,1 0-1,0 0 1,0-1-1,0 1 1,1 0-1,3 7 1,-4-12 9,1 0 0,-1 1 0,1-1 1,0 0-1,-1 0 0,1 0 0,0 0 1,0 0-1,0-1 0,1 1 0,-1 0 0,0-1 1,1 0-1,-1 1 0,1-1 0,-1 0 1,1 0-1,-1-1 0,1 1 0,0 0 0,-1-1 1,1 0-1,0 0 0,0 0 0,-1 0 1,7 0-1,2-2-137,1 0 0,0-1 0,-1 0-1,22-9 1,23-12-683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4:41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24 16492,'0'-1'107,"0"0"0,0 0 0,1 0 0,-1 0 0,0 0 0,0 0 1,0 0-1,0 0 0,0 0 0,0 0 0,-1 0 0,1 0 0,0 0 1,0 1-1,-1-1 0,1 0 0,0 0 0,-1 0 0,1 0 0,-1 0 1,1 0-1,-2 0 0,1 1-31,0-1 0,0 1 1,0 0-1,-1 0 0,1 0 1,0-1-1,0 1 0,0 1 0,-1-1 1,1 0-1,0 0 0,0 0 0,0 1 1,-1-1-1,1 0 0,0 1 1,0-1-1,0 1 0,0 0 0,-1 0 1,-12 7 492,1 0 0,1 1 0,0 1 1,0 0-1,0 0 0,2 1 0,-1 0 0,1 1 1,1 1-1,-12 18 0,20-28-522,-1-1-1,1 0 1,0 0 0,0 1 0,0-1-1,0 1 1,0-1 0,0 1-1,1 0 1,-1-1 0,1 1 0,0 0-1,0-1 1,0 5 0,1-6-41,-1 1 0,1-1 0,0 0-1,-1 1 1,1-1 0,0 0 0,0 1 0,0-1 0,0 0 0,0 0 0,0 0 0,0 0 0,1 0 0,-1 0 0,0 0 0,1 0 0,-1 0 0,1 0 0,-1-1 0,0 1 0,1-1 0,-1 1 0,1-1 0,2 1 0,13 2-181,0-1 0,0 0 0,32-2 0,-25-1-169,31 5 0,-48-4 270,0 2 1,0-1-1,-1 1 1,1 0 0,-1 0-1,1 1 1,-1 0 0,12 7-1,-16-9 68,-1 0 0,1 0 0,0 1 1,-1-1-1,1 1 0,-1-1 0,0 1 0,1-1 0,-1 1 0,0 0 0,0 0 0,0-1 0,0 1 1,0 0-1,-1 0 0,1 0 0,0 0 0,-1 0 0,0 0 0,1 3 0,-1-2 19,0 0 0,-1 1 0,1-1 0,-1 0 0,0 0 0,0 0 0,0 0 0,0 1 0,-1-2 0,1 1 0,-4 5 0,0 0 5,-1-2 0,0 1 0,0-1 0,0 0 0,0 0 0,-1 0 0,0-1 0,0 0 0,-10 5 0,9-7-39,0 0 1,-1-1-1,1 1 0,-1-1 1,1-1-1,-1 0 0,1 0 0,-1-1 1,0 0-1,1 0 0,-1-1 1,-9-2-1,-28-7-57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4:41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174 214 17356,'-2'-2'155,"0"1"0,0 0 1,0 0-1,-1 0 0,1 0 0,0 1 1,0-1-1,0 0 0,0 1 0,-1 0 1,1-1-1,0 1 0,-1 0 0,1 0 1,0 0-1,0 1 0,-1-1 1,1 0-1,0 1 0,0 0 0,-1-1 1,1 1-1,0 0 0,0 0 0,0 0 1,0 0-1,0 1 0,0-1 0,-2 3 1,-3 2 174,-1 1 0,2 0 0,-1 1 0,1-1 0,-8 13 0,6-8-183,1 0-1,0 1 0,1-1 0,0 1 1,1 1-1,1-1 0,0 1 0,0-1 1,2 1-1,0 0 0,-1 18 1,3-28-114,0 0 0,0 0 1,1-1-1,-1 1 1,1 0-1,0-1 1,0 1-1,0 0 1,1-1-1,2 6 1,-3-7-19,0-1 0,0 0-1,0 0 1,0 1 0,1-1 0,-1 0-1,0 0 1,0 0 0,1 0 0,-1-1 0,1 1-1,-1 0 1,1 0 0,-1-1 0,1 1 0,-1-1-1,1 0 1,0 1 0,-1-1 0,1 0 0,-1 0-1,1 0 1,0 0 0,-1 0 0,1 0 0,0 0-1,-1-1 1,3 0 0,4-1 28,0-1 0,1 0 0,-1-1 0,0 0-1,-1 0 1,1-1 0,12-10 0,47-46 142,-36 28-136,-2-1 0,-1-1 0,-1-1 0,-3-1 0,-1-2 0,-1 0 0,30-80 0,-44 91-70,-8 27 20,0 1 1,0 0-1,0 0 0,0-1 0,0 1 1,0 0-1,0 0 0,1-1 1,-1 1-1,0 0 0,0 0 1,0-1-1,0 1 0,0 0 1,0 0-1,0-1 0,0 1 1,0 0-1,0 0 0,-1-1 1,1 1-1,0 0 0,0 0 1,0-1-1,0 1 0,0 0 1,0 0-1,0-1 0,-1 1 1,1 0-1,0 0 0,0 0 1,0 0-1,0-1 0,-1 1 1,1 0-1,0 0 0,0 0 1,-1 0-1,1 0 0,0-1 1,0 1-1,-1 0 0,1 0 1,-9 6-26,2 4 19,0-1-1,1 1 1,1 0 0,0 0 0,0 1 0,1 0-1,-3 12 1,0 0 29,2 0-1,-3 37 1,7-51-10,0 0 1,1 0-1,1-1 1,0 1-1,0 0 1,0 0-1,1-1 1,0 1-1,5 10 1,-5-15-6,0-1 0,0 1 0,0 0 0,0-1 0,0 0 0,1 1 0,0-1 1,0 0-1,0 0 0,0-1 0,0 1 0,0-1 0,1 1 0,-1-1 0,1 0 0,0 0 0,-1-1 0,1 1 0,0-1 0,0 0 0,0 0 1,5 1-1,-1-2-2,0 1 1,1-1 0,-1-1 0,0 1 0,0-1 0,1-1-1,-1 0 1,0 0 0,0 0 0,0-1 0,-1 0-1,14-8 1,-13 6-7,0 0 1,0 0-1,-1 0 0,0-1 0,0 0 0,0-1 0,-1 0 0,0 0 1,0 0-1,-1 0 0,6-12 0,-10 18-1,0-1-1,0 1 1,0-1-1,-1 0 1,1 1 0,0-1-1,-1 0 1,1 1 0,-1-1-1,0 0 1,1 0-1,-1 0 1,0 1 0,0-1-1,0 0 1,0 0 0,-1 0-1,1 1 1,0-1-1,-1 0 1,0 0 0,1 1-1,-1-1 1,0 0 0,1 1-1,-1-1 1,0 1-1,0-1 1,-3-2 0,3 3 0,-1 0 0,0 1 0,0-1 0,1 0 0,-1 1 0,0-1 0,0 1 0,1-1 0,-1 1 1,0 0-1,0 0 0,0 0 0,0 0 0,1 0 0,-1 0 0,0 1 0,0-1 0,0 0 0,1 1 0,-1 0 0,0-1 1,0 1-1,1 0 0,-1 0 0,1 0 0,-1 0 0,1 0 0,-3 2 0,0 0 3,1 0-1,-1 1 1,1-1-1,0 1 1,0-1-1,0 1 1,1 0 0,-1 0-1,1 0 1,0 0-1,0 1 1,-2 5-1,4-8 3,-1 0-1,1 0 0,-1 0 1,1 0-1,0 0 0,0 0 0,0 0 1,0 0-1,0 0 0,0 1 1,1-1-1,-1 0 0,1 0 1,-1 0-1,1 0 0,0 0 1,0 0-1,0 0 0,0-1 1,0 1-1,0 0 0,1 0 0,-1-1 1,1 1-1,-1-1 0,1 1 1,-1-1-1,1 0 0,0 0 1,2 2-1,3 1 3,1-1 1,-1 0-1,1 0 1,0 0-1,0-1 0,0-1 1,11 2-1,64 2-8,-57-4-8,8 0 5,12 2-6,0-3 0,70-7 0,-115 7 27,0 0 1,1-1-1,-1 1 1,0 0-1,0 0 1,1-1-1,-1 1 1,0 0-1,0-1 1,0 1-1,0-1 1,1 0-1,-1 1 1,0-1-1,0 0 1,0 0-1,0 0 1,-1 1-1,1-1 1,0 0-1,0 0 1,0-2-1,0 2 16,-1-1 0,0 1-1,0-1 1,0 1 0,0-1-1,0 0 1,-1 1 0,1-1 0,0 1-1,-1-1 1,1 1 0,-1-1 0,0 1-1,1 0 1,-1-1 0,0 1-1,-1-2 1,-22-34 118,-2 1 1,-1 2-1,-35-35 1,62 69-173,0 0 1,1 0 0,-1 0-1,0 0 1,0 0 0,0 0 0,0 0-1,0 0 1,1 0 0,-1 0 0,0-1-1,0 1 1,0 0 0,0 0-1,0 0 1,1 0 0,-1 0 0,0 0-1,0 0 1,0 0 0,0 0-1,0-1 1,0 1 0,0 0 0,0 0-1,0 0 1,1 0 0,-1 0 0,0 0-1,0-1 1,0 1 0,0 0-1,0 0 1,0 0 0,0 0 0,0 0-1,0-1 1,0 1 0,0 0 0,0 0-1,0 0 1,0 0 0,0 0-1,0-1 1,0 1 0,0 0 0,0 0-1,-1 0 1,1 0 0,0 0-1,0-1 1,0 1 0,0 0 0,0 0-1,0 0 1,0 0 0,0 0 0,0 0-1,-1 0 1,1 0 0,0-1-1,0 1 1,0 0 0,0 0 0,0 0-1,-1 0 1,13 2-1001,68 20-2217,-41-15 2301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4:42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25 169 19620,'-1'98'5091,"5"241"-3596,-4-336-1480,1 2 41,-1 0 1,0 1-1,1-1 0,0 0 0,0 0 0,1 0 1,-1 0-1,4 6 0,-5-11-49,0 0 0,0 0 0,0 1 1,1-1-1,-1 0 0,0 0 0,0 0 0,0 1 0,0-1 0,1 0 1,-1 0-1,0 0 0,0 0 0,0 0 0,1 1 0,-1-1 0,0 0 1,0 0-1,1 0 0,-1 0 0,0 0 0,0 0 0,1 0 0,-1 0 1,0 0-1,0 0 0,0 0 0,1 0 0,-1 0 0,0 0 0,0 0 0,1 0 1,-1 0-1,0 0 0,0 0 0,1 0 0,-1-1 0,0 1 0,0 0 1,1 0-1,-1 0 0,0 0 0,0 0 0,0-1 0,0 1 0,1 0 1,6-14 242,-2 0-133,-2 0 1,0-1 0,0 0 0,-1 1 0,0-17 0,-5-78 224,-1 57-335,-2 0 0,-2 1 0,-2 0 0,-20-55 0,21 81-89,6 21 2,1 7 43,3 7-4,2 0 30,0-1 1,1 1-1,0-1 1,0 0 0,1 0-1,0 0 1,0-1-1,1 0 1,1 0 0,-1 0-1,1-1 1,9 8-1,-12-12 16,0 0-1,0 0 0,0 0 0,1-1 1,-1 0-1,1 0 0,-1 0 0,1 0 1,0 0-1,0-1 0,0 0 1,0 0-1,0-1 0,0 1 0,0-1 1,0 0-1,0 0 0,0-1 0,0 1 1,0-1-1,-1 0 0,1-1 1,0 1-1,0-1 0,-1 0 0,9-4 1,-2-1 15,-1-1 0,1 0 1,-2 0-1,1-1 1,-1 0-1,-1-1 0,1 0 1,12-20-1,-11 14 6,-1-1 0,0-1 0,-1 1 0,-1-2 0,6-20-1,-11 26-31,-2 13 6,0 0-1,0 0 1,0 0 0,0 0 0,0 0-1,0 0 1,0 0 0,0 0 0,0 0-1,0 0 1,0 0 0,0 0 0,0 0-1,0 0 1,0 0 0,0 0 0,-1 0-1,1 0 1,0 1 0,0-1 0,0 0-1,0 0 1,0 0 0,0 0 0,0 0-1,0 0 1,0 0 0,0 0 0,0 0-1,0 0 1,0 0 0,0 0-1,0 0 1,0 0 0,0 0 0,0 0-1,-1 0 1,1 0 0,0 0 0,0 0-1,0 0 1,0 0 0,0 0 0,0 0-1,0-1 1,0 1 0,0 0 0,0 0-1,0 0 1,0 0 0,0 0 0,0 0-1,0 0 1,0 0 0,0 0 0,0 0-1,0 0 1,0 0 0,0 0 0,0 0-1,0 0 1,-10 20-40,-9 30 25,4 1 0,1 1 1,3 0-1,2 1 0,-3 62 1,11-99 32,1 0 0,0-1 0,2 1 0,-1-1 0,2 1 0,6 20 0,-9-33-14,1 0 0,0 0 0,1 0 0,-1 0-1,0 0 1,1-1 0,-1 1 0,1-1 0,0 1-1,0-1 1,0 0 0,0 1 0,1-1 0,-1 0-1,0 0 1,1-1 0,-1 1 0,1 0 0,0-1-1,0 0 1,-1 0 0,1 1 0,0-2 0,0 1-1,0 0 1,0 0 0,0-1 0,0 0 0,0 0-1,1 0 1,-1 0 0,0 0 0,0 0 0,0-1-1,0 0 1,0 1 0,0-1 0,0 0 0,3-2-1,5-2-1,0 0 0,0-1-1,-1 0 1,1 0-1,-2-2 1,1 1-1,-1-1 1,0 0-1,13-16 1,-7 6-10,0-2 0,-1 0 0,20-38 0,-42 74-4,2 0 0,0 0 0,-5 23 0,9-32-27,0 0-1,1 0 1,0 1 0,1-1 0,-1 1 0,2-1 0,-1 1-1,1-1 1,0 0 0,0 1 0,3 6 0,-4-13-6,0 0-1,0-1 1,1 1 0,-1-1 0,0 1 0,0 0 0,1-1 0,-1 1 0,0-1-1,1 1 1,-1-1 0,1 1 0,-1-1 0,1 1 0,-1-1 0,1 1 0,-1-1-1,1 0 1,-1 1 0,1-1 0,-1 0 0,1 0 0,-1 1 0,1-1 0,0 0 0,-1 0-1,1 0 1,0 0 0,-1 1 0,1-1 0,0 0 0,-1 0 0,1 0 0,-1-1-1,1 1 1,0 0 0,-1 0 0,1 0 0,1-1 0,0 0-48,0 0 1,0 0 0,0-1-1,0 1 1,0-1 0,0 0-1,0 1 1,0-1-1,2-4 1,9-12-515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4:43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 17268,'2'-6'1482,"0"8"-524,1 16-31,2 131 2756,-14 80-2496,4-113-530,3-78-484,0 147 672,2-180-787,1 1 0,-1-1 0,1 1 0,0-1 0,0 0 0,1 1 0,0-1 0,0 0 0,0 0 0,4 8 0,-5-12-36,0 0 0,0 0 0,0 0 0,0-1 0,0 1 0,0 0 0,0 0 1,0 0-1,0-1 0,0 1 0,0-1 0,1 1 0,-1-1 0,0 1 0,0-1 0,0 0 1,1 0-1,1 1 0,0-1 7,0-1 0,0 1 0,-1-1 0,1 1 0,0-1 0,-1 0 0,1 0 0,-1 0 0,1 0 0,-1-1 0,5-2 0,10-9 89,0 0 0,-1-1 1,-1-1-1,0-1 0,14-19 0,61-93 345,-45 59-480,-4-2 0,36-84-1,-73 148-144,-1-1 0,-1 1 0,1-1-1,-1 1 1,0-1 0,-1 0 0,0 1-1,0-13 1,-1 20 118,0-1 0,0 0 0,0 0 0,0 1 1,0-1-1,0 0 0,-1 0 0,1 1 0,0-1 0,-1 0 0,1 1 0,0-1 0,-1 0 0,1 1 0,-1-1 1,1 0-1,-1 1 0,1-1 0,-1 1 0,1-1 0,-1 1 0,1-1 0,-1 1 0,0 0 0,1-1 1,-1 1-1,0 0 0,1-1 0,-1 1 0,0 0 0,0 0 0,1 0 0,-1 0 0,0-1 0,0 1 0,1 0 1,-1 0-1,0 0 0,-1 1 0,-1-1-71,-1 1 0,0 0 0,0 1 0,1-1 0,-8 4 0,-21 13-688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4:43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1 236 16820,'4'2'325,"0"0"1,1-1 0,-1 1 0,1-1 0,-1 0-1,1-1 1,0 1 0,-1-1 0,1 0 0,0 0-1,-1 0 1,1-1 0,0 0 0,5-1 0,11-4 1132,37-16 0,-20 8-61,-28 10-1113,5-1-60,0 0-1,0 0 0,1 2 0,0 0 1,17-1-1,-30 4-225,0 0-1,0 0 1,0 0 0,0 0-1,0 0 1,0 1-1,-1 0 1,1-1 0,0 1-1,0 0 1,-1 0-1,1 1 1,0-1 0,-1 0-1,1 1 1,-1 0 0,0-1-1,0 1 1,1 0-1,-1 0 1,0 1 0,-1-1-1,1 0 1,0 0-1,-1 1 1,1-1 0,-1 1-1,0 0 1,1-1 0,-1 1-1,-1 0 1,1 0-1,0 0 1,0 5 0,-1-7 9,0 0 0,0 0-1,0 0 1,0-1 0,0 1 0,0 0 0,0 0 0,0 0 0,1 0 0,-1-1 0,0 1 0,1 0 0,-1 0 0,0-1 0,1 1 0,-1 0 0,1 0 0,-1-1 0,1 1 0,-1-1 0,1 1 0,0 0 0,-1-1 0,1 1 0,0-1 0,0 1 0,1 0 0,-1-2 14,0 1 1,1-1 0,-1 1-1,0-1 1,0 1-1,0-1 1,0 0 0,0 1-1,0-1 1,0 0-1,0 0 1,0 0 0,0 0-1,0 0 1,0 0-1,-1 0 1,1 0-1,1-2 1,3-7 68,0 1 0,0-1 0,-1 0 0,-1 0 0,1 0 0,-2-1 0,4-19 0,-4 13-62,-1 0-1,0 0 1,-1-1-1,-3-19 1,-6 6-299,12 37-16,1-1 1,0 1 0,0-1-1,0 0 1,1 0 0,-1-1-1,1 1 1,0-1 0,1 0-1,-1 0 1,1-1 0,-1 0-1,1 0 1,0 0 0,7 2-1,3 0-229,0 0-1,0-1 1,0-1-1,1-1 1,19 1 0,8-2-449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4:44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252 103 16043,'-3'-3'203,"1"1"-1,-1 0 0,0 0 1,0 1-1,0-1 0,0 1 1,0-1-1,-1 1 0,1 0 1,0 0-1,0 0 0,-1 1 1,1-1-1,-1 1 0,1 0 0,-1 0 1,1 0-1,0 0 0,-7 1 1,-2 1 325,0 1 1,0 0 0,0 0-1,-12 6 1,14-5-250,1 0 0,0 1 0,0 0 0,0 1 0,1 0 0,-15 12 0,20-15-216,0 0-1,0 1 0,1-1 0,-1 0 1,1 1-1,0-1 0,-1 1 1,2 0-1,-1 0 0,0 0 1,1 0-1,0 0 0,-1 0 0,2 0 1,-1 0-1,0 1 0,1-1 1,0 0-1,0 5 0,0-7-34,1 0 1,-1 0-1,1 0 0,-1 0 0,1 0 0,0 0 0,-1 0 1,1 0-1,0-1 0,0 1 0,1 0 0,-1 0 1,0-1-1,0 1 0,1-1 0,-1 1 0,3 1 0,0-1 8,-1 0-1,0 0 0,1 0 0,-1-1 0,1 0 0,0 1 0,-1-1 0,1-1 0,4 2 1,2-1 27,1-1 0,0 1 0,0-2 0,0 0 0,-1 0 0,12-3 0,-9 0 26,1 0-1,-1-1 1,-1 0-1,1-1 0,-1 0 1,0-1-1,-1-1 0,0 0 1,21-18-1,-28 21-51,1 0 0,-1 0-1,0 0 1,0 0-1,-1-1 1,1 1 0,-1-1-1,0 0 1,-1 0 0,3-7-1,-4 8-21,-1 1 1,1-1-1,-1 1 0,1-1 0,-1 1 1,0-1-1,-1 1 0,1-1 0,-1 1 1,0 0-1,0-1 0,-1 1 0,1 0 0,-1-1 1,0 1-1,-2-4 0,1 4-24,1 0 0,-1 1 0,0-1 0,0 1 0,0-1 0,-1 1-1,1 0 1,-1 0 0,1 0 0,-1 1 0,0 0 0,0-1 0,-1 1 0,1 0 0,-5-1-1,6 2-108,0 0-1,0 1 0,-1-1 0,1 1 1,0-1-1,-1 1 0,1 0 1,0 0-1,-1 1 0,1-1 0,0 1 1,0 0-1,-1-1 0,1 1 0,0 1 1,0-1-1,0 0 0,0 1 0,0-1 1,1 1-1,-6 4 0,-27 29-968,24-19 415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39:43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42 9858,'-5'-5'527,"0"0"1,0 0-1,-1 1 0,1 0 0,-1 0 0,-11-6 1,14 9-395,1 0 0,-1 0 0,0 1 0,0-1 0,0 1 0,0-1 0,0 1 0,0 0 0,0 0 0,0 0 0,0 1 0,1-1 0,-1 1 0,0-1 1,0 1-1,0 0 0,0 0 0,-4 3 0,-3 2 83,-1 1 1,1-1-1,1 2 0,0 0 1,0 0-1,0 0 1,1 1-1,-14 19 1,-3 10-140,-21 43 1,14-23 54,20-38 46,0 1 0,2 0 0,1 1 0,0 0 0,2 1 0,1 0 0,0 0 0,2 0 0,-3 39 0,5-17-57,3 1-1,1-2 1,2 1 0,13 56-1,-11-77-81,0-1-1,2 1 1,0-1 0,2 0-1,0-1 1,2 0 0,0-1-1,1 0 1,24 27 0,-24-35 37,1-1 1,0 0-1,1-1 0,0 0 1,1-1-1,0-1 1,0-1-1,1 0 0,0-1 1,1-1-1,34 8 0,8-2 91,0-3 0,77 1 0,-88-9-219,1-2 0,-1-3-1,0-1 1,-1-2 0,1-3-1,58-20 1,-99 28-3,0 0 1,0-1-1,-1 0 1,0 0 0,1-1-1,-1 0 1,0 0-1,-1-1 1,1 0-1,-1 0 1,0 0-1,0-1 1,-1 0-1,1 0 1,-2-1 0,1 1-1,0-1 1,-1 0-1,-1 0 1,1 0-1,-1-1 1,3-7-1,10-44 22,-3-1 0,12-117-1,-23 155 62,9-104 176,-11 103-147,0 0 0,-2 0 0,-6-35 1,4 43-39,-2-1 0,1 1 1,-2 0-1,0 0 1,-1 1-1,0 0 1,-1 0-1,-1 1 1,0 0-1,-19-18 1,6 9 40,-1 0 1,-1 2 0,-1 1-1,-40-22 1,44 29 3,-1 1-1,-1 1 1,0 1 0,0 1-1,-31-5 1,-126-11-734,176 23 614,-21-2-259,0-1 0,0-1 0,-47-16 0,28 1-91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4:4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21020,'-6'1'2329,"2"5"-1577,1 0-368,3 1 1793,4 0-1585,3 0-248,6-4-592,3-3-464,3 0 616,1 0-192,0-3-88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3:48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28 12803,'-2'-1'290,"-1"0"0,1 1 0,0-1 0,-1 1 0,1 0 0,0-1 0,-1 1 0,1 0 0,-1 0 0,1 1 0,-4 0 0,5-1-226,0 0 0,0 1 0,0-1 0,0 1 1,0 0-1,0-1 0,0 1 0,0 0 0,1-1 0,-1 1 1,0 0-1,0 0 0,1 0 0,-1-1 0,1 1 0,-1 0 1,1 0-1,-1 0 0,1 0 0,-1 0 0,1 0 1,0 0-1,0 0 0,-1 1 0,1-1 0,0 0 0,0 0 1,0 0-1,1 2 0,-1-4-54,0 1 0,0 0 0,0 0 0,0-1 0,1 1 0,-1 0 0,0 0 0,0-1 0,0 1 0,1 0 0,-1 0 0,0 0 0,1-1 0,-1 1 0,0 0 0,0 0 0,1 0 0,-1 0 0,0 0 0,1 0 0,-1 0 0,0 0 0,1-1 0,-1 1 0,0 0 0,0 0 0,1 0 0,-1 1 0,0-1 0,1 0 0,-1 0 0,0 0 0,1 0 0,-1 0 0,0 0 0,1 0 0,-1 0 0,0 1 0,0-1 1,1 0-1,-1 0 0,0 0 0,0 1 0,1-1 0,-1 0 0,0 0 0,0 1 0,0-1 0,0 0 0,1 0 0,-1 1 0,0-1 0,0 0 0,0 1 0,0-1 0,0 0 0,0 1 0,0-1 0,0 0 0,0 0 0,0 1 0,0-1 0,0 0 0,0 1 0,0-1 0,0 0 0,0 1 0,0-1 0,16-20 947,-15 18-850,-1 0 0,1 0 0,-1 0 0,1 0 0,-1 0 0,0 0 0,1 0 0,-1 0 1,0 0-1,0 0 0,-1 0 0,1 0 0,0 0 0,-1-2 0,0 3-82,1 1 1,0 0-1,0-1 1,0 1-1,0 0 0,-1 0 1,1-1-1,0 1 1,0 0-1,-1-1 1,1 1-1,0 0 1,-1 0-1,1 0 1,0-1-1,0 1 0,-1 0 1,1 0-1,0 0 1,-1 0-1,1-1 1,-1 1-1,1 0 1,0 0-1,-1 0 1,1 0-1,0 0 0,-1 0 1,0 0-7,0 1 0,-1-1 1,1 1-1,0-1 0,0 1 0,0-1 0,0 1 1,0 0-1,0-1 0,0 1 0,0 0 0,0 0 1,-1 1-1,-2 3-24,0 0-1,0 0 1,0 1 0,1 0 0,0-1 0,0 1 0,1 0 0,-1 1-1,1-1 1,0 0 0,1 1 0,0-1 0,0 1 0,0 9-1,1-15 0,-1-1 0,1 1-1,0-1 1,0 1 0,0-1-1,0 1 1,0 0-1,0-1 1,0 1 0,0-1-1,0 1 1,1-1 0,-1 1-1,0-1 1,0 1 0,0 0-1,1-1 1,-1 1-1,0-1 1,1 1 0,-1-1-1,0 0 1,1 1 0,-1-1-1,0 1 1,1-1-1,-1 0 1,1 1 0,-1-1-1,1 0 1,-1 1 0,1-1-1,-1 0 1,1 0-1,-1 1 1,1-1 0,-1 0-1,1 0 1,0 0 0,-1 0-1,1 0 1,-1 0 0,1 0-1,-1 0 1,1 0-1,0 0 1,-1 0 0,1 0-1,-1 0 1,1-1 0,-1 1-1,1 0 1,-1 0-1,1-1 1,-1 1 0,1 0-1,-1-1 1,1 1 0,-1 0-1,1-1 1,-1 1-1,1-1 1,3-2-22,0-1-1,0 1 1,0-1-1,-1 0 1,6-7-1,-8 8 46,1 0-1,-1 0 0,0 0 1,0 0-1,0 0 0,0 0 1,0-6-1,-1 8-11,0 1 1,0-1-1,0 1 0,1-1 1,-1 0-1,0 1 1,0-1-1,0 1 0,0-1 1,0 0-1,-1 1 0,1-1 1,0 1-1,0-1 0,0 1 1,0-1-1,-1 0 1,1 1-1,0-1 0,0 1 1,-1-1-1,1 1 0,-1-1 1,1 1-1,0 0 0,-1-1 1,1 1-1,-1-1 0,1 1 1,-1 0-1,1-1 1,-1 1-1,1 0 0,-1 0 1,1-1-1,-1 1 0,1 0 1,-1 0-1,0 0 0,1 0 1,-1 0-1,1 0 1,-1 0-1,0 0 0,1 0 1,-1 0-1,1 0 0,-1 0 1,1 0-1,-2 1 0,0-1 2,1 1-1,-1 0 1,1 0-1,-1 0 1,1 0-1,0 0 1,-1 0-1,1 0 0,0 1 1,0-1-1,0 0 1,0 1-1,0-1 1,0 1-1,0-1 1,0 1-1,0-1 0,1 1 1,-1 0-1,1-1 1,-1 1-1,1 0 1,0 0-1,-1-1 1,1 1-1,1 3 1,-2 2-16,1 0 1,1 0-1,-1-1 1,1 1 0,3 12-1,-3-17 4,-1 0-1,0 0 0,1 0 1,0 0-1,-1 0 0,1 0 0,0-1 1,0 1-1,0 0 0,1 0 0,-1-1 1,0 1-1,0-1 0,1 1 1,-1-1-1,1 1 0,0-1 0,-1 0 1,1 0-1,0 0 0,0 0 0,0 0 1,-1 0-1,1 0 0,0-1 1,0 1-1,0-1 0,0 1 0,0-1 1,0 0-1,1 0 0,-1 0 1,0 0-1,3 0 0,-1-1 13,-1 0-1,0-1 1,0 1-1,0 0 1,0-1-1,0 0 1,0 0 0,-1 0-1,1 0 1,-1 0-1,1 0 1,-1-1-1,0 1 1,1-1-1,-1 0 1,-1 1 0,1-1-1,0 0 1,-1 0-1,1 0 1,0-4-1,-1 4 29,0 1 1,0-1-1,-1 0 0,1 0 0,-1 0 0,0 0 0,1 0 0,-1 0 0,-1 0 0,1 0 0,0 0 0,-1 0 0,1 0 0,-1 0 0,0 0 0,0 0 0,0 1 0,0-1 0,-1 0 0,-2-3 0,3 4-26,-1 1-1,1 0 0,0-1 0,-1 1 0,0 0 0,1 0 1,-1 0-1,0 0 0,0 0 0,1 0 0,-1 1 1,0-1-1,0 0 0,0 1 0,0 0 0,0-1 0,0 1 1,0 0-1,0 0 0,0 0 0,0 0 0,0 1 0,0-1 1,1 0-1,-1 1 0,0-1 0,0 1 0,0 0 0,0 0 1,0-1-1,-2 3 0,-27 17-1021,30-19 974,0 0 1,0 0 0,0 0-1,0 0 1,0-1 0,1 1-1,-1 0 1,0 1 0,0-1-1,1 0 1,-1 0 0,0 0-1,1 0 1,0 0 0,-1 1-1,1-1 1,0 0 0,-1 0 0,1 1-1,0-1 1,0 0 0,0 0-1,0 1 1,0-1 0,1 2-1,5 9-428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3:50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 13763,'-1'0'88,"0"1"-1,0-1 1,0 1 0,0 0 0,1-1-1,-1 1 1,0 0 0,0 0-1,1-1 1,-1 1 0,0 0-1,1 0 1,-1 0 0,1 0 0,-1 0-1,1 0 1,0 0 0,-1 0-1,1 0 1,0 0 0,-1 2 0,-4 27 397,4-22-90,-1 5 21,0 0 1,1 1-1,1-1 0,1 22 1,-1-34-408,0-1 1,0 1 0,0-1-1,0 1 1,0-1-1,0 0 1,0 1 0,0-1-1,0 1 1,0-1 0,0 1-1,0-1 1,0 0-1,1 1 1,-1-1 0,0 1-1,0-1 1,0 0 0,1 1-1,-1-1 1,0 0-1,0 1 1,1-1 0,-1 0-1,0 1 1,1-1 0,-1 0-1,0 0 1,1 1-1,-1-1 1,0 0 0,1 0-1,-1 0 1,1 1 0,-1-1-1,0 0 1,1 0-1,-1 0 1,1 0 0,-1 0-1,1 0 1,-1 0 0,0 0-1,1 0 1,-1 0-1,1 0 1,-1 0 0,1 0-1,-1 0 1,0 0 0,1-1-1,-1 1 1,1 0-1,0-1 1,0 0 29,1 0-1,0-1 1,-1 1-1,1-1 1,-1 1-1,1-1 1,-1 0-1,0 0 1,2-3 0,1-4 126,-1 0 0,0 0 0,-1 0 0,0 0 0,2-18 1,-4 24-98,1 0 0,-1 0 0,0 0 1,0 0-1,0 0 0,0 0 0,0 0 1,-1 0-1,0 0 0,1 0 0,-1 0 1,0 0-1,0 0 0,-1 1 0,1-1 1,-1 0-1,1 1 0,-1-1 0,0 1 1,0-1-1,-2-2 0,2 5-42,1-1 0,0 0 0,0 1 0,0-1 0,0 1 0,-1-1 0,1 1 1,0 0-1,0 0 0,0-1 0,-1 1 0,1 0 0,0 0 0,-1 0 0,1 0 0,0 1 0,0-1 0,-1 0 0,1 0 0,0 1 0,0-1 0,0 1 0,-2 0 0,1 0 17,-1 1 0,1 0 0,-1 0-1,1 0 1,0 0 0,0 0-1,0 0 1,0 1 0,-3 4-1,3-4-74,0 0-1,0 0 1,0 1-1,1-1 1,-1 1-1,1-1 1,0 1-1,0 0 1,0 0-1,0-1 1,1 1-1,-1 0 1,1 0-1,0 0 1,1 6-1,-1-10 10,0 1-1,0-1 1,0 0-1,0 1 1,1-1-1,-1 0 1,0 0-1,0 1 1,0-1-1,0 0 1,1 0-1,-1 1 1,0-1-1,0 0 1,0 0-1,1 0 1,-1 1-1,0-1 1,0 0-1,1 0 1,-1 0-1,0 0 1,1 1-1,-1-1 1,0 0-1,0 0 1,1 0-1,-1 0 1,0 0-1,1 0 0,-1 0 1,0 0-1,1 0 1,-1 0-1,1 0 1,10-8-248,7-14 68,1-13-171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5:13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4010 14707,'0'0'23,"0"0"-1,0 1 1,0-1-1,0 0 1,0 0 0,0 0-1,0 0 1,-1 0-1,1 0 1,0 1-1,0-1 1,0 0-1,0 0 1,0 0 0,0 0-1,-1 0 1,1 0-1,0 0 1,0 0-1,0 0 1,0 0 0,0 0-1,-1 0 1,1 0-1,0 1 1,0-1-1,0 0 1,0 0-1,-1 0 1,1-1 0,0 1-1,0 0 1,0 0-1,0 0 1,0 0-1,-1 0 1,1 0 0,0 0-1,0 0 1,0 0-1,0 0 1,0 0-1,-1 0 1,1 0 0,0-1-1,0 1 1,0 0-1,0 0 1,0 0-1,0 0 1,-2-13 339,7-18 308,2 15-649,2 1 0,-1 1 0,2-1-1,19-23 1,56-50-177,-51 54 138,327-360-215,-19-18 197,99-113 75,116-68 89,48 47 100,591-371-116,-1015 782-333,-115 85 102,-5 3-165,93-54 0,-106 78 57,-46 22 214,-1 1 0,1-1-1,-1 1 1,1 0-1,-1-1 1,1 1-1,-1 0 1,1 0 0,0 0-1,-1 0 1,3 0-1,-4 0 10,0 1 0,1-1 0,-1 0 0,0 1 0,0-1-1,1 0 1,-1 0 0,0 1 0,0-1 0,1 0 0,-1 1-1,0-1 1,0 0 0,0 1 0,0-1 0,1 1 0,-1-1-1,0 0 1,0 1 0,0-1 0,0 1 0,0-1 0,0 0-1,0 1 1,0-1 0,0 1 0,0-1 0,0 0 0,0 1-1,-1-1 1,1 0 0,0 1 0,0-1 0,0 1 0,0-1-1,-1 0 1,1 1 0,0-1 0,0 0 0,-1 0-1,1 1 1,-9 12-27,0-1 0,0-1 0,-1 0 0,-1 0 0,0-1 0,0 0 0,-17 11-1,5-3 4,-40 32-47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5:13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20 13691,'4'-3'158,"0"1"0,0-1 1,1 1-1,-1 0 0,0 0 1,1 1-1,0-1 0,-1 1 0,6-1 1,-8 2-140,-1 0 1,1 0 0,0 0-1,0 1 1,-1-1-1,1 0 1,0 1 0,-1-1-1,1 1 1,-1 0-1,1-1 1,-1 1 0,1 0-1,-1 0 1,1 0-1,-1 0 1,0 0 0,1 0-1,-1 0 1,0 1 0,0-1-1,0 0 1,0 1-1,0-1 1,0 1 0,0-1-1,-1 1 1,1-1-1,0 4 1,2 5 30,0-1 1,-1 1-1,0 0 0,-1 0 0,0-1 1,-1 1-1,-1 18 0,-13 71 38,13-96-87,-70 293 119,6-33 59,52-187-107,12-68-56,1 1 0,-1-1 0,1 1 0,1 0 0,0-1 0,2 9 0,-3-15-5,1 0 1,0 0-1,-1 0 1,1 0-1,0 0 1,0 0 0,1 0-1,-1 0 1,0 0-1,1-1 1,-1 1-1,1-1 1,-1 1 0,1-1-1,0 1 1,-1-1-1,1 0 1,0 0-1,0 0 1,0 0 0,0 0-1,0 0 1,0-1-1,0 1 1,1-1-1,-1 1 1,0-1 0,0 0-1,0 0 1,1 0-1,-1 0 1,0 0-1,0 0 1,0-1 0,0 1-1,4-2 1,9-4 68,0-1 1,0 0-1,-1-1 1,0 0-1,-1-1 1,13-12-1,0 3 42,430-292 1385,25 36-2700,-340 203 953,-19 6-211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5:49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233 538 14507,'5'-8'517,"-1"-1"-1,-1 0 1,0 0 0,0 0-1,-1-1 1,0 1 0,0-1-1,0-15 1,-2 21-328,0-1 0,0 0 0,-1 1 0,1-1 0,-1 1 0,0-1 0,0 1 1,-1 0-1,1-1 0,-1 1 0,0 0 0,0 0 0,0 0 0,-1 0 0,1 1 0,-1-1 0,0 1 0,0-1 0,0 1 1,-5-4-1,6 6-140,0 0 0,0-1 0,0 1 1,0 0-1,0 0 0,0 0 0,-1 1 1,1-1-1,0 0 0,-1 1 0,1 0 0,0-1 1,-1 1-1,1 0 0,0 0 0,-5 1 1,3 0-13,-1 0 1,1 0-1,0 1 1,1 0 0,-1-1-1,0 1 1,0 1-1,-6 4 1,0 1-16,1 1 0,0 1 0,0-1 1,1 2-1,-9 12 0,7-7-16,1 0 0,0 1 0,1 0 0,1 1 0,0 0 0,1 0-1,1 0 1,1 1 0,1-1 0,-1 22 0,4-36-4,0 0 0,0 0 0,0 1 0,0-1 0,1 0 0,0 1 0,0-1 0,0 0 0,2 5 0,-2-8-1,0 1 1,0-1-1,0 0 1,-1 1-1,1-1 1,0 0 0,1 0-1,-1 0 1,0 0-1,0 0 1,0 0 0,1 0-1,-1 0 1,0-1-1,1 1 1,-1 0-1,1-1 1,-1 1 0,1-1-1,-1 0 1,1 1-1,-1-1 1,1 0-1,-1 0 1,1 0 0,0 0-1,-1 0 1,1 0-1,1-1 1,4-1 11,0 1-1,-1-1 1,1-1 0,-1 1 0,0-1 0,0 0-1,0-1 1,0 0 0,0 1 0,-1-2-1,6-4 1,6-8 66,-1 1 0,13-20 1,-3 0 92,-2-1-1,-2-1 1,-1-1 0,-2-1 0,-2 0 0,-2-1 0,-1-1 0,-3-1 0,8-49 0,-16 74-63,-1 0 0,0 0 1,-2 0-1,-2-35 0,2 51-98,-1 0 0,1 0-1,-1 0 1,1 1-1,-1-1 1,1 0 0,-1 0-1,0 0 1,0 1-1,0-1 1,-2-2-1,2 3-6,1 1-1,-1-1 0,1 1 0,-1 0 0,1-1 0,-1 1 0,1 0 0,-1 0 0,1-1 0,-1 1 0,1 0 1,-1 0-1,1 0 0,-1 0 0,0 0 0,1 0 0,-1 0 0,1 0 0,-1 0 0,1 0 0,-1 0 0,0 0 0,1 0 1,-1 0-1,0 1 0,-1 0 0,-1 0 0,1 1 0,0 0 1,0-1-1,0 1 0,0 0 0,0 0 0,0 0 1,0 0-1,1 1 0,-1-1 0,1 0 0,-2 4 1,-6 15-2,0-1 1,2 1-1,1 1 1,-5 24-1,-6 91 11,15-112-11,1 1 0,4 42 0,-2-62-4,-1 0 1,1 0 0,0 0 0,1-1 0,-1 1-1,1 0 1,1-1 0,-1 1 0,1-1 0,-1 0-1,2 0 1,-1 0 0,0 0 0,1-1-1,0 1 1,0-1 0,8 6 0,-9-8 0,0 0 0,1 0 0,-1 0 1,1-1-1,-1 0 0,1 0 0,-1 0 0,1 0 0,0 0 0,-1-1 1,1 1-1,0-1 0,0 0 0,5-1 0,-2 0 0,-1-1 0,1 1 0,0-1 0,-1-1 0,1 1 0,-1-1-1,8-5 1,3-3 3,-1-1 0,0 0-1,-1-1 1,20-22 0,-11 8 12,-1-1 0,26-42 0,-48 68-16,15-20-16,-16 22 17,0 0 0,0-1 0,0 1 0,0 0 0,1-1 0,-1 1 0,0 0 0,0 0 0,0-1 0,1 1 0,-1 0 0,0 0 0,0-1 0,1 1 0,-1 0 0,0 0 0,0 0 0,1 0 0,-1-1 0,0 1 0,1 0 0,-1 0 0,0 0 0,1 0 0,-1 0 0,0 0 0,1 0 0,-1 0 0,0 0 0,1 0 0,-1 0 0,0 0 0,0 0 0,1 0 0,-1 0 0,0 0 0,1 0 0,-1 0 0,0 0 0,1 0 0,-1 1 0,0-1 0,1 0 0,-1 0 0,0 0 0,0 1 0,1-1 0,-1 0 0,0 0 0,0 1 0,0-1 0,1 0 0,-1 0 0,0 1 0,0-1 0,0 0 0,0 1 0,0-1 0,1 0 0,-1 1 0,0-1 0,0 0 0,0 1 0,0-1 0,9 65-64,-8-50 57,0 0 1,2 0-1,-1-1 0,2 1 1,5 14-1,-8-26 10,1 0 1,-1 0-1,0-1 0,1 1 0,0-1 0,-1 1 0,1-1 0,0 1 1,0-1-1,1 0 0,-1 0 0,0 0 0,1 0 0,-1-1 1,1 1-1,0-1 0,-1 1 0,1-1 0,5 2 0,-3-2 2,1-1-1,-1 1 1,0-1-1,1 0 1,-1 0-1,0 0 1,1-1-1,-1 0 0,0 0 1,8-2-1,5-4 6,-1 0 1,0-1-1,0-1 0,0-1 0,19-15 0,-13 8 4,-1-1 1,-1-2-1,0 0 0,-2-1 0,0-1 0,-2-1 1,0-1-1,-1 0 0,21-45 0,-35 63-15,-1 1-1,1 0 1,-1 0-1,0-1 1,0 1-1,0-1 1,-1-9 0,0 15 1,0-1 1,0 1-1,0-1 1,0 0-1,0 1 1,0-1-1,-1 1 1,1-1-1,0 1 1,0-1-1,0 1 1,-1-1-1,1 1 1,0-1-1,-1 1 1,1-1-1,0 1 0,-1-1 1,1 1-1,0-1 1,-1 1-1,1 0 1,-1-1-1,1 1 1,-1 0-1,1-1 1,-2 1-1,1 0 1,-1 0 0,1 0-1,-1 1 1,1-1-1,-1 1 1,1-1-1,0 1 1,-1-1-1,1 1 1,0 0 0,-1 0-1,1 0 1,0-1-1,0 1 1,0 0-1,-2 2 1,-7 9 16,0 0 0,1 0 1,1 0-1,0 1 0,0 0 0,1 1 1,1 0-1,0 0 0,1 0 1,1 1-1,0 0 0,1 0 0,1 0 1,-1 16-1,2-25-3,2 0 0,-1 0 0,1 0 1,-1 0-1,2 0 0,-1-1 0,1 1 0,0 0 0,0-1 1,0 1-1,1-1 0,-1 0 0,2 0 0,-1 0 0,0 0 1,1 0-1,0-1 0,6 6 0,-5-6-62,1 0 0,-1 0-1,1-1 1,0 0 0,0 0 0,0 0 0,0-1-1,0 0 1,1 0 0,-1-1 0,1 1-1,-1-1 1,1-1 0,-1 1 0,1-1-1,8-1 1,-12 1-15,0-1-1,0 1 0,1-1 1,-1 0-1,0 0 0,0 0 1,0 0-1,0 0 0,0-1 1,0 1-1,-1-1 1,1 0-1,0 0 0,3-4 1,-2 2 17,0 0 0,-1-1 0,0 0 0,0 1 1,0-1-1,-1 0 0,1 0 0,0-6 0,10-37-368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5:49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29 22357,'-16'-23'2064,"6"17"-1616,6 8-344,6 5 905,6 1-665,-2-3-56,-3-8-328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5:49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17252,'4'4'173,"-1"-1"0,0 1 0,-1 1 1,1-1-1,-1 0 0,0 1 0,0-1 1,0 1-1,0 0 0,0 5 0,6 50 138,-7-39-72,12 161 1253,29 244 346,-40-416-1774,-2-4 0,1 0 0,0 0 0,0 0 0,1 0 0,-1 0 0,2-1 0,-1 1 0,0 0 0,1-1 0,0 0 0,4 5 0,-7-9-41,1 0 0,0 0 0,0-1 0,-1 1 0,1 0 0,0-1 1,0 1-1,0-1 0,0 1 0,-1-1 0,1 1 0,0-1 0,0 0 0,0 1 0,0-1 0,0 0 0,0 0 0,0 1 0,0-1 0,0 0 0,0 0 0,0 0 0,0-1 1,0 1-1,0 0 0,2 0 0,0-2 51,0 1 1,0-1 0,0 0 0,0 0-1,0 0 1,5-5 0,16-16 251,-2-1 0,-1-1 0,0-1 0,31-53 0,-37 55-176,247-444 1232,-257 457-1432,1 0-155,-1 0-1,0-1 0,0 0 1,-1 0-1,4-23 1,-8 34 153,0 0 1,1 0-1,-1 0 0,0 0 1,0-1-1,0 1 1,0 0-1,0 0 1,-1 0-1,1-1 0,0 1 1,0 0-1,-1 0 1,1 0-1,-1 0 0,1 0 1,-1 0-1,1 0 1,-1 0-1,0 0 1,0 0-1,1 0 0,-1 0 1,0 0-1,0 0 1,0 1-1,0-1 1,-1 0-1,-1-1-29,0 1-1,0 1 1,-1-1-1,1 0 1,0 1 0,0 0-1,-1-1 1,1 1-1,-6 1 1,-25 4-674</inkml:trace>
  <inkml:trace contextRef="#ctx0" brushRef="#br0" timeOffset="1">308 537 15427,'8'63'1929,"9"-23"-1105,4-7-344,9-10 1064,5-6-880,6-13-904,2-5 592,3-12-440,3-4-232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5:50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14 15547,'0'-1'72,"0"1"-1,0-1 1,0 1-1,-1-1 1,1 0-1,0 1 1,0-1 0,-1 0-1,1 1 1,0-1-1,-1 1 1,1-1-1,0 1 1,-1-1-1,1 1 1,-1-1-1,1 1 1,-1-1-1,1 1 1,-1 0-1,0-1 1,1 1-1,-1 0 1,1-1 0,-1 1-1,0 0 1,1 0-1,-1 0 1,0-1-1,1 1 1,-1 0-1,0 0 1,1 0-1,-1 0 1,1 0-1,-1 0 1,0 0-1,1 1 1,-1-1-1,0 0 1,1 0 0,-1 0-1,0 1 1,1-1-1,-2 1 1,-29 16 1256,21-9-1112,0 0-1,1 0 1,0 1 0,0 1 0,1 0 0,0 0 0,0 0 0,1 1 0,1 0-1,0 1 1,1-1 0,0 1 0,0 0 0,1 0 0,-2 16 0,5-26-207,1 0 0,0 0 1,-1 0-1,1 0 0,0 0 1,0 0-1,0-1 1,1 1-1,-1 0 0,0 0 1,1 0-1,-1 0 0,1 0 1,0 0-1,0 0 0,-1-1 1,3 3-1,-2-3-3,0 0 0,0 0 0,0-1-1,0 1 1,0 0 0,0-1 0,0 1 0,0-1 0,0 1-1,0-1 1,0 0 0,1 0 0,-1 1 0,0-1 0,0 0 0,0 0-1,1 0 1,-1 0 0,0 0 0,2-1 0,3 0 13,0-1 0,0 0 1,0 0-1,0-1 1,0 0-1,-1 0 0,1 0 1,9-8-1,6-8 98,-1-1 1,32-43-1,-10 14 37,-42 48-152,0 1 1,0 0 0,0-1-1,0 1 1,1 0 0,-1 0-1,0-1 1,0 1 0,1 0 0,-1 0-1,0-1 1,0 1 0,1 0-1,-1 0 1,0 0 0,1-1-1,-1 1 1,0 0 0,1 0 0,-1 0-1,0 0 1,1 0 0,-1 0-1,0 0 1,1 0 0,-1 0-1,0 0 1,1 0 0,1 9 60,-7 24 47,4-24-59,0-4-25,0 0 1,1 0-1,0 0 0,0 0 0,0 0 0,1 0 0,-1 0 0,1-1 0,2 8 0,-2-10-16,0-1 0,0 1 0,0-1 0,0 1 1,0-1-1,0 0 0,0 1 0,0-1 0,1 0 0,-1 0 0,1 0 0,-1 0 0,0 0 0,1 0 0,0 0 0,-1-1 0,1 1 0,-1 0 0,1-1 0,0 1 0,0-1 0,-1 0 0,1 0 0,0 1 0,0-1 0,-1 0 0,1 0 0,0-1 0,0 1 0,2-1 0,10-1 41,1-1-1,-1-1 0,0 0 1,27-12-1,56-34 81,-57 28-71,-14 8-24,-17 7-31,1 2 0,0-1 0,1 2-1,-1-1 1,1 1 0,20-4 0,-29 7-3,-1 1 0,0 0 1,0 0-1,1 0 1,-1 0-1,0 0 0,1 0 1,-1 0-1,0 1 1,0-1-1,1 0 0,-1 1 1,0-1-1,0 0 1,0 1-1,1 0 0,-1-1 1,0 1-1,0 0 1,0 0-1,0-1 0,0 1 1,0 0-1,0 0 1,-1 0-1,1 0 0,0 0 1,0 0-1,-1 0 1,1 1-1,-1-1 0,1 0 1,0 2-1,0 4 29,1 0 0,-1 1-1,-1-1 1,0 0-1,0 9 1,-1-11 12,1 0 0,0 0 1,1 0-1,-1 0 0,1 1 0,1 5 1,-2-11-34,1 1 1,-1 0 0,1-1-1,-1 1 1,0-1 0,1 1-1,-1-1 1,1 1 0,-1-1-1,1 1 1,0-1 0,-1 1-1,1-1 1,-1 0 0,1 1-1,0-1 1,-1 0 0,1 0 0,0 1-1,-1-1 1,1 0 0,0 0-1,0 0 1,-1 0 0,1 0-1,0 0 1,-1 0 0,1 0-1,0 0 1,0 0 0,-1-1-1,1 1 1,0 0 0,-1 0-1,1-1 1,0 1 0,-1 0-1,1-1 1,0 0 0,26-17 134,-24 16-140,15-14-641,1 0-1,17-22 0,-34 36 523,3-3-83,-5 5 187,0-1 0,0 1 0,0 0 0,0 0 0,1 0 0,-1 0 0,0 0 0,0 0 0,0 0 0,0 0 0,0 0 0,0 0 0,1 0 0,-1 1 0,0-1 0,0 0 0,0 0 0,0 0 0,0 0 0,0 0 0,0 0 0,1 0 0,-1 0 0,0 0 0,0 0 0,0 0 0,0 0 0,0 1 0,0-1 0,0 0 0,0 0 0,0 0 0,0 0 0,0 0 0,1 0 0,-1 0 0,0 1 0,0-1 0,0 0 0,0 0 0,0 0 0,0 0 0,0 0 1,0 0-1,0 1 0,0-1 0,0 0 0,1 11-576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5:50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18876,'1'0'44,"-1"0"1,0 0-1,0 0 1,1 0-1,-1 0 1,0-1-1,0 1 0,1 0 1,-1 0-1,0 0 1,0 0-1,1 0 0,-1 0 1,0 0-1,1 0 1,-1 0-1,0 0 1,0 0-1,1 0 0,-1 0 1,0 0-1,0 1 1,1-1-1,-1 0 0,0 0 1,0 0-1,1 0 1,-1 0-1,0 1 1,0-1-1,1 0 0,-1 0 1,0 0-1,0 1 1,0-1-1,0 0 1,1 0-1,-1 0 0,0 1 1,0-1-1,0 0 1,0 0-1,0 1 0,0-1 1,0 0-1,0 1 1,0-1-1,0 0 1,0 0-1,0 1 0,0-1 1,0 0-1,0 1 1,-2 18 235,1-16-108,-10 46 1228,4-24-1035,2 0 0,0 0 1,2 0-1,0 1 0,2 33 1,1-58-354,0 1 0,0 0 0,0-1 0,1 1 0,-1 0 1,0-1-1,1 1 0,-1 0 0,1-1 0,0 1 0,-1-1 1,1 1-1,0-1 0,0 1 0,0-1 0,0 1 0,0-1 0,0 0 1,1 0-1,-1 0 0,0 1 0,1-1 0,-1 0 0,0-1 0,1 1 1,-1 0-1,1 0 0,0-1 0,-1 1 0,1-1 0,0 1 0,-1-1 1,1 0-1,0 1 0,-1-1 0,1 0 0,0 0 0,-1 0 1,1 0-1,0-1 0,-1 1 0,4-1 0,5-2-2,-1 0 0,1 0-1,-1-1 1,0 0 0,0-1 0,10-6 0,27-22 33,-2-1 0,58-59 0,-67 59-27,6 1 12,-39 32-23,-1 0 0,1 0 0,0 0 0,0 0 0,1 0 0,-1 0 0,0 1 0,4-1 0,-5 0-1,-1 1-1,1 0 1,-1 1-1,1-1 1,-1 0-1,1 0 1,-1 0 0,1 0-1,-1 0 1,1 0-1,-1 1 1,1-1-1,-1 0 1,1 0 0,-1 1-1,1-1 1,-1 0-1,1 1 1,-1-1-1,0 1 1,1-1-1,-1 0 1,0 1 0,1-1-1,-1 1 1,0-1-1,1 1 1,-1-1-1,0 1 1,0-1-1,0 1 1,1 0 0,0 8 82,0-1 0,0 0 0,0 1 0,-1-1 0,-1 1 0,-1 15 0,-1 27 362,8-36-1100,-5-15 620,0-1 0,0 1 0,0 0 0,1 0 0,-1-1 0,0 1 0,0 0 0,0 0 0,0 0 0,0-1 0,0 1 0,0 0 0,0 0 0,0 0 0,0 0 0,1-1 1,-1 1-1,0 0 0,0 0 0,0 0 0,0 0 0,0 0 0,1-1 0,-1 1 0,0 0 0,0 0 0,0 0 0,1 0 0,-1 0 0,0 0 0,0 0 0,0 0 0,1 0 0,-1 0 0,0 0 0,0 0 0,0 0 0,1 0 0,-1 0 0,0 0 0,0 0 0,0 0 1,1 0-1,-1 0 0,0 0 0,0 0 0,0 0 0,1 0 0,-1 0 0,0 1 0,0-1 0,0 0 0,0 0 0,1 0 0,-1 0 0,0 0 0,0 1 0,0-1 0,0 0 0,0 0 0,1 0 0,-1 0 0,0 1 0,0-1 0,0 0 0,0 0 0,0 0 0,0 1 1,3-16-579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0:04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106 198 13299,'-3'-1'327,"0"0"0,0-1 0,0 1 0,0-1 1,1 0-1,-1 0 0,1 0 0,-1 0 0,1 0 0,-1-1 0,1 1 0,0-1 1,0 0-1,0 1 0,1-1 0,-1 0 0,1 0 0,-1 0 0,-1-6 1,4 10-314,0 0 0,-1-1 1,1 1-1,0 0 1,0-1-1,0 1 0,-1-1 1,1 1-1,0-1 1,0 1-1,0-1 0,0 0 1,0 1-1,0-1 1,0 0-1,0 0 0,1 0 1,19 4 27,-5-3-12,0-1 0,0-1 0,0 0 0,0-2 0,0 1 0,30-11 1,2 1-3,-34 9-16,-2-1-1,0 2-1,-1-1 1,1 1 0,0 1-1,0 0 1,0 1-1,0 0 1,22 4 0,-31-2 390,-10-1-199,-13-1 114,-14-4 130,-152-15 933,148 18-1156,1 1 1,-73 9-1,128-15-272,-6 0 31,1 2-1,17-5 1,46-4-292,153-7 1,-191 21-11,-40-2 46,-7 1 57,0-1 0,1-1 1,-1 1-1,1-1 1,-1-1-1,1 0 0,-13-6 1,-18-16-82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5:51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228 337 17092,'3'-4'266,"1"0"1,-1-1 0,0 1-1,-1-1 1,1 0 0,-1 0-1,0 0 1,0 0 0,0 0 0,0-6-1,-1 9-154,-1 0 0,0 0 0,0-1-1,0 1 1,0 0 0,0 0 0,0 0 0,-1 0 0,1 0-1,-1 0 1,1 0 0,-1 0 0,0 0 0,0 0-1,0 0 1,0 0 0,0 0 0,0 0 0,0 1-1,-1-1 1,1 0 0,-1 1 0,1-1 0,-1 1-1,0 0 1,1-1 0,-1 1 0,-4-2 0,2 2-28,0-1 1,0 1 0,0 0 0,0 0 0,0 0-1,0 1 1,-1-1 0,1 1 0,0 0 0,0 0 0,-1 1-1,1-1 1,0 1 0,0 0 0,0 0 0,0 0-1,0 1 1,0-1 0,0 1 0,0 0 0,-4 3-1,-1 1-51,0 0 0,0 1 0,0 0-1,1 0 1,0 1 0,-13 16 0,12-12-29,1 0 0,1 0 1,0 1-1,0 0 0,-4 13 1,9-19-7,-1 0 1,2 0-1,-1-1 1,1 1 0,0 0-1,0 0 1,1 0 0,0 0-1,0 1 1,1-1 0,-1 0-1,3 8 1,-2-13 1,0 1 0,0-1 1,-1 0-1,2 1 0,-1-1 1,0 0-1,0 1 0,1-1 0,-1 0 1,1 0-1,-1 0 0,1-1 1,0 1-1,0 0 0,0 0 0,0-1 1,0 0-1,0 1 0,1-1 1,-1 0-1,0 0 0,1 0 1,-1 0-1,1 0 0,-1-1 0,1 1 1,-1-1-1,1 0 0,-1 0 1,1 1-1,3-2 0,1 0 6,0 0-1,-1 0 1,1 0-1,0-1 1,0-1 0,-1 1-1,1-1 1,-1 0-1,0 0 1,10-8-1,3-4 43,0-1-1,-1-1 1,0-1-1,-2-1 1,0 0 0,-1-1-1,-1-1 1,19-38-1,-18 29 40,-2 0 0,-2 0-1,0-1 1,-2-1 0,-2 0 0,5-35-1,-11 62-57,-1 0 0,0 0-1,0 0 1,0 0 0,-1-6-1,1 10-25,0 1 0,0 0 0,0-1-1,-1 1 1,1 0 0,0 0 0,0-1-1,0 1 1,0 0 0,0 0 0,0-1-1,-1 1 1,1 0 0,0 0 0,0-1-1,0 1 1,0 0 0,-1 0 0,1 0-1,0-1 1,0 1 0,-1 0-1,1 0 1,0 0 0,0 0 0,-1 0-1,1 0 1,0-1 0,0 1 0,-1 0-1,1 0 1,-1 1 0,0-1-1,0 0 0,0 1 1,0-1-1,0 1 1,0-1-1,1 1 0,-1 0 1,0-1-1,0 1 1,1 0-1,-1 0 1,1-1-1,-2 3 0,-6 10 7,1 0-1,0 0 1,1 1-1,1 1 0,0-1 1,1 0-1,-4 23 1,4-19-1,-5 16 14,3 0 0,0 0 0,2 1 0,2-1 0,1 1 0,5 44 0,-3-74-15,0 0-1,0 0 1,0-1 0,0 1 0,0-1-1,1 1 1,0-1 0,0 0 0,0 0-1,1 1 1,0-1 0,-1-1-1,1 1 1,4 4 0,-5-7 0,0 1 0,1-1 0,-1 0 0,0 0 0,0 0 0,1 0 0,-1 0 0,0-1 0,1 1-1,-1-1 1,1 1 0,-1-1 0,1 0 0,-1 0 0,0 0 0,1 0 0,-1 0 0,1-1 0,-1 1 0,1-1 0,-1 1 0,0-1 0,1 0 0,-1 0 0,0 0 0,0 0 0,0-1 0,3-1-1,6-5 24,0 0-1,-1 0 1,0-1-1,0-1 1,-1 0-1,0 0 1,7-12-1,49-83 188,-47 72-97,26-67 0,-39 82-104,-5 18-16,0 0 0,0 0 0,0-1 0,0 1 0,0 0 0,0 0 0,0 0 0,0 0 0,0 0 0,0 0 0,0 0 0,0 0 0,0-1 0,0 1 0,-1 0 0,1 0 0,0 0 0,0 0 0,0 0 0,0 0 0,0 0 0,0 0 0,0 0 0,0 0 0,0-1 0,0 1 0,0 0 0,-1 0 0,1 0 0,0 0 0,0 0 0,0 0 0,0 0 1,0 0-1,0 0 0,0 0 0,0 0 0,-1 0 0,1 0 0,0 0 0,0 0 0,0 0 0,0 0 0,0 0 0,0 0 0,0 0 0,-1 0 0,1 0 0,0 0 0,0 0 0,0 0 0,0 0 0,0 1 0,0-1 0,0 0 0,0 0 0,0 0 0,-1 0 0,-1 2-2,-1 0 1,1 1-1,0-1 0,0 1 1,0-1-1,0 1 0,-2 3 1,-2 5 0,0 1 0,1-1 0,0 1 0,1 0 0,0 1 0,1-1 0,1 1 1,-2 15-1,4-26 3,-1 0 0,1-1-1,0 1 1,0 0 0,0 0 0,0-1 0,1 1 0,-1 0 0,0-1 0,1 1 0,-1 0 0,1-1 0,0 1 0,-1-1 0,1 1 0,0-1-1,0 1 1,0-1 0,0 1 0,0-1 0,0 0 0,0 0 0,1 1 0,-1-1 0,2 1 0,0-1 2,1 1-1,-1-1 1,0 0 0,1 0-1,-1-1 1,0 1 0,1-1-1,-1 0 1,1 1 0,-1-2 0,7 0-1,9-2 13,-1-1-1,0-1 0,27-10 1,17-12 19,-41 17-26,1 1 0,0 1-1,41-10 1,-61 17-9,0 1-1,-1 0 0,1 0 0,0 0 0,0 0 0,-1 0 0,1 0 1,0 0-1,0 0 0,-1 1 0,1-1 0,0 1 0,-1-1 1,1 1-1,0 0 0,-1 0 0,1-1 0,-1 1 0,1 0 1,-1 0-1,0 1 0,1-1 0,-1 0 0,2 2 0,16 12 34,-18-15-18,1 1-1,-1-1 0,0 0 0,1 0 1,-1 0-1,1 0 0,-1 0 0,0 0 0,1 0 1,-1 0-1,0 0 0,1-1 0,-1 1 1,0-1-1,1 1 0,-1-1 0,0 1 1,0-1-1,0 0 0,0 1 0,1-1 1,-1 0-1,0 0 0,0 0 0,1-2 1,23-29 224,-22 29-207,6-13 20,-1 1 1,0-1 0,8-26-1,3-5-1144,-19 46 952,0 1 0,1-1 0,-1 0-1,1 0 1,-1 0 0,1 1 0,-1-1-1,1 0 1,0 1 0,-1-1 0,1 1-1,0-1 1,-1 1 0,1-1 0,0 1 0,0-1-1,0 1 1,-1-1 0,1 1 0,0 0-1,0 0 1,0-1 0,0 1 0,0 0-1,0 0 1,-1 0 0,1 0 0,0 0-1,2 0 1,29 10-1962,-14-3 1593,25 4-724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5:52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156 590 15659,'-5'1'231,"0"0"-1,0 1 0,0 0 0,0 0 0,0 0 0,0 0 1,0 1-1,1 0 0,0 0 0,-1 0 0,1 1 0,-4 3 1,-3 5 565,-1 1 0,-14 20 0,20-23-412,0-1 0,0 1 0,1 0 0,-6 17 0,9-24-314,1 1-1,0-1 1,0 1-1,0 0 1,1-1 0,-1 1-1,1 0 1,0 0 0,0-1-1,0 1 1,1 0-1,-1 0 1,1-1 0,0 1-1,0 0 1,0-1 0,3 6-1,-3-7-49,1 0-1,0 0 1,0 0-1,0 0 1,0-1-1,0 1 0,0 0 1,0-1-1,0 0 1,1 1-1,-1-1 1,1 0-1,-1 0 1,1 0-1,-1-1 1,1 1-1,0 0 1,-1-1-1,1 0 0,0 0 1,-1 0-1,1 0 1,0 0-1,-1 0 1,5-2-1,4 1-4,0-2-1,-1 0 1,1 0 0,-1-1-1,12-5 1,-1-3 36,0-1-1,0 0 1,-2-2 0,0 0 0,0-1 0,-2-1 0,23-27 0,-6 1 145,-2-2 1,33-59-1,-37 53 22,33-82 0,-51 107-161,-2 0 1,0-1 0,-2 0-1,-1 0 1,3-34-1,-8 56-53,0 0-1,0 0 1,0 0-1,0 0 0,-1 0 1,0 0-1,0 0 1,0 1-1,-1-1 0,0 0 1,0 1-1,0-1 1,-5-7-1,5 10-5,0-1 0,-1 1-1,1-1 1,-1 1 0,0 0-1,0 0 1,0 0 0,0 0-1,0 1 1,0-1 0,0 1-1,0 0 1,-1 0 0,1 0 0,0 0-1,-1 1 1,1-1 0,-7 1-1,-2 0 5,0 1 0,0 1 0,0 0 0,1 0 0,-1 2 0,1-1 0,0 1-1,0 1 1,0 0 0,0 0 0,1 1 0,-10 7 0,-2 3 23,0 0 1,1 2-1,2 0 1,-23 26-1,36-36-16,-1 0-1,1 0 1,1 0 0,0 0-1,0 1 1,1 0-1,0 0 1,-4 12-1,7-16-15,0 0 0,0 0 0,0 0-1,1 1 1,0-1 0,0 0 0,0 1 0,1-1 0,0 0-1,0 0 1,0 1 0,0-1 0,1 0 0,0 0-1,0 0 1,6 8 0,2 4-103,2-1 0,0 0-1,29 27 1,52 38-319,-16-15 93,-73-61 302,75 74-217,-72-71 173,0 1 0,0 0 1,-1 0-1,0 1 1,-1 0-1,0 0 0,6 18 1,-10-25 77,0 1 0,-1-1 0,1 1 0,-1-1 0,0 1 0,0-1 1,0 1-1,-1-1 0,1 1 0,-1-1 0,0 0 0,0 1 0,0-1 1,0 0-1,-1 0 0,1 1 0,-1-1 0,0 0 0,0-1 0,0 1 0,0 0 1,-1-1-1,1 1 0,-1-1 0,1 1 0,-1-1 0,0 0 0,-3 2 1,-30 14-71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5:53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85 18004,'-1'-5'160,"0"1"0,0 0-1,0 0 1,-1 0 0,1 0 0,-1 0 0,0 0 0,0 0-1,-1 0 1,1 1 0,-1-1 0,0 1 0,0 0 0,0 0-1,0 0 1,0 0 0,-1 0 0,1 1 0,-1 0 0,0-1 0,0 1-1,0 1 1,0-1 0,0 1 0,0-1 0,0 1 0,-9-1-1,3 1-30,-1 1-1,1 1 1,-1 0-1,1 0 1,-1 1-1,1 0 1,0 0-1,-1 2 1,1-1-1,1 1 1,-1 1-1,1-1 1,-13 10-1,3-2-69,1 1-1,0 1 0,1 0 0,1 1 1,-20 24-1,30-31-41,0 0 1,0 0-1,1 0 1,0 1 0,1 0-1,-1 0 1,-2 9-1,7-16-17,-1 0 0,1 0 0,-1 0 0,1 0-1,-1 0 1,1 0 0,0 0 0,0 0 0,0 0 0,0 0 0,0 0-1,1 0 1,-1 0 0,1 0 0,-1 0 0,1 0 0,0-1 0,-1 1-1,1 0 1,0 0 0,0 0 0,0-1 0,1 1 0,-1 0 0,0-1 0,1 0-1,-1 1 1,1-1 0,-1 0 0,1 1 0,-1-1 0,1 0 0,0 0-1,0 0 1,0-1 0,-1 1 0,1 0 0,0-1 0,3 1 0,137 29-188,5 2-61,-126-26 205,-1 0-1,0 2 1,-1 1 0,0 0-1,19 12 1,-32-16 38,1-1 0,-1 1 1,0 0-1,0 1 1,-1 0-1,1 0 0,-1 0 1,-1 0-1,1 1 0,-1 0 1,0 0-1,3 8 0,-5-11 34,-1 0 0,0 1 0,0-1 0,0 1 0,0-1 0,-1 1 0,1-1-1,-1 1 1,-1 0 0,1-1 0,-1 1 0,1-1 0,-1 1 0,0-1 0,-1 0 0,1 1 0,-1-1-1,0 0 1,0 0 0,0 0 0,-1 0 0,-3 4 0,-4 5 126,-1-1 1,-1-1-1,0 0 0,0 0 1,-1-1-1,-1-1 0,1 0 1,-17 7-1,17-9-98,0-2 0,1 1 0,-2-2 0,1 0 0,-1 0 0,1-2 0,-1 1 1,0-2-1,-24 1 0,34-3-134,0 1-1,0 0 1,0-1 0,0 0 0,0 0 0,0 0 0,0 0 0,0-1-1,1 1 1,-1-1 0,1 0 0,-1 0 0,1 0 0,0-1 0,-1 1 0,1-1-1,-3-3 1,4 2 19,-1 1-1,1-1 0,0 0 1,1 1-1,-1-1 0,1 0 1,-1 0-1,1 0 0,1 0 1,-1 0-1,0 0 0,1 0 1,0 0-1,0-1 0,0 1 0,0 0 1,2-5-1,10-48-536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5:53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18852,'2'3'196,"0"1"0,-1 1 0,1-1 0,-1 0 0,1 0 0,-1 0 0,0 1 0,-1-1 0,1 1 0,-1-1 0,0 6 0,-8 51 158,4-37-3,-2 11 141,-28 232 2084,31-222-2373,2 0-1,2-1 1,2 1 0,8 44 0,-10-83-189,11 40 73,-11-43-80,0-1-1,0 1 1,0-1 0,0 0 0,0 1 0,1-1 0,-1 0 0,1 0 0,-1 0 0,1 0-1,0 0 1,0 0 0,0 0 0,3 2 0,-4-4-4,-1 0-1,0 0 1,1 0-1,-1 1 1,0-1 0,1 0-1,-1 0 1,0 0 0,1 0-1,-1 0 1,0 0-1,1 0 1,-1 0 0,0 0-1,1 0 1,-1 0 0,0 0-1,1 0 1,-1 0 0,0 0-1,1 0 1,-1 0-1,0-1 1,1 1 0,-1 0-1,0 0 1,1 0 0,-1 0-1,0-1 1,1 1-1,-1 0 1,0 0 0,1-1-1,4-14 53,-3-15 18,-4 0-22,-1 1-1,-1-1 0,-2 1 1,-17-52-1,4 30-409,-42-81 0,67 133-344,0 0 1,0 1 0,0 0 0,-1 0 0,10 5-1,49 18-1221,-44-20 1544,1-1-1,-1 0 1,1-2-1,0 0 1,0-1-1,-1-1 1,1-1-1,0-1 1,0-1-1,-1-1 1,1 0-1,31-13 1,-23 0 637,-28 17-214,0-1-1,0 1 1,0-1-1,0 0 1,0 0-1,-1 1 1,1-1-1,0 0 1,0 0-1,-1 0 1,1 0-1,0 0 1,-1 0 0,1 0-1,-1 0 1,0 0-1,1 0 1,-1-1-1,0 1 1,1 0-1,-1 0 1,0 0-1,0 0 1,0 0-1,0-2 1,-1 2-5,1 1 1,0-1 0,-1 1-1,1-1 1,0 1 0,-1-1-1,1 1 1,-1-1-1,1 1 1,-1-1 0,0 1-1,1-1 1,-1 1-1,1 0 1,-1-1 0,0 1-1,1 0 1,-1 0 0,0-1-1,1 1 1,-1 0-1,0 0 1,1 0 0,-1 0-1,0 0 1,1 0-1,-1 0 1,0 0 0,1 0-1,-1 0 1,0 1 0,0-1-1,1 0 1,-1 0-1,1 0 1,-1 1 0,0-1-1,0 1 1,-26 13 799,16-7-640,1 2-1,-1-1 0,2 1 0,-1 1 1,1 0-1,0 0 0,1 1 0,1 0 0,-1 1 1,2-1-1,-1 1 0,2 1 0,0-1 1,0 1-1,1 0 0,1 0 0,0 0 1,1 0-1,-1 18 0,3-27-142,0 0 0,0 0 0,1 0 0,0 0 0,-1 0-1,1 0 1,1 0 0,-1 0 0,4 6 0,-4-8-26,0 0 0,0-1 1,1 1-1,-1-1 0,0 1 0,1-1 1,-1 1-1,1-1 0,0 0 0,-1 0 1,1 0-1,0 0 0,0 0 0,0 0 1,-1-1-1,1 1 0,0 0 0,0-1 1,0 0-1,0 1 0,0-1 1,3 0-1,2-1 16,0 1 1,0-2-1,0 1 1,-1-1-1,1 0 1,0 0-1,-1-1 1,0 0-1,1 0 0,-1-1 1,0 1-1,-1-1 1,1-1-1,-1 1 1,0-1-1,0 0 1,6-7-1,5-7 129,-2 0-1,0 0 1,19-39-1,-14 20 38,-2-1-1,-1-1 1,10-43 0,-24 65-162,-9 36-121,2 6-164,1 1 0,-2 30 1,6-41-138,0 0 0,0 0 1,1 0-1,1-1 1,6 25-1,-7-35 289,0 0 1,0 0-1,0 0 1,0 0-1,1-1 0,-1 1 1,1 0-1,0-1 1,0 1-1,0-1 0,0 1 1,0-1-1,0 0 1,1 0-1,-1 0 1,1 0-1,0-1 0,-1 1 1,1-1-1,0 1 1,0-1-1,0 0 0,0 0 1,0 0-1,0-1 1,0 1-1,0-1 1,0 1-1,1-1 0,3-1 1,34-5-791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5:5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189 180 16123,'-14'11'559,"1"1"-1,1 0 1,0 1-1,1 0 1,-17 25-1,11-11 236,2 1 0,-15 34 1,23-48-561,2 0-1,-1 0 1,2 1 0,0 0 0,0 0 0,2-1-1,0 2 1,0 22 0,2-35-213,0-1 1,0 0-1,0 1 1,1-1-1,-1 1 0,1-1 1,0 0-1,0 1 0,0-1 1,0 0-1,0 1 0,0-1 1,0 0-1,1 0 0,-1 0 1,1 0-1,-1-1 0,1 1 1,0 0-1,0-1 0,0 1 1,0-1-1,3 3 0,-2-3-17,0 0 0,0 0 0,0-1 0,0 1 0,1-1 0,-1 1 0,0-1 0,0 0 0,0 0 0,0 0 0,1-1 0,-1 1 0,0-1 0,0 0 0,0 0 0,0 0 0,0 0 0,3-2 0,3-2-2,0-1 0,0 0 0,0 0 1,-1-1-1,0 0 0,0 0 0,-1-1 0,0 0 0,8-13 0,7-12 39,20-41 0,-35 62-24,28-56 125,-4-1-1,-2-1 0,29-106 1,-56 160-40,-6 18 31,-11 23 32,7-9-83,0 0 0,1 1 0,1 0 0,0 1 0,1-1 0,1 1 0,-3 35 0,9-69-135,-1 12 38,0 0 0,0-1 0,-1 1 0,0-1 0,0 1 0,0-1 0,0 1 0,-1-7 0,-7-2 120,8 13-103,-1 0 0,1 0 0,0 0 0,0 0 0,-1 0 0,1 0-1,0 0 1,0 0 0,-1 0 0,1 1 0,0-1 0,0 0 0,-1 0 0,1 0 0,0 0 0,0 0 0,0 0 0,-1 1 0,1-1 0,0 0 0,0 0 0,0 0 0,0 1-1,-1-1 1,1 0 0,0 0 0,0 0 0,0 1 0,0-1 0,0 0 0,0 1 0,-6 19 22,18 210 253,-5-148-41,-6-49-126,-1-19-51,1-1 0,0 1 0,0 0 0,8 24 0,-2-25-831,-7-13 725,0 1 0,1-1 1,-1 0-1,0 0 0,0 0 1,0 0-1,1 0 0,-1 0 1,0 0-1,0 1 0,0-1 1,1 0-1,-1 0 0,0 0 1,0 0-1,1 0 0,-1 0 1,0 0-1,0 0 0,0 0 0,1 0 1,-1 0-1,0 0 0,0-1 1,1 1-1,-1 0 0,0 0 1,0 0-1,0 0 0,1 0 1,-1 0-1,2-2-114,-1 0 0,1 0 1,0 0-1,-1-1 0,0 1 0,0 0 0,0 0 0,1-4 0,9-21-548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5:55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28 19012,'16'-24'1392,"-15"23"-1380,-1 1-1,0 0 0,0 0 1,0 0-1,0 0 0,0-1 1,0 1-1,0 0 0,1 0 1,-1 0-1,0 0 0,0 0 1,0-1-1,0 1 0,1 0 1,-1 0-1,0 0 0,0 0 1,0 0-1,1 0 0,-1 0 1,0 0-1,0 0 0,0 0 1,1 0-1,-1 0 0,0 0 1,0 0-1,1 0 0,-1 0 1,0 0-1,0 0 0,0 0 1,1 0-1,-1 0 0,0 0 1,0 0-1,0 0 0,1 0 1,-1 0-1,0 1 0,0-1 1,0 0-1,0 0 0,0 0 1,1 0-1,-1 0 0,0 1 1,0-1-1,0 0 0,0 0 1,0 0-1,0 1 0,0-1 0,1 0 1,-1 0-1,0 0 0,0 1 1,0-1-1,0 0 0,0 0 1,0 0-1,0 1 0,0-1 1,0 0-1,1 19 257,-1-17-198,-17 211 2455,5-90-1945,1 132 357,12-207-1012,2 1-1,2-1 0,15 60 0,-24-120-825,-2 1 0,-11-20 0,-2-3 322,-33-57-442,27 49 1396,1-2 0,-20-52 0,43 94-297,1 0-1,-1 0 0,1 1 1,-1-1-1,1 0 1,0 0-1,-1 0 0,1 0 1,0 1-1,0-1 0,0 0 1,1-3-1,0 4-31,-1 0 0,0 0-1,1 1 1,-1-1 0,0 0 0,1 1-1,-1-1 1,1 0 0,0 1 0,-1-1-1,1 1 1,-1-1 0,1 0 0,0 1-1,-1 0 1,1-1 0,0 1-1,0-1 1,-1 1 0,2 0 0,4-1 125,-1 0 1,1 1-1,0-1 1,-1 1-1,1 1 1,9 1-1,2 0-142,23 1-382,162 7-1100,-180-10 870,1-2 0,-1 0 0,1-2 1,-1 0-1,0-2 0,38-14 0,-18-3-1935,-41 22 2520,1 0-1,0-1 1,0 1 0,-1 0 0,1-1 0,-1 1-1,1-1 1,-1 0 0,1 1 0,-1-1 0,0 0-1,0 0 1,0 0 0,0 0 0,0 0 0,-1 0-1,1 0 1,0-3 0,-1 4 34,0 1 0,0 0 0,0 0-1,0-1 1,0 1 0,0 0 0,0 0 0,0-1 0,0 1 0,0 0 0,0-1 0,0 1-1,0 0 1,0 0 0,0-1 0,-1 1 0,1 0 0,0 0 0,0 0 0,0-1-1,0 1 1,-1 0 0,1 0 0,0 0 0,0-1 0,0 1 0,-1 0 0,1 0 0,0 0-1,0 0 1,-1 0 0,1-1 0,0 1 0,0 0 0,-1 0 0,1 0 0,0 0 0,-1 0-1,-12 4 889,-13 13 858,20-13-1520,0 1 1,0 1-1,1-1 1,-1 1 0,2 0-1,-1 0 1,0 0-1,1 1 1,0 0-1,1 0 1,0 0-1,0 0 1,0 0-1,-1 9 1,4-15-256,-1 1-1,1-1 1,0 0 0,0 1-1,1-1 1,-1 0 0,0 1-1,0-1 1,1 1 0,-1-1-1,1 0 1,-1 0 0,1 1-1,-1-1 1,1 0 0,0 0-1,0 0 1,-1 0 0,1 1-1,0-1 1,0 0 0,0-1-1,0 1 1,0 0 0,0 0-1,1 0 1,-1-1 0,0 1-1,0 0 1,1-1 0,-1 1-1,0-1 1,2 1 0,5 1-71,1 0 1,0-1-1,-1 0 1,12 0-1,-3 0-70,0 0 29,3 1-130,33 6 1,-48-7 203,1 1 1,0-1-1,-1 1 1,1 1-1,-1-1 1,0 1-1,0 0 1,0 0-1,0 1 1,5 4-1,-8-6 39,-1-1 0,1 1 0,-1 0 0,0 0-1,1 1 1,-1-1 0,0 0 0,0 0 0,0 1 0,0-1 0,-1 0-1,1 1 1,-1-1 0,1 0 0,-1 1 0,0-1 0,0 1 0,0-1-1,0 1 1,-1-1 0,1 1 0,0-1 0,-1 0 0,0 1 0,0-1-1,1 0 1,-1 1 0,-1-1 0,-1 4 0,-3 3 70,0 0 0,0 0 0,-1-1 0,0 0 0,-11 11 0,12-13-60,-1-1 0,1 0 0,-1 0 0,0 0 0,0-1 0,-1 0 0,1 0 0,-1-1-1,0 0 1,0 0 0,0-1 0,0 0 0,0 0 0,0-1 0,-1 0 0,1-1 0,0 0 0,-1 0 0,1 0-1,-11-3 1,-27-13 2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5:55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59 211 19380,'15'5'3292,"-10"-5"-3231,0-1 1,0 1 0,0-1 0,-1 0 0,1 0 0,0-1 0,0 1 0,-1-1 0,1 0 0,-1-1 0,1 1 0,-1-1 0,0 0 0,0 0 0,0 0 0,0 0 0,-1-1 0,1 1 0,-1-1 0,0 0 0,0 0 0,0 0-1,-1-1 1,3-4 0,-2 5-52,-1-1-1,0 1 0,0-1 0,0 0 0,-1 0 1,1 0-1,-1 0 0,0 0 0,0 0 0,-1 0 1,0 0-1,0 0 0,0 0 0,0 0 0,-1 0 1,0 0-1,0 0 0,0 0 0,0 0 0,-1 0 1,0 1-1,0-1 0,-4-6 0,5 9-6,-1 0 0,1 1 0,-1-1-1,1 0 1,-1 1 0,0-1 0,0 1 0,0-1-1,1 1 1,-1 0 0,-1 0 0,1 0 0,0 0-1,0 0 1,0 0 0,0 1 0,-1-1 0,1 1-1,0-1 1,-1 1 0,1 0 0,0 0 0,-1 0-1,1 0 1,0 1 0,0-1 0,-1 0 0,1 1-1,0 0 1,0-1 0,-1 1 0,1 0 0,0 0-1,-2 2 1,-2 1-2,0-1 0,1 1-1,0 1 1,-1-1 0,2 1-1,-1 0 1,0 0 0,1 1-1,0-1 1,-6 12 0,3-1-3,0 0-1,1 1 1,0 0 0,2 0 0,0 0 0,1 0 0,-2 32 0,5-38 18,-1-1 0,2 0 1,-1 0-1,2 0 0,-1 0 0,1 0 1,1 0-1,0 0 0,0 0 0,1-1 0,0 0 1,1 0-1,-1 0 0,13 16 0,-15-22 9,1 0 0,0-1-1,0 1 1,0 0 0,0-1-1,0 0 1,0 1 0,1-1-1,-1-1 1,1 1 0,-1 0-1,1-1 1,0 0 0,0 0-1,-1 0 1,1 0 0,4 0-1,-2-1 20,-1-1-1,1 1 1,-1-1-1,1 0 0,-1 0 1,1-1-1,-1 1 0,0-1 1,0-1-1,9-4 1,2-3 71,-1-1 0,-1 0 0,0-1 1,0-1-1,-1 0 0,12-17 1,4-9 129,-2-1 0,41-81-1,-68 121-244,0 0 0,0 0 0,0 0 0,0 1 0,1-1 0,-1 0 0,0 0-1,0 0 1,0 0 0,0 0 0,0 0 0,0 0 0,0 0 0,0 0 0,1 1-1,-1-1 1,0 0 0,0 0 0,0 0 0,0 0 0,0 0 0,0 0 0,1 0-1,-1 0 1,0 0 0,0 0 0,0 0 0,0 0 0,0 0 0,1 0 0,-1 0-1,0 0 1,0 0 0,0 0 0,0 0 0,0 0 0,0 0 0,1 0 0,-1-1-1,0 1 1,0 0 0,0 0 0,0 0 0,0 0 0,0 0 0,0 0 0,0 0-1,1 0 1,-1 0 0,0-1 0,0 1 0,0 0 0,0 7 5,-1 0-1,1 0 1,-1 0 0,-3 10 0,-2 19 49,6-35-50,-1 9 29,0-1 1,1 1 0,0-1-1,3 15 1,-3-21-20,1-1 1,-1 0-1,1 1 1,0-1 0,0 0-1,0 0 1,0 0-1,0 0 1,0 0-1,0 0 1,1 0-1,-1 0 1,1 0-1,0 0 1,-1-1-1,1 1 1,0-1-1,0 1 1,0-1 0,0 0-1,0 0 1,0 0-1,5 2 1,-1-2 18,1 0 0,-1 0 0,0-1 1,1 1-1,-1-1 0,0-1 0,1 1 0,-1-1 1,0 0-1,0-1 0,1 0 0,-1 0 1,11-5-1,7-5 66,45-29-1,-55 32-74,27-19 24,-26 16-74,2 1 1,-1 1-1,31-14 1,-46 23 19,0 1 0,0-1 0,1 1 1,-1 0-1,0-1 0,0 1 0,1 0 0,-1 0 0,0 0 1,1 0-1,-1 0 0,0 0 0,1 0 0,-1 0 1,0 1-1,0-1 0,1 0 0,-1 1 0,0-1 1,0 1-1,0-1 0,1 1 0,-1 0 0,0 0 1,0-1-1,1 2 0,1 2-6,1 0 0,-1 1 0,-1-1 1,1 0-1,3 9 0,11 17-62,-16-29 65,0 1-1,1-1 0,-1 0 1,0 1-1,1-1 0,-1 0 1,0 0-1,1 0 0,-1 0 1,1 0-1,0-1 0,-1 1 1,1 0-1,-1-1 0,4 2 1,-2-2-87,0 0-1,0 0 1,0 0 0,0 0 0,0 0 0,0-1 0,0 0 0,-1 1-1,1-1 1,0 0 0,0 0 0,0 0 0,-1-1 0,1 1 0,-1-1-1,1 1 1,-1-1 0,0 0 0,1 0 0,-1 0 0,3-4 0,0 0-25,-1 1 0,0-1 1,0-1-1,-1 1 0,0 0 1,0-1-1,0 0 1,2-8-1,5-40-486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5:56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16468,'2'15'1768,"4"3"-1240,2 1-496,5 2 1384,10 0-1816,4-1 512,8-3-264,2 0-152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5:56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95 184 17084,'-9'8'948,"1"0"-1,0 0 1,0 1 0,1 0 0,-11 16 0,12-14-523,0 1-1,0-1 1,1 1 0,-6 22 0,10-32-417,0 1 0,1-1 1,-1 0-1,1 1 0,0-1 0,0 0 1,0 1-1,0-1 0,0 1 0,1-1 1,-1 0-1,1 1 0,0-1 1,-1 0-1,1 0 0,0 1 0,0-1 1,0 0-1,1 0 0,-1 0 1,0 0-1,1 0 0,0-1 0,-1 1 1,1 0-1,0-1 0,0 1 1,0-1-1,2 2 0,7 3-226,0 0 0,0-2 0,0 1 0,21 5 0,5 1-181,-28-7 311,0 0 0,0 0 0,0 1-1,0 0 1,-1 1 0,0 0-1,0 0 1,0 1 0,-1 0 0,0 0-1,0 1 1,-1 0 0,10 14-1,-12-12 103,1-1-1,-1 1 1,-1 0-1,0 0 0,0 0 1,-1 0-1,-1 0 1,1 0-1,-2 1 1,1-1-1,-1 0 0,-1 1 1,-2 13-1,-2 0 210,0-1 1,-1 0-1,-2-1 0,0 1 1,-2-1-1,0-1 0,-1 0 1,-1 0-1,-1-2 0,-20 25 1,1-15 367,32-28-569,-1 0 1,0 0 0,0 0 0,0-1-1,0 1 1,0-1 0,0 1 0,0-1-1,0 1 1,0-1 0,0 1 0,0-1-1,0 0 1,0 1 0,0-1 0,0 0-1,-1 0 1,1 0 0,0 0 0,0 0-1,0 0 1,0 0 0,0-1-1,0 1 1,0 0 0,0-1 0,-1 1-1,1 0 1,0-1 0,0 1 0,0-1-1,0 0 1,1 1 0,-3-2 0,1-4-19,-1 1 1,1 0 0,1-1-1,-1 0 1,1 1-1,0-1 1,0 0 0,1 0-1,-1 0 1,2-8-1,-1 13-8,0-34-271,3-1 0,0 1 1,2 0-1,19-64 0,-6 41-129,3 2 1,30-58 0,-41 92 289,2 1 1,18-26-1,-26 42 126,0 0-1,0 0 1,0 1 0,0-1-1,1 1 1,0 0 0,0 0-1,0 0 1,0 1 0,1 0-1,-1 0 1,1 0 0,10-3-1,-15 6 3,1-1 0,-1 1 0,0 0 0,1 0-1,-1-1 1,1 1 0,-1 0 0,1 0 0,-1 1-1,0-1 1,1 0 0,-1 0 0,1 1-1,-1-1 1,0 0 0,1 1 0,-1 0 0,0-1-1,0 1 1,1 0 0,-1-1 0,0 1 0,0 0-1,0 0 1,0 0 0,0 0 0,0 0-1,0 0 1,0 1 0,-1-1 0,1 0 0,0 0-1,-1 1 1,1-1 0,-1 0 0,1 1 0,-1-1-1,1 0 1,-1 1 0,0 1 0,1 7 84,0 0 0,0 0-1,-1-1 1,-2 17 0,1-20-30,0 2-3,0-3 10,1 1-1,-1 0 0,1 0 0,1 8 0,-1-13-62,0-1 0,0 1 0,0 0 1,0-1-1,0 1 0,1-1 0,-1 1 0,0 0 1,0-1-1,1 1 0,-1-1 0,0 1 0,1-1 0,-1 1 1,0-1-1,1 1 0,-1-1 0,1 1 0,-1-1 1,1 1-1,-1-1 0,1 0 0,-1 1 0,1-1 0,0 0 1,-1 1-1,1-1 0,-1 0 0,1 0 0,0 0 0,-1 1 1,1-1-1,-1 0 0,1 0 0,0 0 0,-1 0 1,1 0-1,0 0 0,-1 0 0,1-1 0,0 1 0,-1 0 1,1 0-1,-1 0 0,1-1 0,0 1 0,0-1 1,5-2 22,-1 0 0,0 0 1,0-1-1,0 0 0,0 0 1,-1 0-1,1-1 1,-1 0-1,0 1 0,0-1 1,-1-1-1,0 1 1,5-9-1,4-11 85,14-42 0,-26 66-117,7-18 48,-1 0-1,0 0 0,-1 0 1,-2-1-1,0 1 0,1-26 0,-6 34-13,-1 9 2,-1 17 19,5-8-46,-1 0 0,1-1 0,0 1 0,0-1 0,0 1 0,1-1 0,0 1 0,1-1 0,-1 0 0,1 0 0,0 0 0,1-1 0,-1 1 0,1-1 0,0 1 0,1-1 0,-1 0 0,9 7 0,-8-9-6,-1 0 1,0 0 0,1-1 0,0 1 0,0-1 0,0 0 0,0-1 0,0 1 0,0-1 0,0 0-1,0 0 1,0 0 0,1-1 0,-1 1 0,0-1 0,1-1 0,-1 1 0,0-1 0,0 0 0,0 0-1,1-1 1,-1 1 0,9-5 0,-4 0 3,0 0-1,0-1 1,0 0-1,-1 0 1,0-1 0,0 0-1,-1 0 1,0-1-1,-1-1 1,0 1-1,8-15 1,-7 10-26,0-1 1,-1 1-1,-1-2 1,0 1-1,-1 0 1,-1-1-1,4-26 1,-9 30-57,-3 16 13,-6 15-4,1 7 58,2 0 0,1 1 0,1-1 0,1 1 0,2 1 0,0 36-1,2-57-1,1 0 0,-1 0-1,1 0 1,1-1-1,-1 1 1,3 7-1,-3-13-14,-1 1 0,1-1 0,-1 0 0,1 0 0,-1 0 0,1 1 0,0-1 0,0 0 0,-1 0 0,1 0 1,0 0-1,0 0 0,0 0 0,0-1 0,0 1 0,0 0 0,1 0 0,-1-1 0,0 1 0,0-1 0,0 1 0,1-1 0,-1 1 0,0-1 0,0 0 0,1 1 0,-1-1 0,0 0 0,1 0 0,-1 0 0,0 0 0,1 0 0,-1-1 0,0 1 1,1 0-1,-1 0 0,2-2 0,2 0-207,1-1 0,-2 0 0,1 0 0,0 0 0,-1 0 0,1-1 0,-1 0 0,0 0 0,0 0 1,-1-1-1,1 1 0,5-10 0,4-8-732,15-37 0,-20 40 839,24-56-782,-2-9-242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5:57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61 149 16684,'-17'81'2438,"4"-20"-1137,-7 72 1,22 167-916,4-116-2402,-6-177 1819,0 24-389,0-30 542,0 0 1,0 0-1,0-1 1,0 1-1,0 0 0,0 0 1,-1 0-1,1 0 1,0-1-1,0 1 1,-1 0-1,1 0 0,0-1 1,-1 1-1,1 0 1,-1 0-1,1-1 1,-1 1-1,1 0 0,-1-1 1,1 1-1,-1-1 1,0 1-1,-1 0 1,2-2 23,-1 1 0,1-1 1,-1 1-1,0-1 1,1 0-1,-1 1 1,1-1-1,-1 0 1,1 0-1,0 0 1,-1 1-1,1-1 1,0 0-1,0 0 1,-1 0-1,1 0 0,0 1 1,0-1-1,0 0 1,0 0-1,0 0 1,0-1-1,0 0-15,-1-16 190,1-1-1,0 1 0,2 0 0,0 0 0,0-1 0,2 2 0,1-1 1,0 0-1,1 1 0,0 0 0,2 0 0,17-29 0,-6 17 255,1 2 0,1 0 1,1 2-1,2 0 0,0 2 0,30-23 0,134-115 555,-165 138-943,0-1 0,-2-1 0,-1 0 0,-1-2 0,23-44 0,-38 63 13,0 1 1,0-1 0,-1 0-1,0 0 1,-1 0 0,0-1-1,0 1 1,-1-1 0,1-13-1,-2 21-20,0-1 1,0 1-1,0 0 0,0-1 0,0 1 0,0 0 0,-1-1 0,1 1 0,0 0 0,-1-1 0,1 1 0,-1 0 0,1 0 0,-1 0 0,0-1 0,1 1 0,-1 0 0,0 0 0,0 0 0,0 0 0,0 0 0,0 0 0,-1 0 0,1 0 11,-1 1-1,1 0 1,0 0 0,-1-1-1,1 1 1,0 0 0,-1 0-1,1 1 1,0-1 0,-1 0-1,1 0 1,0 1 0,-1-1-1,1 0 1,0 1 0,-1-1-1,1 1 1,-1 1 0,-5 2 83,0 0 1,1 1-1,0 0 1,0 0 0,0 1-1,-9 11 1,2 2 28,2 1 1,0 1-1,0-1 0,2 2 0,1-1 0,1 1 1,0 0-1,2 1 0,-4 32 0,5-18-47,2 0 1,1 0-1,2 1 0,2-1 1,8 41-1,-4-43-83,1-1 0,2 0 0,21 46 0,-24-64-34,1 0 1,1 0-1,0-1 0,1 0 1,1 0-1,0-1 0,1-1 1,20 18-1,3-6-71,-33-24 89,0 0 0,0 0 0,0 0 1,0 0-1,0 0 0,0-1 1,1 1-1,-1 0 0,0-1 1,0 0-1,0 0 0,1 0 1,-1 0-1,0 0 0,4 0 0,-5-1 6,0 1-1,0 0 0,-1-1 1,1 1-1,0-1 0,-1 1 1,1-1-1,0 1 0,-1-1 1,1 0-1,0 1 0,-1-1 1,1 0-1,-1 1 0,1-1 1,-1 0-1,0 0 0,1 1 1,-1-1-1,0 0 0,1 0 1,-1 0-1,0 1 0,0-1 1,0 0-1,0 0 0,0 0 1,0 0-1,0 0 0,0 1 1,0-1-1,0-1 0,-10-32-91,-12-11-42,-2 0-1,-34-48 0,29 50-4,2-2 0,-21-49 1,47 93 138,-2-6-11,0 0 0,1 0-1,0-1 1,-2-7 0,4 13 13,0 1 0,-1 0 0,1-1 0,0 1 0,0-1 0,0 1 0,0-1 0,0 1 0,1-1 0,-1 1 0,0-1 0,1 1 0,-1 0 0,1-1 0,-1 1 0,1 0 0,0-1 0,-1 1 0,1 0 0,0 0 0,0-1 0,0 1 0,0 0 0,0 0 0,0 0 0,0 0 0,0 1 0,1-1 0,1-1 0,6-1 6,0 1 0,0 1 1,0-1-1,1 1 1,-1 1-1,0 0 1,17 2-1,0-1-3,5 0-9,34 1-755,-61-2 676,1-1 0,0 1 0,-1-1 1,1 0-1,-1 0 0,1 0 0,-1-1 1,0 1-1,0-1 0,6-3 1,-10 5 77,1-1 0,-1 1 0,0 0 0,1-1 0,-1 1 1,0 0-1,1-1 0,-1 1 0,0 0 0,1-1 0,-1 1 1,0 0-1,0-1 0,0 1 0,1-1 0,-1 1 1,0 0-1,0-1 0,0 1 0,0-1 0,0 1 0,0-1 1,0 1-1,0-1 0,0 1 0,0-1 0,0 1 0,0 0 1,0-1-1,0 1 0,0-1 0,0 1 0,-1-1 1,1 1-1,0 0 0,0-1 0,-21-30-400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0:0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13275,'-2'3'172,"-11"16"2813,15-12-1111,12-4-381,10-1-1051,1 1-1,-1 1 1,0 1 0,0 1 0,45 19-1,-45-16-461,0 0-1,1-2 1,0 0-1,0-2 1,32 3-1,-33-9 13,-23 0 9,0 1-1,0 0 1,0 0 0,0 0-1,0 0 1,0-1-1,0 1 1,0-1-1,0 1 1,0-1-1,0 1 1,0-1-1,0 1 1,0-1 0,-1 0-1,1 1 1,0-1-1,1-1 1,-2 2 1,0-1 0,0 1 0,0 0 0,0-1 1,0 1-1,-1 0 0,1-1 0,0 1 0,0 0 1,0-1-1,0 1 0,0 0 0,0-1 0,0 1 0,-1 0 1,1 0-1,0-1 0,0 1 0,0 0 0,-1 0 0,1-1 1,0 1-1,0 0 0,-1 0 0,1 0 0,0-1 0,0 1 1,-1 0-1,1 0 0,0 0 0,-1 0 0,1 0 1,0 0-1,-1-1 0,1 1 0,0 0 0,-1 0 0,1 0 1,0 0-1,-1 0 0,-18-2 49,17 2-45,-41-2 101,-1 2-1,-45 7 1,52-3 210,-1-2 1,-1-2 0,-51-5-1,89 5-295,-1 0-1,1 0 1,0 0 0,0 0-1,0 0 1,0 0 0,0-1-1,0 1 1,0 0 0,0-1-1,0 1 1,0-1 0,0 1-1,0-1 1,-1-1 0,2 2-15,0-1 0,0 1 0,1 0 0,-1-1 0,0 1 0,0 0 0,1-1 0,-1 1 0,0 0 0,1-1 0,-1 1 1,0 0-1,1-1 0,-1 1 0,1 0 0,-1 0 0,0 0 0,1-1 0,-1 1 0,1 0 0,-1 0 0,1 0 0,0 0 0,39-9-27,61-13-186,53-7-213,-178 31 419,-7 2 247,-60 0-1,2-5 169,89 1-434,-1 0 0,0 0 0,0 0 0,1 0 0,-1 0 0,0 1 0,0-1 0,1 0 0,-1 0 1,0 0-1,0 1 0,1-1 0,-1 0 0,0 1 0,1-1 0,-1 0 0,0 1 0,0 0-18,1-1 1,0 0-1,0 0 1,0 1-1,0-1 0,0 0 1,0 1-1,0-1 0,0 0 1,0 0-1,0 1 1,0-1-1,0 0 0,0 1 1,0-1-1,0 0 0,0 0 1,0 1-1,0-1 1,0 0-1,0 1 0,0-1 1,0 0-1,0 0 0,1 1 1,-1-1-1,0 0 1,0 1-1,1 0-26,0 0 0,0 0 0,0 0 0,0 0-1,0-1 1,0 1 0,1 0 0,-1 0 0,0-1 0,0 1 0,0-1 0,1 1 0,-1-1 0,0 1-1,1-1 1,-1 0 0,0 0 0,3 1 0,17-7-386,3-8-147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5:5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23325,'3'-6'2080,"7"-1"-1800,9-2-760,4-1 432,-5 3 120,0 0-224,-7 3-304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5:59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0 438 15803,'5'-13'586,"1"0"-1,0 0 0,1 1 0,0 0 1,1 0-1,18-21 0,-20 27-350,1-1 0,-1 1 0,1 0 0,0 1-1,1 0 1,-1 0 0,1 1 0,0-1 0,0 2 0,0-1-1,17-4 1,-22 7-202,1 1 1,-1-1-1,0 1 0,1 0 0,-1-1 0,0 1 0,1 1 1,-1-1-1,0 0 0,0 1 0,1 0 0,-1 0 0,0 0 1,0 0-1,0 0 0,0 1 0,0-1 0,0 1 0,0 0 1,-1 0-1,1 0 0,-1 0 0,1 0 0,-1 0 0,0 1 1,1 0-1,-1-1 0,-1 1 0,1 0 0,0 0 1,-1 0-1,2 4 0,3 7-18,-2 0 0,0 0 0,-1 0 0,0 1 0,-1-1 0,0 17 0,-2 82 33,-1-80-18,0-1-1,3 1 0,0-1 1,12 52-1,-14-82-16,1 0 1,-1 1-1,1-1 0,0 0 1,0 0-1,0 0 0,0 0 0,0 0 1,1 0-1,-1 0 0,1 0 1,-1 0-1,1 0 0,0-1 0,3 4 1,-3-5 1,0 1 0,-1-1 0,1 1 0,-1-1 0,1 0 0,0 0-1,0 0 1,-1 0 0,1 0 0,0 0 0,-1 0 0,1 0 0,0-1 0,-1 1 0,1-1 0,-1 1 0,1-1 0,0 0 0,-1 1 0,1-1 0,-1 0 0,0 0 0,1 0 0,1-2 0,8-6 77,-1-1 0,-1 0 0,0 0 1,0-1-1,-1 0 0,0 0 0,-1-1 0,0 0 0,7-18 0,-3 2 127,-1 1 1,-2-1-1,8-44 0,-11 52-92,-2-1 0,-1 0 1,-1 0-1,0 0 0,-4-36 1,3 56-120,0 0-1,0 0 1,-1-1 0,1 1-1,0 0 1,0 0 0,0 0-1,-1 0 1,1 0 0,-1 0-1,1 0 1,-1 0 0,1 0 0,-1 0-1,1 0 1,-1 0 0,0 0-1,0 0 1,1 1 0,-1-1-1,0 0 1,0 1 0,0-1 0,0 0-1,0 1 1,0-1 0,0 1-1,0-1 1,0 1 0,0 0-1,-2-1 1,2 1-5,0 1-1,-1-1 1,1 1-1,0 0 1,0-1 0,0 1-1,0 0 1,0 0-1,0 0 1,0-1-1,0 1 1,0 0 0,0 0-1,0 1 1,0-1-1,1 0 1,-1 0 0,0 0-1,1 0 1,-1 1-1,1-1 1,0 0-1,-1 0 1,1 1 0,0 1-1,-2 5-20,1 0 1,0 0-1,1 0 0,-1 1 0,2-1 0,-1 0 1,1 0-1,1 0 0,2 11 0,-3-17 0,-1 1 0,1 0 0,0 0 0,0 0 0,0-1 0,0 1 0,1-1 0,-1 1 0,1-1 0,0 1 0,-1-1 0,1 0 0,0 0 0,0 1 0,0-2 0,1 1 1,-1 0-1,0 0 0,1-1 0,0 1 0,-1-1 0,1 0 0,-1 0 0,1 0 0,0 0 0,0 0 0,0-1 0,0 1 0,4 0 0,1-2-51,-1 0 0,1-1 1,0 0-1,-1 0 0,0 0 0,1-1 1,-1 0-1,0 0 0,11-8 0,7-6-173,25-21 0,-46 35 221,26-24-127,0 0-1,-2-2 1,-1-1-1,43-63 1,-65 87 156,-4 4-4,0 1 0,0 0 0,1-1 1,-1 1-1,0-1 0,0 1 0,-1-1 0,1 0 1,0 1-1,0-1 0,-1 0 0,1 1 1,-1-1-1,0 0 0,1 0 0,-1 0 0,0-2 1,0 4-4,0 0 1,0 0 0,-1 0-1,1 0 1,0-1 0,0 1-1,0 0 1,-1 0 0,1 0-1,0 0 1,0 0-1,-1 0 1,1 0 0,0 0-1,0 0 1,-1 0 0,1 0-1,0 0 1,0 0 0,-1 0-1,1 0 1,0 0 0,0 0-1,0 0 1,-1 0 0,1 0-1,0 0 1,0 1 0,0-1-1,-1 0 1,1 0-1,0 0 1,0 0 0,0 0-1,-1 1 1,1-1 0,0 0-1,-13 10 43,1 1-1,1 0 0,0 1 1,0 0-1,1 1 0,-10 16 1,5-7 27,5-10-34,-3 5 36,1 0 0,0 1 0,-16 35 1,27-52-67,0 1 1,1 0 0,-1-1 0,1 1 0,-1 0 0,1 0 0,-1 0 0,1-1 0,0 1 0,0 0-1,0 0 1,0 0 0,0 0 0,0 0 0,1 2 0,0-3-3,0 0-1,0 0 1,0 0 0,-1 0-1,1 0 1,0 0 0,0 0 0,0 0-1,1 0 1,-1-1 0,0 1-1,0 0 1,0-1 0,0 1 0,1-1-1,-1 1 1,0-1 0,1 0-1,-1 0 1,0 1 0,1-1 0,1 0-1,26 1 13,1 0 1,45-7-1,-2 1-30,-37 4 11,-1 1-1,1 2 1,0 1 0,-1 2 0,64 18 0,-99-23 8,0 0 1,1 0 0,-1 0 0,0 0 0,1 0 0,-1 1-1,0-1 1,1 0 0,-1 0 0,0 0 0,1 0-1,-1 0 1,0 0 0,1 0 0,-1 0 0,0-1 0,1 1-1,-1 0 1,0 0 0,1 0 0,-1 0 0,0 0 0,1-1-1,-1 1 1,0 0 0,0 0 0,1 0 0,-1-1 0,0 1-1,0 0 1,1 0 0,-1-1 0,0 1 0,0 0 0,0-1-1,1 1 1,-1 0 0,0 0 0,0-1 0,0 1 0,0 0-1,0-1 1,0 1 0,0-1 0,0 1 0,0 0-1,0-1 1,0 1 0,0 0 0,0-1 0,0 1 0,0 0-1,0-1 1,0 1 0,0 0 0,0-1 0,0 1 0,-1 0-1,1-1 1,0 1 0,-11-32 227,5 18-126,-25-83 181,5-1-1,-15-103 1,41 201-307,0 0-1,0-1 1,0 1 0,0 0-1,0 0 1,-1-1 0,1 1-1,0 0 1,0 0 0,0-1-1,0 1 1,0 0 0,0-1-1,0 1 1,0 0 0,0 0-1,0-1 1,1 1 0,-1 0-1,0 0 1,0-1 0,0 1-1,0 0 1,0 0 0,0-1-1,0 1 1,1 0 0,-1 0-1,0 0 1,0-1 0,0 1-1,1 0 1,-1 0 0,0 0-1,0-1 1,0 1 0,1 0-1,-1 0 1,0 0 0,0 0-1,1 0 1,-1 0 0,0 0-1,1 0 1,-1 0 0,0 0-1,0 0 1,1 0 0,-1 0-1,0 0 1,0 0 0,1 0-1,-1 0 1,0 0 0,1 0-1,17 9-955,-10-4 789,9 3 107,0-2 1,0 1-1,0-2 0,1-1 0,25 4 0,19 0-394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00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0 18820,'-16'10'457,"1"1"0,0 0 0,1 1 0,1 1 1,0 0-1,-19 25 0,15-15-27,2 0 0,1 0 0,-20 46 0,28-54-236,0 1 0,-5 24 1,10-33-143,0-1 0,0 1 0,0-1 0,1 1 0,0 0 1,0-1-1,1 1 0,2 10 0,-3-15-44,1-1 0,-1 0 0,1 1 0,-1-1 0,1 0 0,-1 1 0,1-1 0,0 0 0,0 0 0,0 0 0,0 1 0,0-1 0,0 0 1,0 0-1,0 0 0,0-1 0,0 1 0,0 0 0,1 0 0,-1-1 0,3 2 0,-2-2-4,0 1 1,1-1-1,-1 0 1,0 0-1,1 0 0,-1 0 1,0 0-1,1 0 1,-1-1-1,0 1 0,1-1 1,2-1-1,2-1-3,1 0 0,-1-1-1,0 0 1,0-1-1,0 0 1,10-9 0,-1-3 13,0-1 1,-1 0-1,-1-1 1,15-27-1,39-88 157,-44 83-90,-22 46-67,0 1 0,0 0 0,1 0-1,-1 0 1,1 0 0,5-5 0,-8 9-12,0-1-1,0 1 0,0 0 0,1 0 1,-1 0-1,0 0 0,0 0 1,0 0-1,0 0 0,1 0 1,-1 0-1,0 0 0,0 0 0,0 0 1,1-1-1,-1 1 0,0 0 1,0 0-1,0 1 0,1-1 0,-1 0 1,0 0-1,0 0 0,0 0 1,0 0-1,1 0 0,-1 0 1,0 0-1,0 0 0,0 0 0,0 0 1,1 0-1,-1 1 0,0-1 1,0 0-1,0 0 0,0 0 0,0 0 1,1 0-1,-1 1 0,0-1 1,0 0-1,0 0 0,0 0 1,0 0-1,0 1 0,3 22 34,-3 19-2,2 43 112,-1-76-104,0 0 1,1 0-1,-1 0 0,2 0 0,-1 0 1,8 15-1,-9-22-23,1 1-1,-1-1 1,1 1 0,0-1-1,-1 0 1,1 1 0,0-1-1,0 0 1,1 0 0,-1-1 0,0 1-1,1 0 1,-1-1 0,1 1-1,-1-1 1,6 2 0,-4-2 4,0 0 1,0-1-1,0 1 1,1-1 0,-1 0-1,0 0 1,0 0-1,0-1 1,1 1 0,5-3-1,6-3 40,1 0-1,-1-1 1,0-1-1,20-13 0,-30 18-50,123-86 93,-44 29-252,-81 58 124,3-4-23,1 1 1,0 1-1,15-7 0,-22 11 37,0-1 0,0 1 0,0-1 0,-1 1 0,1 0 0,0-1 0,0 1-1,0 0 1,0 0 0,0 0 0,0 0 0,0 0 0,0 0 0,0 0 0,0 0 0,0 0 0,0 0 0,0 0-1,0 1 1,-1-1 0,1 0 0,0 1 0,0-1 0,0 0 0,0 1 0,0-1 0,-1 1 0,1 0-1,0-1 1,-1 1 0,1 0 0,0-1 0,-1 1 0,1 0 0,-1 0 0,1-1 0,-1 1 0,1 0 0,-1 0-1,1 0 1,-1 0 0,0 0 0,0 0 0,1 0 0,-1 1 0,2 31-418,-3-27 249,1-1-1,0 1 1,1-1 0,-1 0 0,1 1-1,0-1 1,0 0 0,1 0 0,3 8-1,-5-12 117,0-1 0,1 1 0,-1 0-1,1-1 1,-1 1 0,1 0 0,-1-1-1,1 1 1,0-1 0,-1 1 0,1-1-1,0 0 1,-1 1 0,1-1 0,0 0-1,0 1 1,-1-1 0,1 0 0,0 0-1,0 1 1,-1-1 0,1 0 0,0 0-1,0 0 1,0 0 0,-1 0-1,1 0 1,0-1 0,0 1 0,0 0-1,-1 0 1,1 0 0,0-1 0,0 1-1,24-16-701,-21 13 700,27-23-683,4-10-134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0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99 235 17828,'-16'19'972,"1"1"1,-21 37-1,31-47-705,1-1-1,-1 1 0,2 0 1,-1 0-1,2 1 0,-1-1 1,1 1-1,-1 17 0,3-26-205,0 0 0,0 0-1,0 1 1,0-1 0,1 0-1,-1 0 1,0 0 0,1 1-1,0-1 1,-1 0 0,1 0-1,0 0 1,0 0 0,0 0-1,0 0 1,1 0 0,2 3-1,-3-4-24,1 0-1,0 0 1,0 0-1,-1 0 0,1 0 1,0 0-1,0 0 1,0-1-1,0 1 0,0-1 1,0 1-1,0-1 1,0 0-1,0 0 1,0 0-1,2 0 0,4-1-3,0-1-1,0 0 0,-1 0 0,1 0 0,-1-1 1,1 0-1,-1-1 0,11-6 0,-3 0-22,-1-2-1,0 0 0,-1 0 0,0-1 0,-1-1 1,0 0-1,-2-1 0,1 0 0,11-23 0,0-6 19,-2 0 0,18-61 0,-31 85-25,-2 0 0,6-30-1,-11 33-4,0 17 3,0 0 0,0 0 0,0 0 0,0 0 0,0 0-1,0-1 1,0 1 0,0 0 0,0 0 0,0 0 0,0 0 0,0 0 0,0 0 0,0 0-1,-1 0 1,1 0 0,0 0 0,0 0 0,0-1 0,0 1 0,0 0 0,0 0 0,0 0-1,0 0 1,0 0 0,0 0 0,0 0 0,-1 0 0,1 0 0,0 0 0,0 0 0,0 0-1,0 0 1,0 0 0,0 0 0,0 0 0,0 0 0,-1 0 0,1 0 0,0 0 0,0 0-1,0 0 1,0 0 0,0 0 0,0 0 0,0 0 0,0 0 0,0 0 0,-1 0 0,1 1-1,0-1 1,0 0 0,0 0 0,0 0 0,0 0 0,0 0 0,0 0 0,0 0 0,0 0-1,0 0 1,-14 28-6,2 6 96,2 0-1,1 1 0,2 0 0,1 0 0,-2 64 0,8-93-64,0 1-1,1-1 0,0 1 1,0-1-1,0 0 1,1 0-1,0 0 0,0 0 1,4 8-1,-5-11-12,1-1 0,0 1 0,0 0 0,0-1 0,0 1 0,1-1 0,-1 0 0,1 0 0,-1 0 0,1 0 0,0 0-1,0-1 1,0 1 0,0-1 0,0 0 0,0 0 0,0 0 0,0 0 0,6 1 0,-2-1-11,-1-1 0,1 0 1,0 0-1,-1 0 0,1-1 0,0 0 1,-1 0-1,1-1 0,-1 0 0,1 0 0,-1 0 1,0-1-1,0 0 0,7-4 0,6-6-46,-1 0 1,31-31-1,-5 5-38,-44 39 83,1 0 1,-1-1-1,0 1 0,0 0 0,1 0 0,-1-1 0,0 1 0,1 0 1,-1 0-1,1 0 0,-1-1 0,0 1 0,1 0 0,-1 0 1,0 0-1,1 0 0,-1 0 0,1 0 0,-1 0 0,0 0 1,1 0-1,-1 0 0,1 0 0,-1 0 0,0 0 0,1 0 1,-1 0-1,1 0 0,-1 0 0,0 1 0,1-1 0,-1 0 0,0 0 1,1 0-1,-1 1 0,0-1 0,1 0 0,-1 0 0,0 1 1,1-1-1,-1 0 0,0 1 0,0-1 0,1 0 0,-1 1 1,0-1-1,0 0 0,0 1 0,0-1 0,1 1 0,-1-1 0,0 1 1,6 30 103,-3-12-45,-3-17-54,1 0 0,0 0-1,0 0 1,0 0 0,1 0-1,-1 0 1,0 0 0,1-1-1,0 1 1,-1 0 0,1-1-1,0 1 1,-1-1 0,1 0-1,0 1 1,0-1 0,0 0 0,0 0-1,1 0 1,-1-1 0,0 1-1,0 0 1,0-1 0,1 1-1,-1-1 1,0 0 0,0 0-1,1 0 1,-1 0 0,0 0-1,1 0 1,-1-1 0,0 1-1,0-1 1,1 0 0,2-1-1,3-1-1,0 0-1,-1 0 1,1-1 0,-1 0-1,0-1 1,0 1-1,0-1 1,11-12-1,-13 11 9,1-1-1,-1 0 1,-1 0-1,0 0 1,0-1-1,0 0 1,-1 1 0,0-1-1,0-1 1,-1 1-1,0 0 1,-1 0-1,1-11 1,-1 7 99,-1 0 1,0 1 0,-1-1-1,0 0 1,-1 1-1,0-1 1,-1 1 0,-8-22-1,7 17 168,8 9 104,-2 7-332,1-1 0,-1 1 1,1 0-1,-1 0 0,0 0 0,1 0 0,-1 0 1,5 1-1,-6-1-51,6 1 109,29 3-422,61 0-1,-88-4 179,1 0 1,-1-1 0,0-1-1,1 0 1,-1 0 0,0 0-1,0-1 1,0-1-1,-1 0 1,1 0 0,13-9-1,4-12-334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01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9 119 22013,'-9'6'1792,"15"-7"-1352,4-8-192,12-2 584,0-5-351,6-1-1282,-3-2 849,3-5-240,-2-4-112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01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19412,'15'207'4239,"-7"-58"-3049,-3-96-966,1 0-1,4 0 0,1-1 0,23 63 1,-65-179-1413,-3 0 1,-74-103 0,82 137 2755,32 35-1382,0 0 0,1 0 0,0-1 0,0 0 0,0 0-1,0-1 1,0 0 0,1 0 0,0-1 0,-1 0 0,1 0 0,12 0 0,-3 0-289,-1-1 1,1-1-1,0 0 0,-1-1 0,20-4 1,-7-2 50,-1-1 0,-1-2 0,36-17 1,9-11-162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02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17892,'3'-3'161,"25"-20"1265,2 0 0,38-21 0,-59 39-1239,-1 1-1,1 0 1,0 0 0,0 1 0,0 0-1,0 0 1,1 1 0,-1 0 0,1 1-1,-1 0 1,1 1 0,0 0 0,17 2-1,-25-2-168,1 1-1,-1 0 0,1-1 1,-1 1-1,1 0 0,-1 1 1,1-1-1,-1 0 0,0 1 1,0-1-1,0 1 0,0 0 1,0 0-1,0 0 0,0 0 1,0 0-1,-1 0 0,1 0 1,-1 0-1,0 1 0,1-1 1,-1 0-1,0 1 0,-1-1 1,1 1-1,0 0 0,-1-1 1,1 1-1,-1 0 0,0-1 1,0 5-1,0 7-9,-1 1-1,0-1 1,-2 1-1,-4 20 1,6-33-5,-15 56 13,9-33-11,1-1-1,0 1 0,-3 42 1,9-65-3,0 0 0,0 1 0,0-1 0,1 0 0,-1 0 0,0 0 0,1 0 0,-1 1 0,1-1 0,0 0 0,0 0 0,1 2 0,-2-4 1,1 1-1,-1 0 1,1-1-1,0 1 0,-1 0 1,1-1-1,0 1 1,-1-1-1,1 1 1,0-1-1,0 1 1,0-1-1,-1 0 1,1 1-1,0-1 0,0 0 1,0 0-1,0 0 1,0 0-1,-1 1 1,3-1-1,0-1 5,1 0 1,0 0-1,0 0 0,-1 0 0,1-1 1,0 0-1,-1 1 0,0-1 1,1 0-1,-1-1 0,0 1 0,5-5 1,24-25 84,-1-1 1,-1-2 0,-2-1 0,-2-2 0,24-43 0,-42 67-22,0 1 1,-1-1-1,-1 0 1,6-19-1,-22 70-15,2 0-1,2 0 0,-3 53 1,9-67-58,1-1 0,1 1 0,1 0 0,1-1 0,9 31 0,-11-45 11,2 0-1,-1 0 1,1-1 0,0 1 0,0-1 0,1 0 0,9 11 0,-10-14 11,-1-1 1,1 1 0,0-1 0,0 0 0,0-1 0,0 1 0,0-1 0,1 0 0,-1 0-1,1 0 1,0 0 0,-1-1 0,1 0 0,6 1 0,-6-1 14,0-1 0,0 0 0,-1 0 0,1 0 0,0-1 1,0 1-1,-1-1 0,1 0 0,0-1 0,-1 1 0,1-1 0,-1 0 0,8-4 1,-5 1 17,-1 1 0,0-1 0,-1 0 0,1 0 0,-1-1 0,0 0 0,0 1 0,4-9 0,0-1 59,-1-1 0,-1 0-1,0 0 1,-1-1 0,0 0-1,5-32 1,-8 27-33,0-1 0,-2 0 0,-1-32-1,-1 45-76,0 0-1,0 0 0,-1 0 0,0 1 0,-1-1 0,0 1 0,0-1 1,-1 1-1,0 0 0,-7-10 0,10 17-6,0 1 0,0 0 0,0-1 1,0 1-1,0 0 0,0-1 0,-1 1 0,1 0 1,0 0-1,-1 0 0,1 0 0,-1 0 0,1 1 0,-1-1 1,1 0-1,-1 1 0,0-1 0,1 1 0,-1-1 0,0 1 1,1 0-1,-1 0 0,0 0 0,0 0 0,1 0 1,-1 0-1,0 0 0,1 0 0,-1 1 0,0-1 0,1 1 1,-1-1-1,-2 2 0,2-1-84,0 1-1,-1-1 1,1 1-1,0 0 1,0 0-1,-1 0 1,2 0 0,-1 0-1,0 0 1,0 1-1,1-1 1,-1 1-1,1-1 1,0 1 0,-1-1-1,1 1 1,1 0-1,-1 0 1,0 2 0,0-4 38,1 0 1,0 0-1,0 0 1,0 0-1,0-1 1,0 1-1,1 0 1,-1 0-1,0 0 1,0 0-1,0-1 1,1 1-1,-1 0 1,0 0-1,1-1 1,-1 1-1,1 0 1,-1 0-1,1-1 1,-1 1-1,1-1 1,-1 1-1,1 0 1,0-1-1,-1 1 1,1-1-1,0 1 1,-1-1-1,1 0 1,0 1-1,0-1 1,-1 0-1,1 0 1,0 1-1,0-1 1,0 0-1,0 0 1,-1 0-1,1 0 1,0 0-1,0 0 1,1 0-1,19 1-629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03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18 244 13899,'-8'14'3321,"8"-13"-3272,0-1 1,0 0 0,0 0-1,0 0 1,0 0-1,0 0 1,0 0-1,0 0 1,0 0 0,1 0-1,-1 0 1,0 0-1,0 1 1,0-1-1,0 0 1,0 0 0,0 0-1,0 0 1,0 0-1,0 0 1,0 0 0,0 0-1,0 0 1,0 0-1,0 0 1,0 0-1,0 0 1,0 0 0,0 0-1,1 1 1,-1-1-1,0 0 1,0 0-1,0 0 1,0 0 0,0 0-1,0 0 1,0 0-1,0 0 1,0 0-1,0 0 1,1 0 0,-1 0-1,0 0 1,0 0-1,0 0 1,0 0-1,0 0 1,0 0 0,0-1-1,0 1 1,0 0-1,0 0 1,0 0 0,0 0-1,1 0 1,-1 0-1,0 0 1,0 0-1,0 0 1,0 0 0,0 0-1,0 0 1,0 0-1,0 0 1,0 0-1,0-1 1,24-17 3071,-1-2-2049,65-60 739,-80 73-1749,-1-2 1,0 1-1,-1-1 1,0 0 0,0 0-1,-1-1 1,0 0-1,5-16 1,-9 25-61,-1-1 1,1 1-1,-1-1 1,0 1-1,1-1 1,-1 1-1,0-1 1,0 1-1,0-1 1,0 1-1,0-1 0,0 1 1,-1-1-1,1 0 1,0 1-1,-1-1 1,1 1-1,-1 0 1,1-1-1,-1 1 1,0-1-1,0 1 1,0 0-1,-1-2 1,1 2-4,-1 0 1,1 1 0,-1-1 0,1 0 0,-1 1 0,1-1-1,-1 1 1,0 0 0,1-1 0,-1 1 0,1 0-1,-1 0 1,0 0 0,1 0 0,-1 0 0,0 1-1,1-1 1,-1 0 0,1 1 0,-1-1 0,1 1 0,-1-1-1,-2 2 1,-4 3-2,0-1 0,0 1 0,0 1 0,1-1 0,0 1 0,0 1 0,0-1 0,1 1 0,0 0 0,0 1-1,-8 13 1,3-2-5,1 1-1,0 0 0,-11 38 0,16-43 8,1 0 1,1 0-1,-2 29 0,4-40 1,1-1 0,0 1-1,0 0 1,0-1-1,0 1 1,1 0 0,-1-1-1,1 1 1,0 0 0,0-1-1,1 1 1,-1-1-1,1 0 1,-1 1 0,1-1-1,0 0 1,0 0-1,1 0 1,-1 0 0,0 0-1,5 2 1,-4-3-1,0 0 0,0-1 0,1 0 0,-1 0 0,0 0 0,1 0 0,-1 0 0,1-1 0,-1 0 0,1 1 0,-1-1 0,1 0 0,0-1 1,-1 1-1,1-1 0,3-1 0,7-1 2,1-2 0,18-8 0,-29 12-1,41-21 4,68-43 0,9-4-25,-116 66 14,0 0 0,0 0 0,0 1 0,1 0 0,10-2-1,-16 4 6,0 0-1,0 0 1,0 0-1,0 0 0,0 0 1,0 0-1,0 0 1,0 0-1,0 1 0,0-1 1,0 0-1,0 1 1,0-1-1,0 1 0,0-1 1,0 1-1,0 0 1,0-1-1,0 1 0,-1 0 1,1-1-1,0 1 1,0 0-1,-1 0 0,1 0 1,-1 0-1,1 0 1,0 0-1,-1 0 0,0 0 1,1 0-1,-1 0 1,0 0-1,1 0 0,-1 0 1,0 0-1,0 0 1,0 0-1,0 0 0,0 1 1,-1 48-30,-1-41 48,2-1 0,-1 0-1,1 0 1,0 1 0,1-1 0,0 0-1,1 0 1,2 11 0,-4-19-8,1 1 0,-1 0 1,0-1-1,0 1 1,1 0-1,-1-1 0,0 1 1,1-1-1,-1 1 0,1-1 1,-1 1-1,1-1 0,-1 1 1,1-1-1,-1 0 0,1 1 1,-1-1-1,1 1 0,0-1 1,-1 0-1,1 0 0,0 1 1,-1-1-1,1 0 0,-1 0 1,1 0-1,0 0 0,0 0 1,-1 0-1,1 0 0,0 0 1,-1 0-1,1 0 0,0 0 1,-1 0-1,1-1 0,-1 1 1,1 0-1,0 0 0,-1-1 1,1 1-1,0 0 0,-1-1 1,1 1-1,-1-1 0,1 1 1,-1 0-1,1-1 0,-1 1 1,1-2-1,24-27 350,-16 14-264,-1 0 0,0-1 0,-1 1 0,-1-2 1,0 1-1,-1-1 0,-1 1 0,0-1 0,-2-1 1,0 1-1,-1 0 0,-1-33 0,-5 34-171,4 14 0,1 1 0,-1-1 0,0 0-1,1 1 1,-1-1 0,1 0-1,0 0 1,0 0 0,0 0 0,0-2-1,1 4-74,1 0 0,-1-1 0,1 1 0,-1 0 0,1-1-1,-1 1 1,1 0 0,-1 0 0,1 0 0,0 1-1,-1-1 1,1 0 0,-1 0 0,1 1 0,-1-1 0,3 2-1,4 0-482,22 3 19,1-2 1,-1-1-1,58-4 1,-28-5 62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03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208 191 17236,'-11'3'323,"0"0"0,1 1 0,-1 0 0,1 0 0,0 1 0,1 1 0,-1 0 0,1 0 1,0 1-1,-14 13 0,13-11-25,2 1 0,-1 0 0,1 0 0,1 1 0,-1 0 1,2 0-1,0 0 0,-9 23 0,14-29-207,-1 0 0,1 0-1,-1 1 1,1-1 0,1 0 0,-1 1 0,1-1 0,0 0-1,0 1 1,1-1 0,0 0 0,0 1 0,1 4 0,-1-7-53,1 0 0,-1 0 1,1 0-1,-1-1 0,1 1 1,0 0-1,0-1 0,0 0 1,0 1-1,0-1 0,1 0 1,-1 0-1,1 0 1,0 0-1,-1-1 0,1 1 1,0-1-1,0 0 0,0 1 1,0-1-1,0-1 0,6 2 1,1 0-1,1 0 0,-1-2 0,1 1 0,-1-1-1,1-1 1,-1 1 0,1-2 0,-1 0 0,0 0 0,17-6 0,-13 2-8,-1 0 0,0-1 0,0 0 0,-1-1-1,0 0 1,-1-1 0,12-11 0,-4 1 3,-1 0-1,-1-2 1,-1 0 0,-1-1 0,-1-1-1,-1 0 1,-1-1 0,10-26 0,-15 32-26,-1 0 1,0 0-1,-1 0 1,-1-1-1,-1 0 1,-1 1-1,1-22 1,-3 38-8,0 1 0,0-1 0,0 1 0,0-1 1,0 1-1,0-1 0,-1 1 0,1-1 0,0 1 0,-1 0 1,0-1-1,1 1 0,-1-1 0,1 1 0,-1 0 1,0 0-1,0-1 0,0 1 0,-2-2 0,2 3 0,1 0 0,-1 0 1,0 0-1,0 0 0,0 0 0,0 0 0,0 0 0,0 0 0,1 0 0,-1 0 0,0 0 0,0 0 1,0 1-1,0-1 0,1 0 0,-1 1 0,0-1 0,0 1 0,1-1 0,-1 1 0,0-1 0,1 1 1,-2 0-1,-4 5 0,0 0 0,1 0 1,0 0-1,0 0 0,-6 14 1,-1 2-54,2 2 1,1-1-1,1 1 1,1 1 0,1 0-1,2-1 1,0 2-1,1-1 1,2 46 0,1-65 29,0 1 1,1-1-1,0 0 1,0 0-1,1 1 1,-1-1 0,1 0-1,1 0 1,-1-1-1,5 8 1,10 11-136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0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2911 11338,'13'44'3543,"-13"-44"-3503,0 0 1,0 0-1,0 0 1,0 1-1,0-1 1,0 0-1,0 0 1,0 0 0,0 0-1,0 0 1,0 0-1,1 1 1,-1-1-1,0 0 1,0 0 0,0 0-1,0 0 1,0 0-1,0 0 1,0 0-1,0 1 1,1-1 0,-1 0-1,0 0 1,0 0-1,0 0 1,0 0-1,0 0 1,0 0-1,1 0 1,-1 0 0,0 0-1,0 0 1,0 0-1,0 0 1,0 0-1,1 0 1,-1 0 0,0 0-1,0 0 1,0 0-1,0 0 1,0 0-1,1 0 1,-1 0 0,0 0-1,0 0 1,0 0-1,0-1 1,0 1-1,1 0 1,7-9 922,6-15-251,66-157 1144,33-62-1215,2 35-523,217-296 0,181-112-247,53 33 56,43 43-148,-559 502 10,-31 28-55,-13 10-243,-7 2 445,1-1 1,0 1-1,-1-1 0,0 0 1,1 1-1,-1-1 0,0 0 1,1 1-1,-1-1 0,0 0 1,0 0-1,0 0 0,-2 2 0,-8 7-206,0 0-1,-1-1 0,-1 0 1,0 0-1,-17 8 0,1-3-222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0:08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 14163,'-3'-4'3497,"9"7"-1671,2 1-1432,-7-4-312,-24-3 352,16 3-273,8 2 642,5 1-2,4 21-905,-10-22 15,1 1 1,0-1-1,-1 1 1,1-1 0,0 0-1,0 1 1,1-1-1,-1 0 1,3 3 0,-4-5 79,0 0 1,0 0 0,0 0 0,0 1 0,0-1 0,0 0 0,0 0 0,0 0 0,0 0 0,0 0 0,0 0 0,0 0 0,0 0-1,0 0 1,0 0 0,0 0 0,0 0 0,0 0 0,0 1 0,1-1 0,-1 0 0,0 0 0,0 0 0,0 0 0,0 0 0,0 0-1,0 0 1,0 0 0,0 0 0,0 0 0,0 0 0,1 0 0,-1 0 0,0 0 0,0 0 0,0 0 0,0 0 0,0 0-1,0 0 1,0 0 0,0 0 0,0 0 0,0 0 0,0 0 0,1-1 0,-1 1 0,0 0 0,0 0 0,0 0 0,0 0 0,0 0-1,0 0 1,0 0 0,0 0 0,0 0 0,0 0 0,0 0 0,0 0 0,0 0 0,0 0 0,0-1 0,0 1 0,0 0 0,0-7-1039,0 4 351,-1 9 355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04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1 277 18652,'16'-10'590,"1"1"-1,0 0 1,1 1-1,26-7 1,3-2 115,128-56 834,117-43-679,-278 110-849,-8 4-7,-1 0 1,1 0-1,0 0 0,-1 1 0,1-1 0,0 1 1,0 1-1,0-1 0,7 1 0,-12 0-3,0 0 0,0 1 1,1-1-1,-1 1 0,0-1 0,0 1 0,0-1 0,0 1 0,0 0 0,0-1 0,0 1 0,0 0 0,0 0 1,0 0-1,0 0 0,0 0 0,-1 0 0,1 0 0,0 0 0,-1 0 0,1 0 0,-1 0 0,1 0 0,-1 0 1,1 1-1,-1-1 0,0 0 0,1 0 0,-1 0 0,0 1 0,0-1 0,0 0 0,0 1 0,0-1 1,-1 0-1,1 0 0,-1 2 0,0 8 11,-1 0 0,0 0 0,-5 13 0,5-17-3,-39 112 138,23-71-327,2 2-1,2 0 1,-7 52-1,20-101 159,1 1 0,0-1 0,-1 1 0,1-1 1,0 1-1,0-1 0,0 1 0,0-1 0,0 1 0,0-1 0,0 0 0,1 1 0,-1-1 0,1 1 0,-1-1 0,1 0 0,1 3 0,6-8-267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05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73 106 16235,'-9'12'642,"1"1"-1,0 0 1,0 0-1,1 1 0,1 0 1,0 0-1,1 1 0,1-1 1,0 1-1,-3 30 0,7-44-593,0 0 0,0 0 0,0-1-1,0 1 1,0 0 0,0 0 0,0 0 0,0-1-1,0 1 1,1 0 0,-1 0 0,0-1-1,1 1 1,-1 0 0,0-1 0,1 2 0,0-2-24,-1 0 0,0 1-1,1-1 1,-1 0 0,0 0 0,1 0 0,-1 0 0,0 0 0,1 1 0,-1-1 0,0 0 0,1 0 0,-1 0 0,1 0 0,-1 0 0,0 0 0,1 0 0,-1 0 0,0 0-1,1-1 1,-1 1 0,0 0 0,1 0 0,0 0 0,2-2 72,0 0-1,0 0 1,0 0 0,0 0-1,0 0 1,4-5 0,12-13 143,-1-1 0,-2 0 0,21-34 0,-28 41-127,-1-1 1,0 0-1,-1-1 0,-1 0 0,-1 0 0,6-27 0,-11 41-97,1 1-1,-1-1 0,0 1 1,0-1-1,0 0 0,0 1 1,0-1-1,0 0 0,0 1 1,0-1-1,-1 0 0,1 1 1,-1-1-1,-1-2 0,2 4-7,0-1 0,-1 1 0,1-1 0,-1 1-1,1 0 1,0-1 0,-1 1 0,1 0 0,-1 0-1,0-1 1,1 1 0,-1 0 0,1 0 0,-1 0 0,1-1-1,-1 1 1,1 0 0,-1 0 0,0 0 0,1 0 0,-1 0-1,1 0 1,-1 0 0,1 0 0,-1 1 0,0-1-1,0 0 1,-2 2 11,-1-1 0,1 1 1,0 0-1,0 0 0,0 0 0,0 0 0,0 0 0,0 1 0,0-1 0,1 1 0,-3 3 0,-5 8 1,2-1 1,0 1-1,1 1 0,0-1 0,1 1 0,-5 16 1,5-7-19,0 0 1,2 1 0,-3 32 0,7-48-7,0 1 1,0-1-1,1 1 1,3 12-1,-4-20 4,1 0-1,-1 0 1,1 0 0,0 0-1,0 0 1,-1 0-1,1-1 1,1 1 0,-1 0-1,0 0 1,2 1-1,-2-2 2,0-1-1,0 1 1,-1-1-1,1 1 0,0-1 1,0 1-1,0-1 0,0 0 1,0 0-1,0 1 1,0-1-1,-1 0 0,1 0 1,0 0-1,0 0 0,0 0 1,0 0-1,0 0 1,0 0-1,0 0 0,0-1 1,0 1-1,0 0 0,-1-1 1,1 1-1,1-1 1,1-1-1,1 0 0,-1 0-1,0-1 1,0 1 0,0-1 0,-1 0 0,1 1 0,0-1 0,-1 0 0,0-1 0,3-4 0,18-43 29,-21 48-25,4-15 20,0 1-1,-1-1 0,0 0 0,1-22 0,-5 33-11,0-1-1,-1 1 0,0 0 0,0-1 0,-1 1 0,1-1 1,-2 1-1,1 0 0,-1-1 0,0 1 0,-1 0 0,0 0 0,-4-8 1,6 14-11,1 0 1,-1 0-1,1 0 1,-1-1-1,0 1 1,0 0-1,0 0 1,1 0-1,-1 1 1,0-1-1,0 0 1,0 0-1,0 0 1,-1 1-1,1-1 1,0 1-1,0-1 1,0 0-1,0 1 1,-1 0-1,1-1 1,0 1-1,0 0 1,-1 0-1,1 0 1,0 0-1,-1 0 1,1 0-1,0 0 1,0 0-1,-1 0 1,1 1-1,0-1 1,0 0-1,-1 1 1,1-1-1,0 1 1,-2 0-1,-1 2 1,0 0-1,1 1 1,-1-1 0,1 0-1,0 1 1,0 0-1,0 0 1,1 0-1,-4 6 1,0 1-22,1 1 0,0-1 0,1 1 0,0 0 0,1 0 0,0 0 0,1 1 0,0-1 0,1 1 0,1-1 0,0 1 1,1-1-1,2 14 0,-3-25-31,0 0 0,0 1 0,0-1 0,1 0 0,-1 0 0,1 0 0,-1 0 0,1 0 0,-1 0 1,1 0-1,-1 0 0,1 0 0,0 0 0,0 0 0,0 0 0,1 1 0,3-5-402,-3-9 313,-2-14-147,-1-4-94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10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48 19460,'20'-27'2251,"-20"27"-2216,0-1-1,0 1 0,0 0 0,1 0 1,-1-1-1,0 1 0,0 0 0,1 0 1,-1-1-1,0 1 0,0 0 0,1 0 1,-1 0-1,0 0 0,1-1 0,-1 1 1,0 0-1,1 0 0,-1 0 0,0 0 1,1 0-1,-1 0 0,0 0 1,1 0-1,-1 0 0,1 0 0,0 1 24,-1 0-1,0 0 1,1-1-1,-1 1 1,0 0-1,0 0 0,0 0 1,0 0-1,0 0 1,0 0-1,0 0 1,0 0-1,0-1 1,0 1-1,0 0 1,-1 2-1,-37 157 1942,17-81-1836,4-11-143,-10 46-254,-47 121 1,67-220-311,6-18-421,8-32-744,107-338-5306,-24 129 8385,-88 237-1158,-1 3 54,1 0 1,-1 0-1,1 0 0,0 1 0,-1-1 0,2 0 0,-1 1 1,0 0-1,6-6 0,-8 9-228,0 0 1,0 0-1,1 0 1,-1 0 0,0 0-1,0 0 1,0-1-1,1 1 1,-1 0-1,0 1 1,0-1-1,1 0 1,-1 0-1,0 0 1,0 0 0,0 0-1,1 0 1,-1 0-1,0 0 1,0 0-1,1 0 1,-1 0-1,0 1 1,0-1 0,0 0-1,0 0 1,1 0-1,-1 0 1,0 1-1,0-1 1,0 0-1,0 0 1,0 0-1,0 1 1,1-1 0,-1 0-1,0 0 1,0 0-1,0 1 1,0-1-1,0 0 1,0 0-1,0 1 1,0-1 0,0 0-1,0 0 1,0 0-1,0 1 1,2 15 795,0 29-80,19 223 926,-15-224-1590,2 1 1,2-1 0,32 83 0,-37-114-78,0-1-1,1 1 1,1-2 0,0 1 0,11 14 0,-9-18-66,-8-12-73,-11-17-135,-15-9-8,-1 2 0,-1 2 0,-54-42 0,-39-21 979,120 89-689,0-1-1,0 1 0,-1 0 0,1-1 0,0 1 0,0-1 0,0 1 0,0-1 0,0 1 0,0-1 1,0 1-1,0-1 0,0 1 0,0-1 0,0 1 0,0-1 0,0 1 0,0-1 0,0 1 1,1-1-1,-1 1 0,0 0 0,0-1 0,0 1 0,1-1 0,-1 1 0,0-1 0,1 1 0,-1 0 1,0-1-1,1 1 0,-1 0 0,0-1 0,1 1 0,-1 0 0,1 0 0,-1-1 0,1 1 0,-1 0 1,1 0-1,11-7 247,1 1 0,-1 1-1,17-5 1,20-9 199,38-27 461,82-57-1,-164 100-893,-2 1-8,2-2 9,0 1 0,0 0 0,0 1 0,10-4 0,-14 5-30,0 1 0,-1 0-1,1 0 1,0-1 0,0 1 0,0 0-1,0 0 1,0 0 0,0 0 0,0 0-1,0 0 1,0 0 0,0 0-1,0 1 1,0-1 0,0 0 0,0 1-1,0-1 1,0 0 0,0 1 0,0-1-1,0 1 1,0-1 0,-1 1-1,1 0 1,0-1 0,0 1 0,-1 0-1,1 0 1,0 0 0,-1-1 0,1 1-1,-1 0 1,1 0 0,0 1-1,1 8 6,0 0 0,0 0 0,0 0 0,-1 0-1,-1 0 1,0 1 0,-1 12 0,0 2-8,-9 147 104,13-160-28,3-14 3,9-20 35,19-52 70,-24 50-149,0 1 0,2 0 0,0 1 0,2 1 0,17-22 0,-30 42-39,0-1 1,0 1-1,0 0 1,0-1-1,1 1 1,-1 0-1,0 0 1,1 0-1,-1 0 1,1 0-1,-1 0 1,1 1-1,0-1 1,-1 0-1,1 1 1,0-1-1,-1 1 1,1 0-1,0-1 0,2 1 1,-2 1-1,-1-1-1,1 1 1,-1 0-1,1 0 1,-1 0 0,1 0-1,-1-1 1,0 2-1,1-1 1,-1 0-1,0 0 1,0 0 0,0 1-1,0-1 1,0 0-1,0 1 1,0-1 0,-1 1-1,1-1 1,0 1-1,0 2 1,5 12-170,-1 0 0,-1 0 0,0 1 0,-2 0 0,1 0 0,-2-1-1,0 1 1,-3 30 0,2-46 37,-1 1 0,1-1 0,0 1-1,-1-1 1,1 1 0,0-1 0,-1 0 0,0 1-1,1-1 1,-1 0 0,0 0 0,-1 2 0,2-2 112,-1-1 0,1 0 1,0 0-1,-1 0 0,1 0 0,-1 1 1,1-1-1,-1 0 0,1 0 1,-1 0-1,1 0 0,0 0 0,-1 0 1,1 0-1,-1 0 0,1 0 1,-1 0-1,1 0 0,-1 0 0,1-1 1,0 1-1,-1 0 0,1 0 0,-1 0 1,1-1-1,-1 1 0,1 0 1,0 0-1,-1-1 0,1 1 0,0 0 1,-1-1-1,1 1 0,0 0 1,0-1-1,-1 1 0,1 0 0,0-1 1,0 0-1,-11-14-751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11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18260,'9'-76'2364,"-9"75"-2333,1 0 0,-1 0 0,0 0 0,0 0 0,1 0 0,-1 0 0,1 0 0,-1 1-1,1-1 1,-1 0 0,1 0 0,-1 0 0,1 0 0,1-1 0,-2 2-7,0 0-1,0 0 1,1 0 0,-1 0 0,0 0-1,1 0 1,-1 0 0,0 0-1,1 0 1,-1 0 0,0 0 0,1 0-1,-1 0 1,0 0 0,0 0-1,1 0 1,-1 0 0,0 0 0,1 0-1,-1 0 1,0 1 0,1-1 0,-1 0-1,0 0 1,0 0 0,1 1-1,-1-1 1,0 0 0,0 0 0,1 1-1,1 2 131,0 0-1,0 0 0,0 0 0,0 0 0,0 0 1,-1 1-1,2 4 0,44 182 2153,-24-83-1677,62 212 850,-60-241-1110,4-2 1,41 79-1,-63-140-328,-4-9-16,0 0 0,0 0 0,1-1 0,0 1 0,6 7 0,-4-9 74,-7-13-38,-9-17 9,-143-256-5,63 121-368,85 153 276,3 5-8,0-1 1,0 0 0,0 0 0,1 0 0,-3-8 0,4 12 25,0-1 0,0 1 0,0 0 1,0-1-1,0 1 0,0-1 0,0 1 0,0 0 1,0-1-1,0 1 0,0 0 0,0-1 1,0 1-1,0 0 0,1-1 0,-1 1 1,0 0-1,0 0 0,0-1 0,1 1 0,-1 0 1,0-1-1,0 1 0,1 0 0,-1 0 1,0 0-1,1-1 0,17 1-400,7 5-457,-1-1 0,2-1 0,-1-1 0,0-1 0,40-5 0,-56 3 679,0 0 0,0-1 0,0 0 1,-1 0-1,1-1 0,0 0 0,-1-1 0,0 0 1,0 0-1,0 0 0,0-1 0,-1-1 0,0 1 1,0-1-1,0 0 0,-1-1 0,0 0 0,10-13 0,-5-9 1147,-10 28-923,-1 1 1,0 0 0,0-1 0,0 1 0,0 0 0,1-1-1,-1 1 1,0-1 0,0 1 0,0 0 0,0-1-1,0 1 1,0-1 0,0 1 0,0 0 0,0-1-1,0 1 1,0 0 0,0-1 0,0 1 0,0-1 0,0 1-1,0 0 1,-1-1 0,1 1 0,0 0 0,0-1-1,0 1 1,-1 0 0,1-1 0,0 1 0,0 0-1,-1-1 1,1 1 0,0 0 0,-1 0 0,1-1 0,0 1-1,-1 0 1,1 0 0,0 0 0,-1 0 0,1-1-1,0 1 1,-1 0 0,1 0 0,0 0 0,-1 0-1,1 0 1,-1 0 0,1 0 0,0 0 0,-1 0 0,1 0-1,-1 0 1,1 0 0,0 0 0,-1 0 0,1 1-1,0-1 1,-1 0 0,1 0 0,-1 0 0,1 1 0,0-1-1,-1 0 1,-2 2 131,0 1 0,0-1 0,0 0 0,0 1 0,1-1 0,-1 1 0,1 0 0,0 0-1,-1 0 1,1 0 0,1 0 0,-1 0 0,0 1 0,-1 5 0,-1 2 18,0 1 1,1-1-1,-2 18 1,4-27-149,1 1 1,0 0 0,-1-1-1,1 1 1,0 0-1,1 0 1,-1-1 0,0 1-1,1 0 1,0-1 0,-1 1-1,3 4 1,-2-6-19,0 0-1,-1 0 1,1-1 0,0 1 0,0 0-1,0-1 1,0 1 0,0 0-1,0-1 1,0 1 0,0-1 0,0 0-1,0 1 1,0-1 0,0 0-1,1 1 1,-1-1 0,0 0 0,0 0-1,0 0 1,0 0 0,0 0-1,1 0 1,-1-1 0,0 1-1,0 0 1,0-1 0,0 1 0,0 0-1,0-1 1,0 1 0,2-2-1,9-4 76,-1 0-1,1 0 1,-1-1-1,0-1 0,-1 0 1,10-10-1,56-60 256,-59 58-271,5-4-38,-10 10-84,-1 1-1,1 0 1,1 1 0,1 1 0,16-12-1,-29 22 33,-1 1 0,1 0 0,-1-1-1,1 1 1,-1 0 0,1-1 0,-1 1-1,1 0 1,-1 0 0,1-1-1,0 1 1,-1 0 0,1 0 0,-1 0-1,1 0 1,0 0 0,-1 0 0,1 0-1,-1 0 1,1 0 0,0 0 0,-1 0-1,1 1 1,-1-1 0,1 0 0,-1 0-1,1 0 1,0 1 0,-1-1 0,1 0-1,-1 1 1,0-1 0,1 1 0,-1-1-1,2 1 1,6 24-335,-8-24 311,1 1 0,-1-1-1,0 1 1,0-1 0,1 1 0,-1 0 0,1-1-1,-1 1 1,1-1 0,-1 0 0,1 1 0,0-1-1,0 1 1,0-1 0,0 0 0,0 0 0,0 0-1,0 1 1,0-1 0,1 0 0,-1 0 0,0-1-1,2 2 1,-1-2 1,-1 0-1,1 0 1,-1 0 0,1-1-1,-1 1 1,0-1-1,1 1 1,-1-1-1,1 1 1,-1-1-1,0 0 1,0 1 0,1-1-1,-1 0 1,0 0-1,0 0 1,0 0-1,0 0 1,1-2 0,18-24-489,-19 27 513,21-38-1114,30-70 0,-25 47-129,-27 61 1232,0 0-1,0-1 1,0 1 0,0 0-1,1 0 1,-1 0-1,0-1 1,0 1 0,0 0-1,0 0 1,0 0-1,0-1 1,0 1-1,0 0 1,0 0 0,0 0-1,1-1 1,-1 1-1,0 0 1,0 0-1,0 0 1,0 0 0,1 0-1,-1-1 1,0 1-1,0 0 1,0 0 0,1 0-1,-1 0 1,0 0-1,0 0 1,0 0-1,1 0 1,-1 0 0,0 0-1,0 0 1,0 0-1,1 0 1,1 9-262,-1 23 247,-1-29-11,-1 35 456,8 71 0,-4-92-196,0 1-1,2-1 1,0 1 0,1-1-1,0-1 1,12 21 0,35 45 490,8 13-429,-56-86-249,0 1 0,-1-1 0,0 1 0,-1 1 1,0-1-1,-1 0 0,3 22 0,-5-30 6,0 0-1,0 1 1,0-1 0,0 0 0,0 1-1,0-1 1,-1 0 0,0 0 0,1 0-1,-1 1 1,0-1 0,0 0 0,0 0-1,0 0 1,0 0 0,0 0 0,-1-1-1,1 1 1,-1 0 0,1-1 0,-1 1-1,-2 1 1,2-2 5,0 0 0,0 0 0,0 0 0,0-1 0,1 1 0,-1-1 0,0 0-1,0 1 1,0-1 0,0 0 0,-1 0 0,1 0 0,0 0 0,0-1 0,0 1 0,0 0 0,1-1 0,-1 1 0,0-1-1,0 0 1,0 0 0,0 0 0,0 0 0,1 0 0,-1 0 0,-1-2 0,-5-3 26,0-1 0,1 0 0,0-1 0,1 0-1,-1 0 1,1 0 0,1-1 0,0 0 0,0 0 0,1 0 0,0-1 0,-4-15 0,1 3-361,2-1 0,1 1 0,1-1 0,-1-36 0,4 36-154,2 1 0,0-1-1,1 1 1,1-1 0,2 1 0,0 0 0,1 1 0,13-27 0,6-4-434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12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18 19356,'0'-1'105,"0"0"1,0 0-1,-1 0 0,1 0 1,0 1-1,-1-1 0,1 0 0,-1 0 1,1 1-1,-1-1 0,1 0 0,-1 1 1,1-1-1,-1 0 0,0 1 1,1-1-1,-1 1 0,0-1 0,1 1 1,-1-1-1,0 1 0,0 0 1,-1-1-1,0 1 65,0-1-1,-1 1 1,1 0 0,0 0 0,0 0-1,0 0 1,0 0 0,0 1 0,-4 0-1,0 1 227,-1 1 0,1-1 0,0 1-1,0 0 1,-10 7 0,14-8-379,0 0 0,0-1 0,0 1 0,0 0 0,0 0 0,0 0 1,0 0-1,1 1 0,-1-1 0,1 0 0,-1 1 0,1-1 0,0 1 0,0-1 0,0 1 1,0 0-1,1-1 0,-1 1 0,1 3 0,0-4-49,0 1-1,1-1 1,-1 1 0,1-1 0,0 0-1,0 1 1,0-1 0,0 0 0,0 0-1,0 0 1,1 0 0,-1 0-1,1 0 1,-1 0 0,1 0 0,0-1-1,0 1 1,-1 0 0,1-1 0,0 0-1,1 1 1,1 0 0,12 6-176,-1-1 0,25 7 0,25 11-69,-59-22 282,-1 0 1,0 0-1,0 1 0,0-1 0,0 1 1,0 0-1,-1 0 0,7 9 0,-9-11 12,-1 0 0,1 0 0,-1 0 0,0 0-1,0 1 1,0-1 0,0 0 0,0 0 0,-1 1-1,1-1 1,-1 1 0,0-1 0,1 0 0,-1 1-1,0-1 1,0 1 0,-1-1 0,1 4 0,-2-2 19,1 0-1,0 0 1,-1-1 0,0 1 0,0 0 0,0-1 0,0 1 0,-1-1-1,1 0 1,-4 4 0,-3 1-36,1-1 0,-2 1-1,1-1 1,-1-1 0,0 0 0,-20 10-1,26-15-8,0 1-1,-1 0 0,1-1 1,0 0-1,-1 0 0,1 0 1,-1 0-1,1-1 0,-1 0 1,1 0-1,-7 0 0,-13-11-106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13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156 307 19668,'3'-6'480,"-1"0"-1,-1 0 0,1 0 1,-1-1-1,1-10 0,-2 16-414,0 0 0,0 0 0,0 0 0,0 0 0,0 0 0,0 1 0,-1-1 0,1 0 0,0 0-1,0 0 1,-1 0 0,1 0 0,-1 0 0,1 1 0,-1-1 0,1 0 0,-1 0 0,1 1 0,-2-2-1,1 1 27,-1 1 0,1-1-1,0 1 1,0 0 0,0 0-1,-1-1 1,1 1-1,0 0 1,0 0 0,0 0-1,-1 0 1,1 1 0,0-1-1,0 0 1,0 0-1,-1 1 1,1-1 0,0 1-1,0-1 1,-1 1 0,-5 3 20,0 0 0,1 0 0,0 1 0,0-1 0,0 1 0,1 1 0,0-1 0,-1 1 0,2 0 0,-1 0 0,1 0 0,-5 10 0,0 1-85,0 0 0,2 1 0,-10 33-1,12-34-23,2 0 0,0 0 0,-1 27 0,4-38-4,0 0 0,0 0 0,1 0 0,-1 0 0,1-1 0,1 1 0,-1 0-1,1 0 1,0 0 0,0-1 0,0 1 0,1-1 0,5 9 0,-6-13 2,-1 0-1,0 1 1,1-1-1,-1 0 1,1 1 0,-1-1-1,1 0 1,0 0-1,-1 0 1,1 0-1,0-1 1,0 1-1,0 0 1,0-1 0,0 0-1,-1 1 1,1-1-1,0 0 1,0 0-1,0 0 1,0 0-1,0 0 1,0 0 0,0 0-1,0-1 1,0 1-1,0-1 1,-1 0-1,1 1 1,0-1-1,0 0 1,-1 0 0,1 0-1,2-2 1,4-3 3,0 1 0,-1-2 0,0 1 1,0-1-1,10-13 0,-3 2 11,-1-1 0,-1 0 0,-1-1 0,-1 0 0,0-1 0,-2 0 1,0 0-1,-2-1 0,0 0 0,-1 0 0,-2 0 0,3-37 0,-6 58-15,0-1 0,0 1 1,0-1-1,0 1 0,0 0 1,0-1-1,0 1 0,0 0 1,-1-1-1,1 1 0,0 0 1,-1-1-1,1 1 0,-1 0 0,0 0 1,1 0-1,-1-1 0,0 1 1,0 0-1,0 0 0,1 0 1,-1 0-1,-2-1 0,2 2 0,1 0 0,-1-1 0,1 1-1,-1 0 1,0 0 0,1 0 0,-1 0 0,1 1-1,-1-1 1,1 0 0,-1 0 0,1 0-1,-1 0 1,1 0 0,-1 1 0,1-1 0,-1 0-1,1 0 1,-1 1 0,1-1 0,0 0 0,-1 1-1,-12 17-21,9-7 17,0 1 1,1-1 0,0 1-1,1-1 1,0 1-1,1 0 1,0 0-1,1 0 1,0-1 0,1 1-1,0 0 1,1 0-1,0-1 1,8 23 0,-9-32 10,0 0 1,0 1 0,0-1 0,0 0 0,0 0 0,1 0 0,-1 0 0,1 0 0,-1 0 0,1-1 0,0 1 0,0 0 0,0-1 0,0 1 0,0-1 0,0 0 0,0 0 0,1 0 0,-1 0 0,0 0 0,1 0 0,-1 0 0,0-1 0,1 1 0,-1-1 0,1 0 0,-1 0 0,1 0 0,-1 0 0,1 0 0,-1 0 0,0-1 0,1 1 0,-1-1 0,1 0 0,-1 1 0,0-1 0,1 0 0,-1 0 0,4-3 0,3-2 26,0 0 0,0-1 0,0 0 0,-1 0 0,0 0 0,0-1 0,11-17 0,-8 9 14,-1 0 0,0-1-1,8-22 1,-14 29-34,0 0-1,-1 0 0,0 0 1,-1-1-1,0 1 1,-1-1-1,1-16 1,-6 14-35,4 13 22,0-1-1,0 1 1,-1 0 0,1 0-1,0 0 1,0 0 0,-1 0-1,1 0 1,0 0 0,0 0-1,-1 0 1,1 0-1,0 0 1,0 0 0,0 0-1,-1 0 1,1 0 0,0 0-1,0 0 1,-1 0 0,1 0-1,0 0 1,0 1-1,-1-1 1,1 0 0,0 0-1,0 0 1,0 0 0,0 0-1,-1 1 1,1-1 0,0 0-1,-2 2-4,0 0 0,1 0 0,-1 1 0,0-1 0,1 0 0,0 1 0,0-1 0,-1 4 0,-1 1-2,1 1-1,0 0 1,0 0-1,1 0 1,0 0-1,1 0 1,0 0-1,1 11 0,-1-16 13,1-1 0,-1 0-1,0 1 1,1-1 0,0 0-1,-1 0 1,1 0-1,0 0 1,0 1 0,0-1-1,1 0 1,-1-1 0,0 1-1,1 0 1,-1 0-1,1-1 1,0 1 0,-1 0-1,1-1 1,0 0 0,0 1-1,0-1 1,0 0-1,0 0 1,0 0 0,0 0-1,1-1 1,-1 1 0,0 0-1,0-1 1,1 0-1,3 1 1,1-2 13,1 1-1,-1-1 1,1 0-1,-1-1 1,0 0 0,0 0-1,0-1 1,0 0-1,0 0 1,0 0 0,-1-1-1,0 0 1,9-7 0,0-1 16,0-1-1,-1 0 1,-1-1 0,13-17 0,-16 18-20,1-2 0,-2 1-1,0-1 1,-1-1 0,0 1-1,-1-2 1,-1 1 0,-1-1-1,0 1 1,-1-1 0,2-26-1,-6 42-12,1 0-1,-1 0 1,0 1-1,0-1 0,0 0 1,0 0-1,0 0 0,0 1 1,0-1-1,0 0 0,-1 0 1,1 0-1,0 1 0,0-1 1,-1 0-1,1 0 1,0 1-1,-1-1 0,1 0 1,-1 0-1,-8 10-26,-7 28-3,12-19 60,-1 0 0,2 1 0,1-1 0,0 1 0,1-1 0,1 1 0,1-1 0,6 37 0,-6-52-73,-1-1-1,2 1 0,-1 0 0,0 0 0,0-1 0,1 1 0,-1-1 0,1 1 0,0-1 0,0 0 0,0 0 0,0 0 0,0 0 0,0 0 0,0 0 0,1 0 0,-1-1 0,1 1 0,-1-1 0,1 0 0,0 0 0,0 0 0,3 1 0,-1-1-116,0 0-1,0 0 0,1-1 1,-1 0-1,0 0 0,0 0 1,1-1-1,-1 1 0,0-1 1,0 0-1,9-4 0,8-5-430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13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41 20356,'1'-1'113,"0"0"0,-1 0 0,1-1 0,-1 1 0,0 0 0,0-1 0,1 1 0,-1 0 0,0-1 0,0 1 0,0 0 0,0-1 0,0 1 0,0 0 0,-1-1 0,1 1 0,0 0 0,-1-1 0,1 1 0,-1 0 0,0 0 0,1-1 0,-1 1 0,-1-1 0,1 1-45,0 0 0,0 0 0,0 1 0,0-1 0,0 1 0,0-1 0,-1 1-1,1-1 1,0 1 0,0 0 0,-1-1 0,1 1 0,0 0 0,-1 0 0,1 0 0,0 0 0,0 0 0,-1 0 0,1 0 0,0 1 0,0-1 0,-1 0 0,1 1 0,0-1 0,0 1 0,0 0 0,-2 0 0,-9 6 77,1 0 0,0 0 0,0 2-1,0-1 1,-18 20 0,10-6-98,-29 41 0,44-57-32,0 0 0,0 1 0,1-1 0,-3 9 0,5-14-14,1-1 0,0 0 0,0 1 0,0-1 0,0 0 0,0 0 0,0 1 1,0-1-1,0 0 0,0 1 0,0-1 0,0 0 0,0 0 0,0 1 0,0-1 1,0 0-1,0 1 0,0-1 0,0 0 0,0 0 0,1 1 0,-1-1 1,0 0-1,0 0 0,0 1 0,0-1 0,1 0 0,-1 0 0,0 1 0,0-1 1,0 0-1,1 0 0,-1 0 0,0 0 0,0 1 0,1-1 0,-1 0 0,0 0 1,1 0-1,-1 0 0,0 0 0,0 0 0,1 0 0,-1 0 0,0 0 0,1 0 1,-1 0-1,0 0 0,0 0 0,1 0 0,-1 0 0,0 0 0,1 0 0,-1 0 1,0 0-1,0 0 0,1-1 0,18-4-10,-18 4 9,17-6-27,13-6-30,0 2 1,38-9-1,-60 18 43,0 0 0,-1 1 1,1 0-1,0 0 0,0 1 1,-1 0-1,1 1 0,0 0 1,0 1-1,-1-1 0,1 1 1,-1 1-1,12 4 1,-18-6 11,0 0 1,0 1 0,0-1-1,0 0 1,-1 0 0,1 1 0,0-1-1,0 1 1,-1-1 0,1 1 0,-1 0-1,0 0 1,1 0 0,-1 0 0,0 0-1,0 0 1,0 0 0,0 0 0,-1 0-1,1 0 1,-1 0 0,1 1 0,-1-1-1,0 0 1,1 0 0,-1 1 0,0-1-1,-1 0 1,1 0 0,0 1 0,-1-1-1,1 0 1,-1 0 0,0 0 0,1 0-1,-1 0 1,-2 3 0,-1 4 3,-1-1 0,0 1 0,-1-1 0,1-1 0,-2 1 0,1-1 0,-13 11 0,8-9-73,-1 0 0,0 0 0,-24 12 0,31-19-64,0 0-1,0 1 1,0-2-1,0 1 1,0 0-1,-1-1 1,1 0-1,0-1 1,-1 1-1,1-1 1,-1 0-1,1 0 1,-8-2-1,11 2 108,1 0 1,-1-1-1,1 0 0,0 1 1,-1-1-1,1 0 1,0 0-1,-1 0 0,1 0 1,0 0-1,0 0 0,0 0 1,0 0-1,0 0 0,0 0 1,0-1-1,0 1 0,1 0 1,-1-1-1,0 1 0,1 0 1,-1-1-1,1 1 1,0-1-1,-1-2 0,-1-27-529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14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4 20852,'-5'-1'197,"-1"0"0,0 0 0,0 1 0,0 0 0,0 0 0,1 0-1,-1 1 1,0 0 0,0 0 0,0 0 0,1 1 0,-1-1 0,1 1 0,-1 1-1,1-1 1,0 1 0,0 0 0,0 0 0,-8 7 0,-1 1-110,1 0 1,0 1 0,1 1 0,0 0-1,-13 20 1,22-29-86,1-2-2,0 0 0,1 0 1,-1 1-1,0-1 0,1 1 0,-1-1 0,1 1 1,0-1-1,0 1 0,0 0 0,0 0 0,1-1 0,-1 1 1,1 0-1,-1 0 0,1 0 0,0 5 0,1-7-3,-1-1 1,0 1-1,1 0 0,-1-1 0,1 1 0,-1-1 0,1 1 0,-1-1 0,1 1 0,0-1 0,-1 1 0,1-1 1,0 1-1,-1-1 0,1 0 0,0 1 0,-1-1 0,1 0 0,0 0 0,0 1 0,-1-1 0,1 0 0,0 0 0,0 0 1,-1 0-1,1 0 0,0 0 0,1 0 0,24-5-115,-22 4 98,75-24-427,19-5-100,-87 27 455,-1 1 0,1 1 1,1 0-1,-1 1 0,0 0 0,21 2 0,-30-1 94,0-1-1,0 0 0,0 1 0,0-1 1,0 1-1,0 0 0,0-1 0,0 1 1,0 0-1,-1 0 0,1 0 0,0 0 1,-1 1-1,1-1 0,-1 0 0,1 1 1,-1-1-1,0 1 0,1-1 0,-1 1 1,0 0-1,0 0 0,0-1 0,0 1 1,-1 0-1,1 0 0,0 0 0,-1 0 1,1 0-1,-1 0 0,0 0 0,0 0 1,0 0-1,0 0 0,0 0 0,0 0 1,0 0-1,-1 0 0,1 0 0,-1 0 1,0 2-1,-2 7 94,-1 0 1,0-1-1,-1 1 1,0-1-1,-11 18 1,6-13 63,0-1 0,-1-1 0,-12 14 0,20-24-187,1-1 1,-1 1-1,0-1 1,0 1 0,0-1-1,0 0 1,0 0-1,0 0 1,0-1-1,-1 1 1,1-1 0,-1 1-1,1-1 1,-1 0-1,1-1 1,-1 1 0,0-1-1,0 1 1,1-1-1,-8-1 1,9 1-22,0-1 1,0 0-1,0 0 1,0 0-1,0 0 0,1 0 1,-1 0-1,0 0 1,1 0-1,-1-1 1,1 1-1,-1-1 0,1 1 1,0-1-1,-1 0 1,1 1-1,0-1 0,0 0 1,0 0-1,0 0 1,0-3-1,-2-2-24,2 0 0,-1-1-1,1 1 1,-1-14 0,2-28-363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1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17708,'4'9'296,"0"-1"0,0 1 0,0 0 0,-1 0 0,0 0 0,-1 0 0,0 1 0,-1-1 0,1 15 0,2 5 190,67 321 4102,-48-272-4153,4-2 0,50 103 0,-109-258-250,2 24-233,-2 2 0,-3 1-1,-61-72 1,95 123 46,0 0 0,0-1-1,0 1 1,0 0 0,0 0 0,1 0 0,-1-1-1,0 1 1,1 0 0,-1-1 0,0-2-1,1 4 2,0 0 0,0 0 0,0-1 0,0 1-1,0 0 1,1-1 0,-1 1 0,0 0-1,0 0 1,0-1 0,0 1 0,0 0 0,1 0-1,-1-1 1,0 1 0,0 0 0,0 0-1,1 0 1,-1-1 0,0 1 0,0 0-1,0 0 1,1 0 0,-1 0 0,0 0 0,0-1-1,1 1 1,-1 0 0,0 0 0,1 0-1,-1 0 1,0 0 0,0 0 0,1 0-1,4 0-42,0 0-1,1 1 0,-1-1 0,9 3 0,-4-1-76,12 2-635,1-1-1,0-1 1,0-1-1,0-1 0,0-1 1,0-1-1,31-8 0,-44 8 367,-1 0-1,0-1 0,1 0 0,-1-1 0,-1 0 0,1 0 1,-1-1-1,1 0 0,-1-1 0,-1 1 0,1-2 0,-1 1 1,0-1-1,0 0 0,-1 0 0,0-1 0,0 0 0,-1 0 1,9-18-1,-9-1 2466,-9 19-173,3 8-1829,1 0-1,-1 0 1,0 0-1,1 0 1,-1 0-1,1 0 1,-1 1-1,0-1 1,1 0-1,-1 0 1,1 1-1,-1-1 1,1 0-1,-1 1 1,1-1-1,-1 1 1,1-1-1,-1 0 1,1 1-1,-1 0 1,-5 7 598,-1 0 0,2 0 0,-1 0 1,1 1-1,0-1 0,1 1 0,0 0 1,-5 18-1,5-12-360,1-1 0,0 1 0,1 0 1,0 0-1,1 19 0,1-30-280,1-1 0,-1 1 0,0-1 0,1 0-1,0 1 1,0-1 0,0 0 0,0 1 0,0-1 0,1 0 0,-1 0 0,1 0 0,0 0 0,0 0 0,0-1-1,1 1 1,-1-1 0,0 1 0,5 2 0,-5-4-24,0 0 0,0 0 0,0 0 0,0 0 1,0-1-1,0 1 0,1-1 0,-1 0 0,0 1 0,0-1 0,0 0 0,1 0 0,-1-1 1,0 1-1,0 0 0,0-1 0,1 1 0,-1-1 0,0 0 0,0 1 0,0-1 0,0 0 0,0-1 1,0 1-1,0 0 0,-1 0 0,1-1 0,0 1 0,-1-1 0,1 1 0,1-3 0,3-3-3,-1 0 0,1-1 0,-1 0 0,-1 0 0,1 0 0,-1 0 0,-1-1 0,1 0-1,-2 1 1,1-1 0,1-12 0,0-5 6,-1 1 1,-1-47-1,-2 66-14,0 0 0,-1 0 0,0 0 0,0 0 0,0 0 0,-3-9 0,4 14 3,0 1 1,0 0-1,-1 0 1,1-1-1,0 1 1,0 0-1,0 0 1,0-1 0,0 1-1,0 0 1,0 0-1,-1 0 1,1-1-1,0 1 1,0 0-1,0 0 1,0 0-1,-1 0 1,1-1-1,0 1 1,0 0-1,0 0 1,-1 0-1,1 0 1,0 0-1,0 0 1,-1 0 0,1 0-1,0 0 1,0 0-1,-1-1 1,1 1-1,0 0 1,0 0-1,-1 1 1,1-1-1,0 0 1,0 0-1,-1 0 1,-6 10-10,-1 14 0,5-7 4,1 1-1,0 0 1,1 0-1,2 22 1,-1-34 5,1 0 1,-1-1 0,1 1 0,0-1-1,1 1 1,-1-1 0,1 0-1,0 0 1,0 1 0,1-1 0,-1-1-1,1 1 1,0 0 0,1-1 0,-1 1-1,1-1 1,7 7 0,-9-10-47,1 1 1,-1-1-1,1 0 1,0 0-1,0 0 1,0 0-1,-1 0 1,1-1-1,0 1 1,0-1-1,0 1 1,0-1-1,0 0 1,0-1-1,0 1 1,0 0-1,0-1 1,0 1-1,0-1 1,-1 0-1,1 0 1,0 0-1,0-1 1,-1 1-1,1-1 1,-1 1-1,1-1 1,-1 0-1,3-2 1,3-3-298,-1 0 0,0 0 1,0-1-1,-1 0 0,1 0 0,-2-1 1,7-12-1,-1-3-246,-1 0 1,-1-1 0,-2 0-1,0 0 1,-2-1-1,4-35 1,-3-26-822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15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8 160 19172,'-2'6'336,"1"1"0,-1 0 0,1 0 1,0 0-1,1 0 0,0 0 0,1 13 0,11 51 425,-7-50-165,9 41 312,3-2-1,32 78 0,61 105-9,-105-231-876,-86-203-366,45 104 75,29 72 213,4 11 40,1 0 0,0-1 0,0 1 0,0-1 0,0 1 0,1-1 0,0 0 0,0 0 0,0 0 0,0 0 0,1-5 0,0 10 21,1-1-1,0 1 1,0-1 0,0 1-1,-1-1 1,1 1 0,0-1-1,0 1 1,0-1 0,0 1-1,0 0 1,0 0 0,0 0-1,0-1 1,0 1 0,0 0 0,0 0-1,0 0 1,0 0 0,0 1-1,0-1 1,1 0 0,3 0 18,14 0 45,1 0 1,-1-2-1,1-1 1,-1 0-1,31-10 1,-40 9-52,1 0 1,-1 0-1,-1-1 0,1-1 1,-1 0-1,0 0 1,0-1-1,0 0 0,-1 0 1,0-1-1,10-14 1,-9 10-7,-1-1 1,-1-1 0,0 1-1,-1-1 1,0-1-1,-1 1 1,-1-1 0,0 0-1,-1 0 1,0 0-1,-2 0 1,0 0 0,0 0-1,-2-1 1,1 1-1,-2 0 1,0 0 0,-1 0-1,-10-29 1,11 39-9,0 0 1,0 0-1,-1 0 0,0 1 1,-6-9-1,9 12-3,-1 0 1,0 0-1,1 0 0,-1 1 0,0-1 1,0 0-1,0 1 0,0-1 1,1 0-1,-1 1 0,0-1 0,0 1 1,0-1-1,0 1 0,0 0 0,-1-1 1,1 1-1,0 0 0,0 0 0,0 0 1,0-1-1,0 1 0,0 1 0,0-1 1,0 0-1,0 0 0,0 0 1,-1 0-1,1 1 0,0-1 0,0 0 1,0 1-1,0-1 0,0 1 0,1-1 1,-1 1-1,0 0 0,-1 0 0,-2 4 3,0-1 0,0 1-1,1 0 1,-1 0-1,1 1 1,0-1-1,1 1 1,-1-1 0,1 1-1,0 0 1,1 0-1,-1-1 1,1 1 0,0 8-1,-2 10 30,2 0-1,2 33 1,1-31 12,0 1-1,2-1 1,13 45 0,-13-60-24,0 0 0,0 0-1,1 0 1,0-1 0,0 0-1,2 0 1,-1 0 0,1-1 0,0 0-1,1-1 1,10 10 0,-14-15-13,0 1 0,0-1 0,1-1 0,-1 1 0,1-1 0,-1 1 0,1-1 1,0-1-1,0 1 0,0-1 0,0 0 0,0 0 0,0 0 0,0-1 0,0 1 0,1-1 0,-1-1 0,0 1 0,0-1 0,0 0 0,0 0 1,0 0-1,0 0 0,0-1 0,0 0 0,-1 0 0,1-1 0,-1 1 0,1-1 0,-1 0 0,0 0 0,0 0 0,0-1 0,0 1 1,5-9-1,-1 2-20,-2 0-1,1 0 1,-1-1 0,-1 0 0,0 0 0,0 0 0,-1-1 0,0 0 0,-1 0 0,-1 0 0,0 0 0,0 0 0,-1 0 0,-1-16 0,0 27 3,0 0 0,0 0 0,0 0 0,0 0 0,0 0 0,-1 1 0,1-1 0,0 0 0,0 0 0,-1 0 0,1 0 1,-1 0-1,1 0 0,0 0 0,-1 0 0,0 1 0,1-1 0,-1 0 0,1 0 0,-1 1 0,0-1 0,0 0 0,1 1 1,-1-1-1,0 1 0,0-1 0,-1 0 0,1 1 3,1 0 1,0 0-1,-1 0 1,1 0-1,0 0 1,0 0-1,-1 1 1,1-1-1,0 0 1,-1 0-1,1 0 1,0 0-1,0 0 1,-1 1-1,1-1 1,0 0-1,0 0 1,-1 0-1,1 1 1,0-1-1,0 0 1,0 0-1,0 1 1,-1-1-1,1 0 1,0 1-1,0-1 1,0 1-1,0 16-83,0-14 89,1 0 0,0 0 0,0 0 0,0 0-1,0 0 1,0-1 0,1 1 0,-1 0-1,1-1 1,0 1 0,0-1 0,0 1-1,0-1 1,0 0 0,1 0 0,-1 0 0,0 0-1,1-1 1,0 1 0,-1 0 0,1-1-1,0 0 1,0 0 0,0 0 0,0 0-1,0 0 1,0 0 0,0-1 0,0 0 0,0 1-1,4-1 1,2-1 8,1 1 1,-1-1-1,0 0 1,1-1-1,-1 0 1,0-1-1,0 0 0,0 0 1,9-5-1,1-3-23,-1-1 0,-1-1-1,0 0 1,-1-1 0,-1-1 0,0 0 0,-1-1-1,0 0 1,-1-2 0,-1 1 0,14-29-1,-26 46 14,0 0 0,0 0 0,0 0-1,0 0 1,0 0 0,0-1 0,0 1-1,0 0 1,0 0 0,0 0 0,0 0-1,0 0 1,0 0 0,0 0 0,0 0 0,0 0-1,0 0 1,1 0 0,-1 0 0,0 0-1,0 0 1,0 0 0,0-1 0,0 1-1,0 0 1,0 0 0,0 0 0,0 0-1,0 0 1,1 0 0,-1 0 0,0 0-1,0 0 1,0 0 0,0 0 0,0 0-1,0 0 1,0 0 0,0 0 0,0 0-1,1 1 1,-1-1 0,0 0 0,0 0-1,0 0 1,0 0 0,0 0 0,0 0-1,0 0 1,0 0 0,0 0 0,0 0-1,0 0 1,0 0 0,0 0 0,0 0 0,1 1-1,3 8-95,4 23 46,-4-16 24,-1-6 35,1-1 0,0-1 0,0 1 0,1 0 0,0-1 0,0 0 0,1 0 0,0-1 0,0 0 0,1 0 0,10 9-1,7 2-181,0-2-1,36 20 0,-38-24-102,0 1 0,-1 1 1,33 28-1,-47-36 184,-1 1 0,0-1-1,-1 1 1,1 1 0,-2-1 0,1 1 0,-1 0 0,0 0 0,0 0 0,-1 0 0,0 1 0,-1-1 0,0 1-1,2 14 1,-3-11 149,-1 0-1,0 1 1,0-1-1,-2 0 0,-1 12 1,2-19 40,-1 1 0,1-1 1,-1 1-1,0-1 0,0 1 0,-1-1 1,1 0-1,-1 0 0,0 0 0,-1-1 1,1 1-1,-7 6 0,9-11-58,0 1 0,1 0 0,-1 0 0,0-1 1,0 1-1,0-1 0,-1 1 0,1-1 0,0 1 0,0-1 0,0 0 0,0 1 0,0-1 0,0 0 0,-1 0 1,1 0-1,0 0 0,0 0 0,0 0 0,-1 0 0,1 0 0,0 0 0,0-1 0,0 1 0,0 0 1,0-1-1,0 1 0,-1-1 0,1 1 0,0-1 0,0 0 0,1 1 0,-1-1 0,0 0 0,0 0 1,0 0-1,-1-1 0,-2-3 69,-1-1 0,2 0 0,-1 1 1,0-1-1,-2-8 0,-11-22 72,1-2-1,2 1 1,2-2-1,1 0 1,-10-78-1,20 109-170,1 0 0,0 0 0,0 0 0,0 0 0,1 0 0,1 0 0,-1 0 0,5-12 0,-4 16-5,0 1 0,0-1 0,0 0-1,0 1 1,1 0 0,-1-1-1,1 1 1,0 0 0,0 0 0,0 1-1,0-1 1,0 1 0,1-1-1,-1 1 1,1 0 0,0 0 0,0 1-1,5-3 1,34-5-139,-30 7-331,0 0 0,24-9 1,-35 11 406,1-2-1,0 1 1,-1 0 0,1 0 0,-1-1 0,0 1-1,1-1 1,-1 0 0,0 0 0,0 0 0,0 0-1,0 0 1,0 0 0,-1-1 0,1 1 0,0-1-1,-1 1 1,2-4 0,3-27-437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0:23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18 12427,'-16'-10'2080,"5"3"1852,19 23-2249,9 7-1549,-16-22-145,0 0 1,0 0 0,0-1 0,0 1-1,0 0 1,0 0 0,0-1-1,0 1 1,0-1 0,0 1-1,0-1 1,0 1 0,0-1-1,0 0 1,0 1 0,0-1-1,1 0 1,-1 0 0,0 0-1,2 0 1,1-1-1440,-4 1 1414,0 0 1,1 0-1,-1 0 0,0 0 1,0 0-1,0-1 1,0 1-1,1 0 0,-1 0 1,0 0-1,0 0 0,0 0 1,0 0-1,1 0 1,-1 0-1,0 0 0,0 1 1,0-1-1,0 0 1,1 0-1,-1 0 0,0 0 1,0 0-1,0 0 1,0 0-1,0 0 0,1 0 1,-1 0-1,0 1 0,0-1 1,0 0-1,0 0 1,0 0-1,0 0 0,0 0 1,1 0-1,-1 1 1,0-1-1,3 3-223,2 3-311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16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22933,'26'-11'706,"-1"0"0,1 1 1,1 2-1,34-7 0,-46 13-507,0 0-1,0 0 0,0 2 1,0 0-1,1 0 0,-1 2 0,0 0 1,0 0-1,18 7 0,-27-8-176,-1 1 0,1 0-1,-1 1 1,0-1 0,0 1-1,0 0 1,0 0 0,0 0-1,-1 1 1,0-1 0,1 1-1,-1 1 1,-1-1 0,1 0-1,-1 1 1,1 0 0,-1-1-1,0 2 1,-1-1 0,0 0-1,1 0 1,-2 1 0,1-1-1,0 1 1,-1-1 0,0 1-1,-1 0 1,1-1 0,-1 1-1,0 0 1,-1 0 0,0 6-1,-3 4-24,0-1 0,-1 0 0,-1 0 0,0-1 0,-15 25-1,-49 65-29,54-81 32,-5 5 1,1-2-4,-17 32-1,33-51 12,0 0 0,1 0 0,0 0 0,0 1 0,1-1 0,-1 1 0,2 0 0,-1-1 0,0 16 0,2-20-1,0 0-1,1-1 1,-1 1-1,1-1 1,-1 1 0,1-1-1,0 0 1,0 1-1,0-1 1,0 0-1,0 0 1,1 1 0,-1-1-1,1 0 1,-1 0-1,1 0 1,0-1-1,0 1 1,0 0 0,0-1-1,0 1 1,0-1-1,0 0 1,0 1-1,1-1 1,-1 0 0,0 0-1,1-1 1,-1 1-1,1 0 1,2-1-1,7 2 14,-1 0 0,1-1 0,-1-1-1,1 0 1,18-3 0,9-3-36,-1-2 0,0-1 1,44-18-1,105-54-191,-116 43 116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17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10 954 14307,'-4'20'1539,"2"-14"-1202,1 0 0,0-1 0,0 1 1,1 0-1,-1 0 0,1-1 1,2 10-1,-2-14-259,0-1 1,0 1-1,0-1 0,0 1 1,0-1-1,0 1 0,0-1 0,0 1 1,1-1-1,-1 1 0,0-1 1,0 1-1,1-1 0,-1 1 1,0-1-1,0 0 0,1 1 1,-1-1-1,1 1 0,-1-1 1,0 0-1,1 1 0,-1-1 0,1 0 1,-1 0-1,1 1 0,-1-1 1,0 0-1,1 0 0,-1 0 1,1 0-1,-1 0 0,1 1 1,0-1-1,1-1 37,0 1-1,0-1 1,0 0 0,0 1 0,0-1 0,0 0-1,-1 0 1,1 0 0,2-2 0,12-10 321,-2 0 1,0 0-1,14-19 1,-10 12-124,53-62 800,100-154 0,34-106-449,-200 334-657,21-36 20,-1-1-1,-3-2 0,22-60 0,-41 84-26,-4 17-4,-3 9-16,-6 17 9,0 0-1,2 1 1,-9 31 0,-14 76-20,22-88 20,-9 47-86,3 1-1,5 0 0,0 128 0,10-201-44,3 51-280,-2-60 388,0-1 1,0 1-1,0 0 0,1-1 0,0 1 1,0-1-1,1 0 0,5 10 0,11 2-188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23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3495 4468 10634,'6'-7'961,"-2"1"1362,-2 14 1489,-6-36 297,0 13-3957,3 12-105,0 0 1,0-1 0,0 1 0,0-1 0,-1 1-1,1 0 1,-1 0 0,0 0 0,0 0 0,0 0 0,0 0-1,-1 1 1,1-1 0,-1 1 0,-4-4 0,-3-4 7,0-1 1,0 0 0,1 0-1,1-1 1,-1 0 0,-11-26-1,2 7 8,-13-26 50,-30-79 0,42 90-7,-1 0-1,-3 1 0,-41-61 1,33 66-29,-67-65 1,-46-24-4,85 78-25,1-1-1,-89-108 1,29-7-38,-32-39 24,79 118-24,4-4 0,-62-112 1,23 22-19,77 138 26,-70-79-1,21 42 2,24 27-19,-87-116 1,100 105-21,-33-72-1,-6-12 24,62 119 0,-2 0-1,-42-46 1,-104-80 10,110 107-6,-98-109 1,103 89-3,-54-99 0,6 8 4,74 125-9,-1 0 1,-41-40-1,-95-72 4,90 85 7,-74-82-1,133 128 13,-28-29 23,37 42-41,1 0 0,-1 0 0,1 0 1,-1 1-1,0-1 0,0 1 0,0 0 0,0 0 0,0 1 0,-7-3 0,-8 7-183,-2 1-822,21-4 979,0 0 0,-1 0 1,1 0-1,0 0 1,0 0-1,-1 0 1,1 0-1,0 0 1,-1 0-1,1 0 0,0 0 1,-1-1-1,1 1 1,0 0-1,0 0 1,-1 0-1,1 0 0,0-1 1,0 1-1,-1 0 1,1 0-1,0-1 1,0 1-1,0 0 0,-1 0 1,1-1-1,0 1 1,0 0-1,0 0 1,0-1-1,0 1 1,-1 0-1,1-1 0,0 1 1,0 0-1,0-1 1,0 1-1,0 0 1,0 0-1,0-1 0,0 1 1,0 0-1,0-1 1,1 1-1,2-13-361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2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173 284 8626,'0'-1'90,"1"1"1,-1 0-1,1-1 0,-1 1 1,0 0-1,1-1 1,-1 1-1,0 0 1,1-1-1,-1 1 0,0-1 1,1 1-1,-1-1 1,0 1-1,0-1 0,1 1 1,-1 0-1,0-1 1,0 0-1,0 1 0,0-1 1,0 1-1,0-1 1,0 1-1,0-1 1,0 1-1,0-1 0,0 0 1,-1-20 1584,1 20-1318,-1-5 95,0 1-1,0-1 1,0 1 0,-1-1-1,0 1 1,0 0-1,0 0 1,-1 0-1,1 0 1,-1 0 0,-1 0-1,-6-7 1,9 11-309,-1-1 1,1 1 0,0 0 0,-1 0-1,1 0 1,-1 0 0,0 0 0,1 0-1,-1 0 1,0 1 0,1-1 0,-1 1-1,0-1 1,0 1 0,0 0 0,0-1-1,-2 1 1,1 1-62,1-1 0,0 1 0,0 0 0,-1-1-1,1 1 1,0 0 0,0 0 0,0 1 0,0-1 0,0 0 0,0 1-1,0-1 1,1 1 0,-1 0 0,0-1 0,1 1 0,-3 3 0,-1 2-22,1 1 0,-1-1 0,1 1 0,1 0 0,0 0 0,0 1 0,0-1 0,-1 10 0,1-3 9,1 1-1,0 0 1,2 26-1,0-39-63,0-1 0,0 0-1,0 1 1,1-1-1,-1 0 1,1 1-1,0-1 1,0 0-1,-1 0 1,1 1 0,1-1-1,-1 0 1,0 0-1,3 3 1,-4-5-2,1 1 0,-1-1 0,1 0 1,0 1-1,-1-1 0,1 0 0,-1 1 0,1-1 0,0 0 1,-1 0-1,1 1 0,0-1 0,-1 0 0,1 0 0,0 0 1,-1 0-1,1 0 0,0 0 0,-1 0 0,2 0 1,-1-1 1,1 1 1,-1-1 0,1 0 0,-1 1 0,1-1 0,-1 0 0,1 0 0,-1 0 0,0 0 0,0 0 0,2-3 0,4-4 61,-2 0 0,1 0 0,-1 0-1,0-1 1,-1 0 0,0 0 0,0 0 0,-1-1-1,-1 1 1,3-14 0,-3 10 61,0 0-1,-1 0 1,0 0-1,-1 0 1,-1 0-1,0 0 1,-4-18-1,5 28-92,-1 1-1,0-1 0,0 0 1,0 0-1,0 1 1,0-1-1,0 1 0,-1-1 1,0 1-1,1 0 1,-1 0-1,0-1 0,0 1 1,0 0-1,-5-3 0,6 5-19,0-1 0,-1 0-1,1 1 1,-1-1-1,1 1 1,-1 0-1,0 0 1,1-1 0,-1 1-1,1 0 1,-1 0-1,1 1 1,-1-1-1,1 0 1,-1 0-1,1 1 1,-1-1 0,1 1-1,-1-1 1,1 1-1,-1 0 1,1-1-1,0 1 1,-1 0-1,1 0 1,0 0 0,0 0-1,0 0 1,0 0-1,-1 2 1,-4 3 3,1 1 0,0-1 0,1 1 0,0 0 0,0 0 0,0 0 0,1 1 0,0-1-1,1 1 1,-3 10 0,1 0-19,1 1 0,1 0 0,0 24 0,2-40-3,0 0-1,0-1 0,0 1 1,1 0-1,-1-1 1,1 1-1,-1 0 0,1-1 1,0 1-1,0 0 1,0-1-1,0 0 0,0 1 1,3 3-1,-3-6 4,-1 0-1,0 1 0,1-1 1,-1 0-1,1 1 0,0-1 1,-1 0-1,1 1 1,-1-1-1,1 0 0,-1 0 1,1 0-1,-1 0 0,1 0 1,0 1-1,-1-1 0,1 0 1,-1 0-1,1 0 1,0-1-1,-1 1 0,1 0 1,-1 0-1,2 0 0,0-1 1,0 0 1,-1 0-1,1 0 0,0-1 0,0 1 0,-1 0 0,1-1 0,-1 1 0,1-1 0,1-2 0,9-12 18,-1 0 1,-1-1-1,0 0 0,-2 0 1,12-33-1,-5 5 138,10-57 0,-23 94-113,-1 0 1,0 0 0,0-1 0,0-12 0,-1 21-41,0 0-1,0 0 1,0 0 0,0 0-1,0 0 1,0 0-1,0 0 1,0 0-1,0 1 1,0-1-1,0 0 1,0 0 0,0 0-1,0 0 1,0 0-1,0 0 1,0 0-1,0 0 1,-1 0 0,1 1-1,0-1 1,0 0-1,0 0 1,0 0-1,0 0 1,0 0-1,0 0 1,0 0 0,0 0-1,0 0 1,0 0-1,0 0 1,-1 0-1,1 0 1,0 0 0,0 0-1,0 0 1,0 0-1,0 1 1,0-1-1,0 0 1,0 0 0,-1 0-1,1 0 1,0 0-1,0-1 1,0 1-1,0 0 1,0 0-1,0 0 1,0 0 0,0 0-1,-1 0 1,1 0-1,0 0 1,0 0-1,0 0 1,0 0 0,0 0-1,0 0 1,0 0-1,0 0 1,0 0-1,0 0 1,0-1 0,0 1-1,-1 0 1,1 0-1,0 0 1,-5 10 27,-3 17-12,2 1-1,0 0 1,2 1 0,1-1 0,1 1 0,3 36-1,4-45-38,-5-20 21,1 0 0,-1 0-1,0 0 1,0 0 0,0 1 0,0-1 0,1 0 0,-1 0 0,0 0 0,0 0-1,1 1 1,-1-1 0,0 0 0,0 0 0,1 0 0,-1 0 0,0 0 0,0 0-1,1 0 1,-1 0 0,0 0 0,0 0 0,1 0 0,-1 0 0,0 0 0,0 0-1,1 0 1,-1 0 0,0 0 0,0 0 0,1 0 0,-1-1 0,0 1 0,0 0-1,0 0 1,1 0 0,1-2-5,0 0 1,0 0-1,0-1 0,-1 1 1,1 0-1,0-1 0,-1 1 1,0-1-1,0 1 0,2-4 1,4-14 7,-1-1 1,0 0 0,-1 0 0,-1 0 0,-2 0 0,0-1-1,-1-30 1,-1 50 0,0 1 0,0-1 0,0 0 0,-1 1 0,1-1 0,-1 0 0,1 1 0,-1-1-1,0 1 1,1-1 0,-1 1 0,0-1 0,0 1 0,-1-2 0,1 3-2,0-1 1,1 1-1,-1 0 1,0 0-1,1-1 0,-1 1 1,0 0-1,1 0 1,-1 0-1,0-1 0,0 1 1,1 0-1,-1 0 1,0 0-1,1 1 1,-1-1-1,0 0 0,0 0 1,1 0-1,-1 0 1,0 1-1,1-1 0,-1 0 1,0 0-1,1 1 1,-1-1-1,1 1 0,-1-1 1,0 1-1,1-1 1,-1 1-1,1-1 1,0 1-1,-1-1 0,1 1 1,-1-1-1,1 1 1,-1 0-1,-6 8 6,1 1-1,0-1 1,0 1-1,1 0 1,-8 21 0,-15 61 0,24-79-6,2-5-3,-5 14-17,2 0 0,0 1-1,-3 43 1,7-65 16,1 0-1,0 0 0,0 0 1,0 0-1,0 0 0,0-1 1,0 1-1,0 0 0,0 0 1,0 0-1,0 0 0,1 0 1,-1 0-1,0 0 0,1-1 1,-1 1-1,0 0 0,1 0 1,-1 0-1,1 0 0,0-1 0,0 0 1,-1 0-1,1-1 0,-1 1 0,1 0 0,-1 0 0,1-1 0,-1 1 1,1 0-1,-1-1 0,1 1 0,-1 0 0,1-1 0,-1 1 0,0-1 1,1 1-1,-1-1 0,1 1 0,-1-1 0,0 1 0,1-1 0,19-39-90,-10 11 49,0-1 0,5-33 0,-12 47 42,-1 0 0,0 0 0,-1 0 0,-1-1 0,-3-25 0,3 40 3,-1 0 0,1 0 0,-1-1 0,1 1 0,-1 0 0,0 0 0,0 0 0,0 0 0,-2-4 0,2 6 0,1-1 0,-1 0 0,1 1 0,-1-1 0,1 1 0,-1 0 0,1-1 0,-1 1 0,0-1 0,1 1 0,-1 0 0,0-1 0,1 1 0,-1 0 0,0 0 0,1 0 0,-1-1 0,0 1 0,0 0 0,-1 0 0,0 1-1,0-1 1,0 1-1,0 0 1,0 0 0,0 0-1,0 0 1,0 0-1,0 1 1,1-1 0,-1 0-1,0 1 1,1-1-1,-1 1 1,1 0 0,0-1-1,-1 1 1,1 0-1,-1 2 1,-7 13-8,2 0 0,-1 0 0,2 1-1,1 0 1,0 0 0,1 0 0,1 1 0,0-1 0,2 1 0,0 24 0,1-41 2,0-1 1,0 1 0,0-1 0,0 1 0,0-1 0,0 1 0,1-1 0,-1 1-1,0-1 1,1 1 0,-1-1 0,1 0 0,-1 1 0,1-1 0,0 1 0,0-1-1,-1 0 1,1 0 0,0 0 0,0 1 0,0-1 0,0 0 0,3 1 0,-3-2-2,1 0 0,-1 0 0,1 0 0,-1 0 0,1-1 0,-1 1 0,0 0 0,1-1 0,-1 1 0,0-1 0,1 0 0,-1 1 0,0-1 0,0 0 0,0 0 0,1 0 0,-1 0 0,0 0 0,0 0 0,0 0 0,-1 0 0,1 0 0,0-1 0,0 1 0,0-2 0,9-12-335,0-1 0,-2 0 0,0 0-1,0-1 1,-2 0 0,0 0-1,-1-1 1,3-21 0,-8 39 321,0 0 1,0 0 0,0 0 0,0 0-1,0 0 1,0 0 0,0 0-1,0 0 1,0 0 0,0 0-1,-1 0 1,1 0 0,0 0-1,0 0 1,0-1 0,0 1-1,0 0 1,0 0 0,0 0-1,0 0 1,0 0 0,0 0-1,0 0 1,0 0 0,0 0 0,0 0-1,0 0 1,0 0 0,0 0-1,0 0 1,0-1 0,0 1-1,0 0 1,0 0 0,0 0-1,0 0 1,0 0 0,0 0-1,-4 8-270,-4 16-408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33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4474 12931,'0'-42'999,"-1"-7"-183,9-78 0,20-41-76,7 1 0,88-251 1,-73 287-591,5 2 0,6 3 0,118-182 0,481-573-74,157 1-6,-519 604 122,16 18 135,-219 187-197,205-148 410,-202 154-307,120-60 0,-203 117-228,-9 5-12,-1-1 0,1 1 0,0 1 1,0-1-1,0 1 0,0 0 0,1 0 0,-1 0 1,1 1-1,-1 0 0,1 0 0,7 1 0,-13 0 4,-1 0 0,1 0 0,-1 0 0,1 0 0,-1 1 0,1-1 1,-1 0-1,1 0 0,-1 0 0,1 1 0,-1-1 0,1 0 0,-1 0 0,1 1 0,-1-1 0,0 1 0,1-1 0,-1 0 0,0 1 0,1-1 0,-1 1 0,0-1 0,1 0 0,-1 1 0,0-1 0,0 1 0,0-1 0,1 2 0,-5 15-145,-18 15-464,21-32 591,-4 6-91,0 0 0,0-1 0,-1 0 0,0 0 0,0 0 0,0-1 0,-14 8 0,2-7-141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33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89 17052,'-15'6'1754,"20"-8"-602,31-11-60,191-39 35,-165 41-1129,107-5 0,-159 16 2,0 0 0,-1 0 0,1 1 0,16 4 0,-23-5 0,-1 1 0,1 0 0,0 0 0,-1 0 0,1 0 0,-1 1 0,1-1 0,-1 1 0,1 0 0,-1-1 0,0 1 0,0 0 0,0 0 0,0 0 0,0 1 0,-1-1 0,1 0 0,-1 1 0,1-1 0,1 5 0,-2-1-1,0-1 1,0 1 0,0-1 0,0 1-1,-1-1 1,0 1 0,0-1-1,-1 1 1,0-1 0,0 1 0,0-1-1,0 0 1,-1 1 0,-4 8-1,-2 4 7,-2 0-1,-19 29 1,-10 8-768,-80 86-1,104-125 483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36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1757 12571,'-1'0'36,"-25"27"1518,25-26-1479,0 0 0,0 0 0,0 0 0,0 0 0,0 0 0,0 1 0,0-1 1,1 0-1,-1 0 0,1 1 0,-1-1 0,1 0 0,-1 1 0,1-1 0,0 0 0,-1 1 1,1-1-1,0 0 0,0 1 0,0-1 0,0 1 0,0-1 0,1 2 0,-1-2-30,1-1-1,0 0 1,-1 1-1,1-1 0,-1 0 1,1 0-1,0 1 0,-1-1 1,1 0-1,0 0 1,-1 0-1,1 0 0,0 0 1,-1 0-1,1 0 0,0 0 1,-1 0-1,1 0 1,0 0-1,-1 0 0,1 0 1,0-1-1,-1 1 0,1 0 1,0-1-1,-1 1 0,1 0 1,-1-1-1,1 1 1,-1 0-1,1-1 0,-1 1 1,1-1-1,0 0 0,26-22 605,-25 20-535,360-309 2070,-251 219-1976,577-452 76,-431 353-270,354-242 5,-578 414-38,286-166-336,-319 186 341,0 0 1,0 0-1,0 0 0,0-1 1,0 1-1,-1 0 1,1 0-1,0 0 0,0 0 1,0 0-1,0 0 1,0 0-1,0 0 0,0 0 1,0 0-1,0-1 1,0 1-1,0 0 0,0 0 1,0 0-1,0 0 1,0 0-1,0 0 0,0 0 1,0 0-1,0-1 1,0 1-1,0 0 0,0 0 1,0 0-1,0 0 1,0 0-1,0 0 0,0 0 1,0 0-1,1 0 1,-1 0-1,0-1 0,0 1 1,0 0-1,0 0 1,0 0-1,0 0 0,0 0 1,0 0-1,0 0 1,0 0-1,0 0 0,1 0 1,-1 0-1,0 0 1,0 0-1,0 0 0,0 0 1,0 0-1,0 0 1,0 0-1,0 0 0,1 0 1,-1 0-1,0 0 1,0 0-1,0 0 0,-12 0-309,-18 4 167,-16 4-116,-8 5-68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36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1 12307,'1'0'29,"-1"0"0,0 0 1,0 0-1,1 0 0,-1 0 1,0 0-1,1 0 0,-1 0 1,0 0-1,0 0 1,1 0-1,-1 0 0,0 0 1,0 0-1,1 0 0,-1 0 1,0 0-1,0 0 0,1 0 1,-1 0-1,0 0 0,0 1 1,1-1-1,-1 0 0,0 0 1,0 0-1,0 0 1,1 1-1,-1-1 0,0 0 1,0 0-1,0 0 0,0 1 1,0-1-1,1 0 0,-1 0 1,0 1-1,0-1 0,0 0 1,0 0-1,0 1 0,0-1 1,0 0-1,0 1 1,0-1-1,0 0 0,0 0 1,0 1-1,0-1 0,0 0 1,0 1-1,-7 19 462,-12 25 170,-2-1-1,-28 42 1,-62 81-9,55-84-338,-101 162 195,151-235-482,2-4-2,0 1 0,0-1 0,0 1 0,1 0 0,0 0 0,0 0 0,1 1 1,0-1-1,0 1 0,0 8 0,2-14-18,0-1 1,0 1 0,0-1-1,0 1 1,0-1 0,0 0-1,1 1 1,-1-1 0,0 1-1,1-1 1,0 1-1,-1-1 1,1 0 0,0 1-1,-1-1 1,1 0 0,0 0-1,0 0 1,0 0-1,0 1 1,0-1 0,1-1-1,-1 1 1,0 0 0,0 0-1,1 0 1,-1-1-1,0 1 1,1 0 0,-1-1-1,3 1 1,1 0 14,1 0 0,-1 0-1,1-1 1,-1 0 0,1 0 0,-1-1-1,1 1 1,6-2 0,21-6 68,0-2 1,-1-1-1,53-25 1,91-58 155,-165 88-230,464-295 300,-378 234-264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37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133 193 18676,'1'0'35,"-1"0"-1,0 0 1,0 0 0,0 0-1,1 0 1,-1 0-1,0 0 1,0 0 0,1 0-1,-1-1 1,0 1 0,0 0-1,1 0 1,-1 0 0,0 0-1,0 0 1,1 0-1,-1 1 1,0-1 0,0 0-1,0 0 1,1 0 0,-1 0-1,0 0 1,0 0 0,1 0-1,-1 0 1,0 1-1,0-1 1,0 0 0,0 0-1,1 0 1,-1 0 0,0 1-1,0-1 1,0 0 0,0 0-1,0 0 1,1 1-1,-1-1 1,0 0 0,0 0-1,0 0 1,0 1 0,0-1-1,0 0 1,0 1-1,-1 18 468,-10 23 37,-19 47 138,-3 9-462,-30 147 0,59-202-426,4-43 205,0 0 0,0 0 0,0 0 0,0 1 0,0-1 0,0 0-1,0 0 1,0 0 0,0 0 0,0 0 0,0 1 0,0-1 0,0 0 0,0 0 0,0 0-1,0 0 1,0 0 0,0 0 0,0 1 0,0-1 0,1 0 0,-1 0 0,0 0-1,0 0 1,0 0 0,0 0 0,0 1 0,0-1 0,0 0 0,0 0 0,0 0-1,1 0 1,-1 0 0,0 0 0,0 0 0,0 0 0,0 0 0,0 0 0,0 0 0,1 0-1,-1 0 1,0 0 0,0 0 0,0 0 0,0 0 0,0 0 0,1 0 0,-1 0-1,0 0 1,0 0 0,0 0 0,0 0 0,0 0 0,0 0 0,1 0 0,-1 0-1,0 0 1,0 0 0,0 0 0,0 0 0,0 0 0,14-21-535,3-21-257,-2 0-1,-2-1 1,16-87 0,-11 45 137,-9 47 440,12-58-22,-19 82 390,0 0-1,-1 0 1,-1 0 0,-2-22-1,3 36-128,-1 0 0,0-1 0,0 1-1,0 0 1,0 0 0,0 0-1,0-1 1,0 1 0,0 0-1,0 0 1,0-1 0,0 1-1,0 0 1,0 0 0,0-1-1,0 1 1,0 0 0,0 0 0,0 0-1,0-1 1,0 1 0,0 0-1,-1 0 1,1 0 0,0-1-1,0 1 1,0 0 0,0 0-1,0 0 1,0-1 0,-1 1 0,1 0-1,0 0 1,0 0 0,0 0-1,-1 0 1,1 0 0,0-1-1,0 1 1,0 0 0,-1 0-1,-3 12 522,-2 25 232,3-13-549,1 1-1,2-1 1,1 0-1,0 0 1,2 0 0,6 27-1,-7-43-190,1 0 0,-1-1 0,2 1 1,-1-1-1,1 1 0,0-1 0,0 0 0,1 0 0,8 9 0,-8-12 4,-1 0 0,0-1 0,1 1-1,0-1 1,0 0 0,0 0 0,0-1 0,0 1 0,1-1 0,-1 0 0,1-1 0,-1 1 0,1-1 0,0 0 0,6 0-1,-7-1 31,1 0-1,0 0 1,-1-1-1,1 0 1,0 0-1,-1 0 1,1 0-1,-1-1 1,0 0-1,1 0 1,-1-1-1,0 1 1,0-1 0,0 0-1,-1 0 1,1-1-1,-1 0 1,0 1-1,0-1 1,0-1-1,0 1 1,-1 0-1,1-1 1,-1 0-1,3-6 1,3-7 179,-1-1-1,0 0 1,-2 0 0,0-1 0,6-34 0,4-81 732,-14 111-809,-2 1-1,-1 0 1,-7-42 0,8 64-162,0 1 0,0-1 0,0 0 0,0 1-1,0-1 1,0 0 0,0 0 0,-1 1 0,1-1 0,0 0 0,0 1 0,-1-1 0,1 0-1,0 1 1,-1-1 0,1 0 0,-1 1 0,1-1 0,-1 1 0,0-1 0,-4 12 68,1 29-72,4-26-78,1 0 0,3 16 0,-3-26-27,0 0 1,0 0 0,1 1 0,-1-1-1,1 0 1,0 0 0,0 0 0,0-1-1,0 1 1,1-1 0,3 5-1,-5-7 66,-1-1-1,1 1 1,-1-1-1,1 1 0,-1-1 1,1 1-1,0-1 1,-1 1-1,1-1 0,0 0 1,-1 1-1,1-1 0,0 0 1,0 1-1,-1-1 1,1 0-1,0 0 0,0 0 1,-1 0-1,1 0 1,0 0-1,0 0 0,-1 0 1,1 0-1,0 0 0,0 0 1,0 0-1,-1 0 1,1-1-1,0 1 0,0-1 1,1 0-15,0 0 0,-1-1 0,1 1 0,-1-1 0,0 0 0,1 1 0,-1-1 0,0 0 0,0 0 0,0 1 0,1-5 0,6-21-532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38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54 283 12483,'9'-1'503,"0"-1"1,0 0 0,-1 0 0,1-1 0,-1 0-1,0 0 1,0-1 0,0 0 0,0-1 0,-1 1-1,0-2 1,0 1 0,10-10 0,-3 1 3,-1 0 1,-1-1 0,0-1 0,-1 0-1,10-17 1,-17 25-392,-1 0 0,1 0 1,-1 0-1,-1 0 0,1 0 0,1-14 0,-4 20-99,0 1-1,0-1 0,1 0 1,-2 1-1,1-1 0,0 0 1,0 1-1,0-1 0,-1 1 1,1-1-1,-1 0 0,1 1 1,-1-1-1,0 1 1,0-1-1,-1-2 0,0 3-6,1 0-1,0 0 1,-1 1-1,1-1 0,-1 0 1,1 1-1,0-1 1,-1 1-1,0-1 1,1 1-1,-1-1 1,1 1-1,-1 0 1,1 0-1,-1 0 0,0 0 1,1 0-1,-1 0 1,1 1-1,-1-1 1,-2 1-1,-5 2 11,1 0 0,0 0 0,0 1 1,0 0-1,0 1 0,0-1 0,1 1 0,0 1 0,-7 6 0,-4 5 1,0 1 0,-16 20 0,23-23-21,0-1 0,1 2 1,0-1-1,2 1 0,-1 0 0,2 1 0,-6 20 0,12-34 0,0 1-1,0-1 0,1 0 1,-1 1-1,1-1 0,0 1 1,0-1-1,0 1 0,0-1 1,1 1-1,0-1 0,1 6 1,-1-7 0,0 0-1,0 0 1,1 0 0,-1 0 0,0 0-1,1 0 1,-1-1 0,1 1 0,0 0 0,-1-1-1,1 0 1,0 1 0,0-1 0,0 0-1,0 0 1,0 0 0,0 0 0,0 0 0,1 0-1,3 0 1,5 1 2,1-1 0,0 0 0,-1-1 0,1 0 0,0-1 0,-1 0 0,1-1 0,-1 0 0,1-1 0,-1 0 0,0 0 0,0-2 0,16-7 0,-1-2 10,-1-1 0,0-1-1,-1-1 1,26-24 0,3-11 96,-49 48-80,0-1 0,0 0-1,0 0 1,-1 0 0,0-1-1,0 1 1,0-1 0,-1 1 0,2-7-1,-17 26 173,4 1-155,1-1-1,1 1 1,0 1-1,1-1 1,0 1-1,1 0 0,1 0 1,-2 23-1,5-38-36,1 0 0,0 1-1,0-1 1,0 0 0,0 0 0,0 0-1,0 0 1,0 0 0,1 0-1,-1 0 1,0 0 0,0 0 0,1 0-1,-1 0 1,1 0 0,-1 0-1,1 0 1,-1-1 0,1 1-1,-1 0 1,1 0 0,0 0 0,0-1-1,-1 1 1,1 0 0,0-1-1,0 1 1,0 0 0,0-1-1,0 1 1,0-1 0,0 0 0,0 1-1,0-1 1,0 0 0,0 1-1,0-1 1,0 0 0,0 0-1,0 0 1,0 0 0,0 0 0,0 0-1,0 0 1,2-1 0,3 0 34,1-1 0,-1 0 0,0 0 0,0-1 0,0 1 0,8-6 0,9-7 57,-1-2 1,0 0 0,-1-1 0,-1-1 0,26-31 0,-13 8 53,50-83 0,-96 153-120,-12 39 1,18-47-28,0 1 0,2 0 0,0 0 0,-1 25 0,6-44-2,-1 0 0,1 0-1,0 0 1,0 0-1,0 0 1,1 0 0,-1 0-1,0 0 1,1 0-1,-1 0 1,1 0-1,0 0 1,-1 0 0,1 0-1,0-1 1,0 1-1,0 0 1,1-1 0,-1 1-1,0 0 1,1-1-1,-1 0 1,1 1-1,-1-1 1,1 0 0,-1 0-1,1 0 1,0 0-1,0 0 1,0 0 0,-1 0-1,1 0 1,0-1-1,0 1 1,0-1 0,0 0-1,0 1 1,0-1-1,4 0 1,3-1 12,0 0-1,-1 0 1,1-1 0,0 0 0,-1 0-1,1-1 1,13-6 0,-12 4-267,0-1 0,-1 0 0,0 0 0,0 0 0,11-11 0,-16 11-719,-6 6 374,-11 6-36,1 5-89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0:27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79 15099,'-1'-25'4895,"0"19"-2391,0 16-1977,-5-41 557,6 29-1057,0 1 1,-1 0-1,1-1 0,-1 1 1,1-1-1,-1 1 1,0 0-1,1-1 0,-1 1 1,0 0-1,0 0 0,0 0 1,0 0-1,0 0 1,0 0-1,0 0 0,0 0 1,0 0-1,-1 0 0,1 0 1,0 1-1,-2-2 1,2 3-24,1-1 0,-1 0 0,1 1 0,-1-1 1,1 0-1,-1 1 0,1-1 0,-1 1 0,1-1 1,0 1-1,-1-1 0,1 1 0,0-1 0,-1 1 1,1-1-1,0 1 0,0-1 0,-1 1 0,1 0 1,0-1-1,0 1 0,0-1 0,0 1 0,0 0 1,0-1-1,0 1 0,0-1 0,0 1 0,0 1 1,1 19-3,-1-19 5,0-1 0,1 0 0,-1 0 0,0 1 0,1-1 1,-1 0-1,1 0 0,-1 0 0,1 1 0,0-1 0,-1 0 0,1 0 1,0 0-1,0 0 0,0 0 0,0 0 0,0 0 0,0-1 0,0 1 1,0 0-1,0 0 0,0-1 0,0 1 0,0-1 0,1 1 0,1 0 1,-2-1 15,0 0 1,0 0 0,0 0 0,0 0-1,-1 0 1,1 0 0,0-1-1,0 1 1,0 0 0,-1 0 0,1-1-1,0 1 1,0 0 0,-1-1 0,1 1-1,0-1 1,-1 1 0,1-1-1,0 1 1,-1-1 0,1 0 0,-1 1-1,1-1 1,-1 0 0,1 1 0,-1-1-1,1 0 1,-1 0 0,0 1 0,0-1-1,1 0 1,-1 0 0,0 0-1,0 1 1,0-1 0,0 0 0,0 0-1,0 0 1,0 1 0,0-1 0,0-2-1,0 3-15,0 0 0,0 0-1,0 0 1,0-1 0,0 1-1,0 0 1,0 0 0,0 0-1,0 0 1,0-1 0,0 1-1,0 0 1,0 0 0,0 0-1,0-1 1,0 1 0,0 0-1,0 0 1,0 0 0,0 0-1,0-1 1,0 1 0,0 0-1,0 0 1,0 0 0,-1 0-1,1-1 1,0 1 0,0 0-1,0 0 1,0 0 0,0 0-1,-1 0 1,1 0 0,0 0-1,0-1 1,0 1 0,0 0-1,-1 0 1,1 0 0,-7 6 55,-3 13-138,2 12-30,2-9 32,5-19 84,1-10 53,1 4 28,-2 5-47,-1 10-56,-3 21-151,9 1-2813,-2-25 2874,1 3-190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39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84 179 15099,'0'1'139,"0"-1"-1,0 1 1,0 0 0,0-1-1,0 1 1,0 0 0,0-1-1,0 1 1,0 0 0,0-1-1,0 1 1,0-1-1,1 1 1,-1 0 0,0-1-1,0 1 1,1-1 0,-1 1-1,0 0 1,1-1-1,-1 1 1,1-1 0,-1 1-1,1-1 1,-1 1 0,1-1-1,-1 0 1,1 1 0,-1-1-1,2 1 1,0-1 67,-1 0 0,1 0 0,0 0 1,0-1-1,0 1 0,-1 0 0,1-1 0,0 0 1,-1 1-1,1-1 0,2-1 0,7-5-9,0 1 1,-1-1-1,0-1 0,0 0 0,-1 0 0,0-1 0,0 0 0,-1-1 0,-1 1 0,1-2 1,-2 1-1,1-1 0,-1 0 0,5-15 0,-9 11 16,-2 14-205,0 1 1,0 0-1,0-1 1,0 1-1,0 0 0,0 0 1,0-1-1,-1 1 0,1 0 1,0-1-1,0 1 1,0 0-1,0 0 0,-1 0 1,1-1-1,0 1 1,0 0-1,0 0 0,-1 0 1,1-1-1,0 1 1,0 0-1,-1 0 0,1 0 1,0 0-1,0 0 1,-1-1-1,-1 2 14,0-1 0,1 0 0,-1 1 0,0-1 0,0 1 0,1-1 0,-1 1 0,0 0 0,1 0 1,-1 0-1,1 0 0,-1 0 0,1 0 0,-3 2 0,-19 17 25,2 2 0,0 0 1,1 1-1,1 1 0,1 1 1,1 0-1,1 1 0,2 1 0,1 1 1,-12 33-1,23-54-47,-1 1 0,1 0 0,1 0 0,0-1 0,0 1 0,0 15 0,1-22-9,0 1-1,1 0 0,-1 0 1,0-1-1,1 1 0,-1 0 1,1-1-1,-1 1 0,1-1 1,0 1-1,-1-1 0,1 1 1,0-1-1,0 1 0,0-1 1,0 0-1,1 1 0,-1-1 1,0 0-1,0 0 0,1 0 1,-1 0-1,1 0 0,-1 0 1,1 0-1,-1-1 0,1 1 1,-1-1-1,1 1 0,0-1 1,-1 1-1,1-1 0,0 0 1,-1 0-1,1 0 0,3 0 1,5-1-218,0 0 1,0-1 0,0 0 0,0 0 0,0-1-1,0-1 1,-1 1 0,1-2 0,10-6 0,8-5-887,43-36 0,8-16-1509,-3-3 0,107-131 0,-274 321 9605,85-111-6334,-1 0 0,-8 17 0,14-24-625,1-1 0,0 0-1,0 0 1,0 1 0,0-1 0,0 0 0,-1 0-1,1 1 1,0-1 0,0 0 0,0 1-1,0-1 1,0 0 0,0 0 0,0 1 0,0-1-1,0 0 1,0 1 0,0-1 0,0 0 0,1 0-1,-1 1 1,0-1 0,0 0 0,0 1-1,0-1 1,0 0 0,0 0 0,1 1 0,-1-1-1,0 0 1,1 0 0,10 4 355,23-4-234,-25-1-103,14 0-23,1 0-1,0 1 0,34 4 0,-52-3-17,0 0 0,0 1 0,0-1-1,0 1 1,0 0 0,0 0 0,-1 1 0,1 0 0,-1 0-1,1 0 1,-1 1 0,0 0 0,-1 0 0,8 7-1,-11-10 16,1 1-1,-1 0 0,1 0 1,-1 1-1,0-1 1,0 0-1,0 0 0,0 1 1,0-1-1,0 0 0,-1 1 1,1-1-1,-1 1 0,1-1 1,-1 1-1,0-1 0,-1 5 1,1-3 46,-1 0 0,0-1 1,0 1-1,-1-1 0,1 1 1,-1-1-1,0 1 0,0-1 0,0 0 1,-4 5-1,-1 0 171,-1 0-1,0-1 1,0 0 0,0-1 0,-1 0-1,0 0 1,-13 6 0,11-7 83,0-1 0,0 0 0,-18 4 0,25-7-348,0-1-1,0 1 1,0 0 0,0-1-1,0 0 1,0 0 0,0 0-1,0-1 1,0 1-1,0-1 1,1 0 0,-1 0-1,0 0 1,-4-3 0,8 4 20,-1 0 0,1 0 0,0 0 0,-1-1 0,1 1 0,0 0 0,0 0 0,-1-1 0,1 1 0,0 0 1,0-1-1,0 1 0,-1 0 0,1-1 0,0 1 0,0 0 0,0-1 0,0 1 0,0-1 0,0 1 0,0 0 1,0-1-1,-1 1 0,1 0 0,1-1 0,-1 1 0,0-1 0,0 1 0,0 0 0,0-1 0,0 1 0,0 0 1,0-1-1,0 1 0,1 0 0,-1-1 0,0 1 0,0 0 0,0-1 0,1 1 0,-1-1 0,11-7-370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40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22 18820,'2'46'1086,"-1"-1"0,-6 54 0,-1-15-127,3 10 296,17 168 0,-13-254-1159,0 0 1,1 1-1,0-1 1,0 0-1,5 9 1,-7-16-80,0-1 1,1 1-1,-1 0 1,0-1-1,1 1 0,-1 0 1,1-1-1,-1 1 1,1-1-1,-1 1 1,1 0-1,-1-1 0,1 0 1,0 1-1,-1-1 1,1 1-1,-1-1 0,1 0 1,0 1-1,0-1 1,-1 0-1,1 0 1,0 1-1,-1-1 0,1 0 1,1 0-1,0-1 8,-1 0-1,1 1 0,-1-1 1,1 0-1,-1 0 0,0 0 1,1-1-1,-1 1 1,0 0-1,0 0 0,0-1 1,1 1-1,-1-1 1,-1 1-1,1-1 0,0 1 1,1-3-1,17-37 229,-1-1 1,13-47-1,-5 13-90,-23 69-153,74-189 136,-57 150-154,2 1 1,34-49-1,-52 87 0,1 0-1,0 1 0,0 0 1,1 0-1,-1 0 0,13-8 0,-17 13 5,1 0 0,0 0-1,-1 0 1,1 0-1,0 0 1,0 0-1,-1 1 1,1-1-1,0 1 1,0 0 0,0-1-1,0 1 1,0 0-1,-1 0 1,1 0-1,0 0 1,0 0-1,0 1 1,0-1 0,0 0-1,0 1 1,-1 0-1,1-1 1,0 1-1,0 0 1,-1 0-1,1 0 1,-1 0 0,1 0-1,-1 0 1,1 0-1,-1 1 1,3 2-1,0 2-10,0 0 0,0 0 0,0 0 0,0 0 0,-1 1 0,0-1 0,-1 1 0,0 0 0,0 0-1,0 0 1,1 14 0,-2-9 5,0-1 0,-1 1-1,0-1 1,-1 1 0,0-1-1,-5 21 1,2-21 13,0 0 1,-1 0-1,0 0 1,-1-1 0,0 0-1,0 0 1,-1-1-1,0 1 1,-1-2-1,-14 14 1,15-15-12,-1-1 0,0 0 1,0 0-1,-1-1 0,0 0 0,0 0 1,0-1-1,-1 0 0,1 0 1,-1-1-1,0-1 0,-14 3 1,20-5-49,1 0 0,-1 0 0,1 0 0,-1 0 0,1 0 0,-1-1 0,1 0 0,0 0 0,-1 1 0,1-2 0,0 1 0,0 0 0,0-1 0,-5-2 0,6 2-35,1 1-1,0 0 1,-1-1-1,1 1 1,0 0 0,0-1-1,0 0 1,0 1-1,0-1 1,0 1-1,1-1 1,-1 0-1,0 0 1,1 0-1,-1 1 1,1-1 0,0 0-1,0 0 1,0 0-1,0 0 1,0 0-1,0 1 1,0-1-1,0 0 1,1 0 0,-1 0-1,1 0 1,0-2-1,2-3-79,0 0 0,1 0 0,0 1 0,0-1 0,0 1 0,0 0 0,11-10 0,21-13-761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41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21 544 14411,'13'-8'881,"7"-1"3115,-17 13-1841,-6 10-545,-15 34 35,-15 44-619,33-90-1009,-1-1-1,1 0 1,-1 0 0,1 1-1,0-1 1,-1 0 0,1 1-1,0-1 1,0 0 0,0 1-1,0-1 1,0 1 0,0-1-1,1 0 1,-1 1 0,0-1-1,1 0 1,-1 0 0,1 1-1,-1-1 1,1 0 0,0 0-1,-1 0 1,2 2 0,-1-3-5,1 1 1,0 0 0,-1-1 0,1 1-1,-1-1 1,1 1 0,-1-1 0,1 0-1,0 0 1,-1 0 0,1 0 0,0 0-1,-1 0 1,1 0 0,0 0 0,-1-1-1,1 1 1,-1-1 0,1 1 0,1-2-1,104-40 142,-73 26-131,1 2 0,49-12 0,-84 26-20,1 0 0,-1-1 1,1 1-1,-1 0 0,1 0 0,-1-1 1,1 1-1,-1 0 0,1-1 0,-1 1 0,1 0 1,-1-1-1,0 1 0,1-1 0,-1 1 1,0-1-1,1 1 0,-1-1 0,0 1 0,0-1 1,1 1-1,-1-1 0,0 1 0,0-1 1,0 1-1,0-1 0,0 1 0,0-1 0,0 0 1,0 1-1,0-1 0,0 1 0,0-1 1,0 1-1,0-1 0,0 1 0,-1-1 0,1 1 1,0-1-1,0 1 0,-1-1 0,1 1 1,0-1-1,-1 1 0,1-1 0,0 1 0,-1-1 1,-25-36 138,7 10-38,19 26-104,0 1 0,-1-1-1,1 1 1,0 0-1,0-1 1,0 1 0,0-1-1,0 1 1,-1-1 0,1 1-1,0-1 1,0 1-1,0-1 1,0 1 0,0 0-1,0-1 1,0 1-1,1-1 1,-1 1 0,0-1-1,0 1 1,0-1-1,0 1 1,0-1 0,1 1-1,-1 0 1,0-1-1,0 1 1,1 0 0,-1-1-1,0 1 1,1 0-1,-1-1 1,0 1 0,1 0-1,-1-1 1,1 1 0,-1 0-1,0 0 1,1-1-1,-1 1 1,1 0 0,-1 0-1,1 0 1,-1 0-1,1 0 1,-1 0 0,0 0-1,1 0 1,-1 0-1,1 0 1,-1 0 0,1 0-1,0 0 1,35 6-67,-25-4 51,13 2-32,0-2-1,0 0 1,0-2-1,1-1 1,28-4 0,-38 2 23,0 0 0,0-1 0,0 0 0,0-1 1,-1-1-1,0 0 0,0-1 0,0-1 0,15-11 1,-25 16 16,0-1 0,1 0 1,-2 0-1,1 0 0,4-7 1,-7 10 6,-1 0 0,1-1 0,0 1 1,-1 0-1,1 0 0,-1 0 0,0-1 1,1 1-1,-1 0 0,0 0 0,0-1 1,0-1-1,0 2 1,0 1 1,0-1-1,0 0 0,-1 1 1,1-1-1,0 1 1,0-1-1,-1 1 0,1-1 1,0 1-1,-1-1 0,1 1 1,-1-1-1,1 1 1,-1-1-1,1 1 0,-1 0 1,1-1-1,-1 1 0,1 0 1,-1-1-1,1 1 0,-1 0 1,0 0-1,1 0 1,-1-1-1,0 1 0,-2 0 4,0 0 1,1 0-1,-1 0 0,0 0 0,0 0 0,1 0 0,-1 1 0,0-1 0,0 1 0,1 0 0,-1 0 1,1 0-1,-1 0 0,1 0 0,-1 1 0,1-1 0,-3 3 0,-4 3 10,0 1 0,-14 14 0,17-14-2,0 0-1,0 0 0,1 0 1,0 1-1,0-1 0,-6 18 1,9-22-8,0 1 1,1 0 0,0-1-1,0 1 1,0 0-1,0 0 1,1 0 0,0 0-1,0 0 1,0 0 0,1 0-1,-1 0 1,1 0-1,0 0 1,2 5 0,-2-8-17,0-1 0,0 1 1,1-1-1,-1 1 0,0-1 1,1 1-1,-1-1 0,0 0 1,1 1-1,0-1 0,-1 0 1,1 0-1,0 0 0,-1 0 1,1-1-1,0 1 0,0 0 1,0-1-1,0 0 0,0 1 1,0-1-1,-1 0 1,1 0-1,0 0 0,0 0 1,0 0-1,0 0 0,0 0 1,0-1-1,3 0 0,4-2-160,0 1 0,-1-1 0,1 0 0,-1-1 0,12-7 0,3-5-578,0 0 0,-1-2 0,0-1 0,-2-1 0,0 0 0,-2-2 0,30-42 0,0-13-1566,41-89 0,-18 3 3001,-68 158 3025,-6 24-2787,-11 36-450,3-15 408,1 1 1,2 0-1,-3 74 1,10-95-763,2 0 0,0 0 0,1 0 0,1 0 0,1 0 0,1-1 0,0 1 0,2-1 0,17 35 0,-26-73 45,-5-17-147,3 19-19,-1-3-49,-3-39 0,8 58 46,0 1 0,0-1 0,0 0 0,0 1 0,0-1 0,0 0 0,0 1 0,1-1 0,-1 0 0,0 1 0,1-1 0,-1 1 0,0-1 0,1 1 0,-1-1 1,0 1-1,1-1 0,-1 1 0,1-1 0,-1 1 0,1-1 0,-1 1 0,1 0 0,-1-1 0,1 1 0,0 0 0,-1-1 0,1 1 0,0 0 0,-1 0 0,1 0 0,-1-1 0,1 1 0,0 0 0,-1 0 0,1 0 0,0 0 0,-1 0 0,1 0 0,0 0 0,-1 1 0,1-1 0,0 0 0,0 1 0,42 10-56,-24-5 34,1-3 23,0 0-1,-1-2 1,1 0-1,0-1 1,0-1-1,30-6 1,-39 5 31,0 0 0,-1-1 0,1 0-1,0-1 1,-1 0 0,0-1 0,0 0 0,-1-1 0,1 0 0,-1 0 0,0-1 0,-1 0-1,9-10 1,-15 16-10,-1-1 0,1 0-1,-1 0 1,0 0 0,1-1-1,-1 1 1,0 0 0,0 0 0,0-1-1,-1 1 1,1 0 0,0-5-1,-1 7-9,0-1-1,0 0 1,0 0-1,0 1 1,-1-1-1,1 0 0,0 0 1,0 1-1,-1-1 1,1 0-1,0 1 1,-1-1-1,1 0 1,-1 1-1,1-1 1,-1 1-1,1-1 0,-1 0 1,1 1-1,-1 0 1,0-1-1,1 1 1,-1-1-1,0 1 1,1 0-1,-1-1 1,0 1-1,1 0 0,-1 0 1,0-1-1,0 1 1,1 0-1,-1 0 1,0 0-1,0 0 1,0 0-1,1 0 0,-1 0 1,0 0-1,-1 1 1,-4 0 21,0 0 0,0 0 0,-1 1 0,2 0 0,-1 0 0,0 1 0,0-1 1,1 1-1,-1 1 0,1-1 0,0 1 0,-8 7 0,3-3 56,0 2 1,1-1-1,1 1 1,-1 1-1,-6 11 1,13-19-41,0 1 0,1-1 0,-1 0 0,1 0 0,0 1 0,0-1 0,0 1 0,0-1 0,1 1 0,-1 4 0,1-7-27,0 0-1,0 0 1,1-1 0,-1 1-1,0 0 1,0-1-1,0 1 1,0 0 0,1-1-1,-1 1 1,0 0 0,1-1-1,-1 1 1,0 0-1,1-1 1,-1 1 0,1-1-1,-1 1 1,1-1 0,-1 1-1,2 0 1,-1-1 1,1 1 0,-1-1 0,0 0 0,1 1 0,-1-1-1,0 0 1,1 0 0,-1 0 0,0 0 0,1 0 0,-1-1 0,0 1 0,1 0 0,-1 0 0,0-1 0,2 0 0,0-1-132,1 0 0,-1 0 0,0 0 1,0 0-1,0-1 0,-1 1 0,1-1 0,-1 0 1,1 0-1,-1 0 0,0 0 0,0 0 0,0 0 0,0-1 1,-1 1-1,1-1 0,-1 1 0,0-1 0,1-4 0,-2 9 54,1-2 39,0 0 0,0 0 0,0 0 0,0 0 0,0 0-1,0 0 1,0 0 0,0-1 0,0 1 0,-1 0 0,1 0-1,0-1 1,-1 1 0,1 0 0,-1-2 0,2-3-353,-21 12 509,19-7 301,0 1-599,0-1 1,0 1-1,0-1 0,0 1 1,0-1-1,0 1 0,0-1 1,0 1-1,0-1 1,0 1-1,0-1 0,0 1 1,-1-1-1,1 1 0,0-1 1,0 1-1,0-1 0,-1 1 1,1-1-1,0 1 1,-1-1-1,-1 3-459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42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15 13987,'-10'-3'505,"0"0"0,0 0 1,0 1-1,-1 0 0,1 1 0,-1 1 1,0-1-1,1 2 0,-1-1 0,1 1 1,-1 1-1,1 0 0,0 1 0,-18 6 0,22-7-400,1 0-1,0 0 1,0 1-1,0 0 1,0 0-1,0 0 1,0 1-1,1-1 1,0 1-1,0 0 1,0 0-1,0 1 1,1-1-1,-1 1 1,1 0-1,0 0 1,1 0-1,-1 0 1,1 0-1,0 0 1,0 1-1,1-1 1,-1 1-1,1 0 1,1-1-1,-1 1 1,1 0-1,0 8 1,0-12-81,0 0 1,0-1-1,1 1 0,-1 0 0,0 0 1,1-1-1,-1 1 0,1-1 1,-1 1-1,1 0 0,0-1 0,0 1 1,0-1-1,0 0 0,0 1 1,0-1-1,0 0 0,0 1 1,0-1-1,1 0 0,-1 0 0,2 1 1,0-1 2,-1 0 0,1 0 0,-1-1 0,1 1 0,0-1 0,-1 1 0,1-1 0,0 0 1,-1 0-1,1 0 0,0 0 0,4-2 0,3 0 30,0-1 0,-1 0 0,0-1 0,0 0 0,0 0 0,13-9 0,-11 5 5,-1 1 0,0-2 1,-1 1-1,10-12 0,-15 16-5,-1-1-1,1 0 1,-1 0-1,0 0 1,0 0-1,0-1 1,-1 1-1,0-1 1,0 0 0,2-11-1,-3 16-44,-1 0-1,0 0 0,0 0 1,0 0-1,0 0 1,0 0-1,0 0 1,0-1-1,0 1 1,0 0-1,-1 0 1,1 0-1,0 0 0,-1 0 1,1 0-1,0 0 1,-1 0-1,1 1 1,-1-1-1,0 0 1,1 0-1,-1 0 1,0 0-1,1 1 1,-1-1-1,0 0 0,0 1 1,0-1-1,0 0 1,0 1-1,0-1 1,1 1-1,-1 0 1,0-1-1,0 1 1,-1 0-1,1-1 1,0 1-1,0 0 0,0 0 1,0 0-1,0 0 1,0 0-1,0 0 1,0 0-1,0 0 1,0 1-1,0-1 1,-2 1-1,0 0-154,0-1 0,0 1 0,0 0 0,0 0 0,0 0 1,0 1-1,0-1 0,0 1 0,1-1 0,-1 1 0,0 0 0,1 0 0,0 0 0,-1 0 0,1 1 1,-2 2-1,4-4 119,0-1 0,-1 0 0,1 1 0,0-1 0,0 0 0,0 0 0,0 1 0,0-1 1,0 0-1,0 1 0,0-1 0,0 0 0,0 1 0,0-1 0,0 0 0,1 0 0,-1 1 0,0-1 1,0 0-1,0 1 0,0-1 0,0 0 0,1 0 0,-1 1 0,0-1 0,0 0 0,0 0 0,1 0 1,-1 1-1,0-1 0,0 0 0,1 0 0,-1 0 0,0 0 0,0 1 0,1-1 0,-1 0 0,0 0 1,1 0-1,-1 0 0,0 0 0,0 0 0,1 0 0,-1 0 0,0 0 0,1 0 0,-1 0 0,1 0 1,15 0-400,6-2-185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44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10 644 16708,'-1'0'126,"1"1"-1,-1-1 1,1 0 0,-1 0 0,1 1 0,-1-1 0,1 0 0,-1 1 0,1-1 0,-1 1 0,1-1 0,0 1 0,-1-1 0,1 1 0,0-1 0,-1 1-1,1-1 1,0 1 0,0-1 0,0 1 0,-1-1 0,1 1 0,0-1 0,0 1 0,0 0 0,0 0 0,0-1-17,1 1 1,-1-1 0,1 1-1,-1-1 1,1 1 0,-1-1-1,1 1 1,0-1-1,-1 0 1,1 0 0,-1 1-1,1-1 1,0 0 0,-1 0-1,1 0 1,0 1 0,-1-1-1,2 0 1,36 1 1568,-37-1-1643,16-2 217,0-1 0,0 0 1,0-1-1,0-1 0,-1 0 0,0-1 1,0-1-1,0-1 0,18-11 1,-14 5-138,1 0 0,-2-1-1,0-1 1,-1 0 0,30-37 0,-34 35-44,0 0 0,12-25-1,-23 37-50,0 0 1,0 1-1,-1-2 0,1 1 0,-1 0 1,-1 0-1,1-1 0,-1 1 0,0 0 1,-1-1-1,1-12 0,-1 18-17,-1 0 1,1 0-1,0 0 0,0 1 0,0-1 1,0 0-1,-1 0 0,1 1 0,0-1 0,-1 0 1,1 0-1,-1 1 0,1-1 0,0 1 0,-1-1 1,0 0-1,1 1 0,-1-1 0,1 1 1,-1-1-1,0 1 0,1-1 0,-1 1 0,0 0 1,1-1-1,-1 1 0,0 0 0,0 0 1,1-1-1,-1 1 0,0 0 0,0 0 0,1 0 1,-1 0-1,0 0 0,0 0 0,0 0 0,1 0 1,-1 0-1,0 0 0,0 1 0,0-1 1,-1 1-1,-2 0 4,0 1 1,0 0-1,1-1 0,-1 2 1,0-1-1,-4 4 1,-7 8-9,1 1 1,0 1-1,1 0 1,1 0 0,1 1-1,0 1 1,1 0-1,1 0 1,1 1 0,0 0-1,1 1 1,-4 25-1,10-43 1,0 1 0,1 0 0,0-1 0,-1 1 0,1 0 0,0-1 0,0 1 0,1 0 0,-1-1-1,0 1 1,1-1 0,0 1 0,-1 0 0,1-1 0,0 1 0,0-1 0,2 3 0,-2-4 0,1 0 0,-1 0 0,0 0 0,0 0 0,1 0 0,-1-1 0,1 1 0,-1 0 0,1-1 0,-1 1 0,1-1 0,-1 1 0,1-1 0,-1 0 0,1 0 0,-1 0 0,1 0 0,0 0 0,-1 0 0,1 0 0,-1 0 0,1-1 0,0 1 0,-1 0 0,1-1 0,-1 1 0,0-1 0,1 0 0,1-1 0,9-4 4,0-2 0,-1 1 0,1-1 0,-2-1 0,1 0 1,-1-1-1,-1 0 0,17-21 0,-12 14 0,40-51 30,-2-2-1,-3-3 0,73-147 1,-119 214-30,0 1 0,-1 0 1,0 0-1,0 1 0,0-1 1,0 0-1,-1-1 0,1 1 1,-1 0-1,0-8 1,-1 13-5,0 0 1,-1 0-1,1-1 1,0 1-1,0 0 1,-1 0-1,1 0 1,0 0 0,-1-1-1,1 1 1,0 0-1,0 0 1,-1 0-1,1 0 1,0 0-1,-1 0 1,1 0-1,0 0 1,-1 0 0,1 0-1,0 0 1,-1 0-1,1 0 1,0 0-1,-1 0 1,1 0-1,0 0 1,-1 0-1,1 0 1,0 0 0,-1 0-1,1 1 1,0-1-1,0 0 1,-1 0-1,1 0 1,0 1-1,0-1 1,-1 0 0,1 0-1,0 1 1,0-1-1,-1 1 1,-14 13 15,4-1-9,2 1 1,0 0 0,0 1-1,1 0 1,-6 18-1,-26 85 42,30-77-31,1 0-1,-5 63 0,7 83 62,3-52-40,3-127-43,-6 84-13,5-80-9,0 0 0,0-1 0,-2 1 1,1 0-1,-7 13 0,10-25 22,0 0 1,0 1-1,0-1 1,0 0 0,0 0-1,0 0 1,0 0-1,0 0 1,0 0 0,0 1-1,0-1 1,0 0-1,0 0 1,0 0 0,0 0-1,0 0 1,0 0-1,0 1 1,-1-1 0,1 0-1,0 0 1,0 0-1,0 0 1,0 0 0,0 0-1,0 0 1,0 0-1,0 0 1,0 1 0,-1-1-1,1 0 1,0 0-1,0 0 1,0 0 0,0 0-1,0 0 1,0 0-1,-1 0 1,1 0 0,0 0-1,0 0 1,0 0-1,0 0 1,0 0-1,-1 0 1,1 0 0,0 0-1,0 0 1,0 0-1,0 0 1,0 0 0,0 0-1,-1-1 1,1 1-1,0 0 1,0 0 0,0 0-1,-2-9-208,3-7-32,1-1-1,0 1 0,1 0 0,6-19 1,26-67-832,-24 71 751,15-36-302,2 1 0,4 1 0,2 2 0,3 2 1,85-108-1,-87 127 421,58-76-215,-92 116 435,1-1 0,-1 1 0,0-1 0,0 1 0,1-1 0,-2 1 0,1-1 1,0 1-1,0-1 0,0-4 0,-1 7-8,0-1 1,0 1 0,0-1 0,-1 1 0,1 0-1,0-1 1,0 1 0,0-1 0,0 1 0,0 0-1,0-1 1,0 1 0,-1 0 0,1-1 0,0 1-1,0 0 1,-1-1 0,1 1 0,0 0-1,0-1 1,-1 1 0,1 0 0,0 0 0,-1 0-1,1-1 1,0 1 0,-1 0 0,0 0 6,0-1 1,-1 1 0,1 0 0,0 0-1,0 0 1,0 1 0,-1-1 0,1 0-1,0 0 1,0 1 0,0-1 0,0 0-1,0 1 1,-2 0 0,-2 2 48,0 0 1,0 0-1,1 0 0,-1 1 1,1 0-1,0 0 0,0 0 1,0 1-1,0-1 1,1 1-1,-1 0 0,-3 7 1,-4 9 287,-13 38 1,12-24 12,2 1-1,1 0 0,-6 53 1,9-24 246,3 71-1,3-125-547,1 0 0,0 0 0,1 0 0,0-1 0,4 12 0,-6-21-52,1 1-1,-1-1 1,1 1 0,0-1 0,-1 1 0,1-1-1,0 0 1,0 1 0,0-1 0,0 0 0,0 0-1,0 1 1,1-1 0,-1 0 0,0 0 0,1-1-1,2 3 1,-3-3-3,1 0-1,0 0 0,-1 0 1,1 0-1,-1 0 1,1 0-1,0-1 0,-1 1 1,1 0-1,-1-1 1,1 0-1,-1 1 0,1-1 1,-1 0-1,0 1 1,1-1-1,-1 0 1,0 0-1,0 0 0,1 0 1,-1-1-1,2-1 1,6-8 9,1 0 0,-1-1 1,-1 0-1,0 0 1,9-20-1,28-72-4,-39 89-9,66-208-222,-71 220 123,-1 7 31,0 20 2,-5 39 45,5-56 10,-1 1 9,-1 11 12,1 1-1,1-1 1,4 34-1,-3-49-4,0 1-1,0 0 1,1 0-1,-1-1 1,1 1 0,0 0-1,1-1 1,3 7-1,-4-9 0,0 0-1,0 0 0,0 0 0,0 0 0,0 0 1,0 0-1,1-1 0,-1 1 0,0-1 0,1 0 0,-1 0 1,1 0-1,0 0 0,-1 0 0,1 0 0,4 0 1,-3-1-40,0 0 0,-1 0 1,1 0-1,0 0 1,0-1-1,0 1 1,0-1-1,0 0 1,-1-1-1,1 1 1,0 0-1,-1-1 1,1 0-1,-1 0 0,0 0 1,0 0-1,0-1 1,0 1-1,0-1 1,0 0-1,0 0 1,-1 0-1,1 0 1,-1 0-1,0 0 1,0-1-1,0 1 1,2-7-1,-2 4-201,0 1 0,0-1 0,0 0 0,0 0 0,-1 0 0,0 0 0,0 0-1,-1 0 1,0 0 0,0 0 0,0 0 0,-1 0 0,1 0 0,-2 0 0,1 0 0,-1 0 0,-4-11 0,-8-7-587,0 4-134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44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15523,'0'-2'264,"0"0"-1,0 0 0,0 0 0,1-1 1,-1 1-1,0 0 0,1 0 0,-1 0 1,1 0-1,0 0 0,0 0 0,0 0 1,0 0-1,0 0 0,0 0 1,1 0-1,-1 0 0,2-1 0,0 1-166,-1 0 0,1 1 0,0-1 0,0 1-1,0-1 1,0 1 0,1 0 0,-1 0 0,0 1 0,0-1-1,7 0 1,39-1-1839,1 2 0,-1 3 0,1 1-1,64 15 1,-110-18 2002,0 0 0,1-1 0,-1 2 0,0-1 0,0 0 0,0 1 0,0 0 0,6 4 0,-9-5-87,0 0-1,0 0 1,0 0-1,0 0 1,0 1-1,0-1 0,0 0 1,0 1-1,-1-1 1,1 1-1,-1-1 1,1 1-1,-1-1 1,0 1-1,1-1 1,-1 1-1,0-1 1,0 1-1,0-1 1,0 1-1,0-1 1,0 1-1,-1 0 1,1-1-1,0 1 1,-1-1-1,0 2 1,-5 14 558,-1-1 0,-1-1 1,0 1-1,-1-1 1,-1-1-1,-15 19 1,14-19-490,0 0 1,1 1 0,0 1-1,1 0 1,-10 25 0,19-39-233,-1-1 0,0 1 1,1-1-1,0 1 0,-1-1 0,1 1 1,0-1-1,0 1 0,-1-1 1,1 1-1,0 0 0,1-1 0,-1 1 1,0-1-1,0 1 0,1-1 0,-1 1 1,1-1-1,-1 1 0,1-1 1,0 0-1,-1 1 0,1-1 0,0 0 1,0 1-1,0-1 0,0 0 1,0 0-1,0 0 0,1 0 0,-1 0 1,0 0-1,0 0 0,1 0 1,-1-1-1,1 1 0,-1 0 0,0-1 1,1 1-1,-1-1 0,1 0 0,2 1 1,7 1 3,-1-1 0,1 0 0,-1-1 0,21-2 0,-19 1-202,0-1 0,-1 0 0,1 0 0,0-1 0,-1-1 0,1 0 0,18-9-1,-26 10 11,0 1-1,1-1 1,-1 0-1,0 0 1,0 0-1,-1-1 1,1 0-1,-1 1 1,0-1-1,0 0 1,0 0-1,0-1 1,0 1-1,-1-1 1,0 1-1,0-1 1,-1 0-1,1 0 1,-1 1-1,2-11 1,-2-16-831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45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9 141 17036,'-9'20'1608,"9"-9"-936,10-2-280,10-5 744,3-1-327,9-6-697,-1-4-440,4-10-649,-1-5 897,-4-5-352,-3-3-160</inkml:trace>
  <inkml:trace contextRef="#ctx0" brushRef="#br0" timeOffset="1">327 0 16211,'-3'23'1761,"-3"10"-929,-1 3-272,0 7 944,3 1-279,2-2-361,2-3-176,4-11-312,6-6-192,3-15-584,3-7-400,0-22-456,-2-6 984,1-15-265,-3-5-183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46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1 354 16532,'2'7'439,"1"0"1,1 0 0,-1 0 0,1-1 0,0 0 0,0 0 0,1 0 0,0 0-1,11 10 1,-11-13-266,0 1 0,1-1 0,0 0 0,-1 0 0,1 0-1,0-1 1,1 0 0,-1 0 0,0-1 0,1 1 0,-1-1-1,8 0 1,-2-1-70,1 0-1,0 0 1,0-2 0,0 1-1,-1-2 1,19-5-1,70-31-105,-9 2-282,-91 37 291,0 0-1,0-1 1,0 1 0,0 0-1,0 0 1,0 0 0,0-1-1,0 1 1,0 0-1,0 0 1,0 1 0,0-1-1,0 0 1,0 0 0,0 0-1,0 1 1,0-1 0,0 0-1,0 1 1,0-1-1,0 1 1,-1 0 0,1-1-1,0 1 1,0-1 0,0 1-1,-1 0 1,1 0 0,0-1-1,-1 1 1,1 0-1,0 0 1,0 2 0,0-2 12,-1 0 0,1 0 0,0 0 0,0 0 0,0 1 0,0-1 1,0 0-1,0-1 0,0 1 0,0 0 0,0 0 0,1 0 0,-1-1 0,0 1 1,1 0-1,-1-1 0,0 1 0,1-1 0,-1 0 0,0 1 0,1-1 0,2 0 1,2-1-7,1 0 1,0 0-1,-1-1 1,1 1 0,-1-2-1,0 1 1,0-1-1,0 0 1,0 0 0,9-6-1,4-4-110,29-28 1,-32 24 29,0-1 0,-1-1 1,-1 0-1,-1-1 1,0-1-1,-2 0 1,0 0-1,-1-1 0,-2-1 1,11-41-1,-18 58 76,0 1 0,0 0 0,-1-1 0,0 1 0,0-9 0,0 14-7,0 0 1,0-1 0,0 1 0,0 0-1,0-1 1,0 1 0,0 0 0,-1-1-1,1 1 1,0-1 0,0 1 0,0 0 0,0 0-1,0-1 1,-1 1 0,1 0 0,0-1-1,0 1 1,0 0 0,-1-1 0,1 1-1,0 0 1,0 0 0,-1 0 0,1-1-1,0 1 1,-1 0 0,1 0 0,0 0 0,-1-1-1,0 2 7,0-1-1,0 1 1,0 0 0,0-1-1,0 1 1,0 0-1,0 0 1,1-1-1,-1 1 1,0 0 0,0 0-1,1 0 1,-1 0-1,1 0 1,-2 2-1,-8 19 101,0 0-1,2 0 0,0 1 1,2 1-1,0-1 1,2 1-1,-2 24 0,5-33-72,0 0-1,1 1 0,1-1 1,1 0-1,4 20 0,-4-25-21,0 0 0,2-1 0,-1 1 0,1-1 0,0 0 0,1 0 0,0-1 0,0 1 0,8 7 0,-13-15-8,1 0 0,0 0 0,0 0 0,0 0 0,0 0-1,0 0 1,0-1 0,0 1 0,0 0 0,0-1 0,0 1-1,2 0 1,-2-1 0,-1 0 1,0 0-1,1 0 0,-1 0 0,0 0 0,1 0 1,-1 0-1,0 0 0,1 0 0,-1 0 0,1 0 1,-1 0-1,0 0 0,0 0 0,1-1 0,-1 1 1,0 0-1,1 0 0,-1 0 0,0-1 0,1 1 1,-1 0-1,0 0 0,0-1 0,0 1 0,1 0 1,-1 0-1,0-1 0,1-1 20,0 0-1,-1 0 1,1 0 0,-1 0 0,0 0-1,1 0 1,-1 0 0,0 0 0,0 0-1,0 0 1,-1 0 0,1 0-1,0 0 1,-2-2 0,-4-14 233,-1 1 0,-1 1 1,0-1-1,-14-19 0,-7-12 261,29 47-514,0 1-1,-1 0 0,1-1 1,0 1-1,0-1 0,-1 1 1,1 0-1,0-1 0,0 1 1,0-1-1,0 1 0,-1-1 1,1 1-1,0-1 0,0 1 1,0-1-1,0 1 1,0-1-1,0 1 0,0-1 1,0 1-1,1-1 0,-1 1 1,0 0-1,0-1 0,11 1 38,18 15-141,-27-14 78,19 10-459,-1-1-1,1-1 0,0-1 1,1 0-1,37 6 1,-47-11 130,0-1 1,1-1-1,-1 0 1,1-1 0,-1 0-1,1-1 1,-1 0-1,0-1 1,1-1 0,-1 0-1,0 0 1,11-6-1,-19 8 400,-1-1 0,1 0-1,-1-1 1,0 1 0,0-1-1,0 1 1,0-1 0,0 0-1,0 0 1,-1 0 0,1 0-1,1-4 1,-2 4 385,-1 0 0,0 0 0,1 0 0,-1 0 1,-1 0-1,1 0 0,0 0 0,-1 0 0,1-6 0,1-3 1528,-2 3-1631,-16 5-471,9 4 104,0-1 0,1 2 0,-1-1 0,0 1 0,0 0 0,1 1 0,-1-1-1,0 1 1,1 1 0,-12 5 0,15-7 34,0 0-1,0 1 1,1 0-1,-1-1 1,0 1-1,1 0 1,0 1-1,-1-1 1,1 0-1,0 1 1,0-1-1,0 1 1,0-1-1,1 1 1,-1 0-1,1 0 1,0 0-1,0 0 1,0 0-1,0 0 1,0 0-1,0 0 1,1 0-1,0 0 1,-1 5-1,2-6-2,0 1 0,-1-1 0,1 1-1,0 0 1,0-1 0,0 0 0,0 1 0,1-1 0,-1 0 0,1 1-1,-1-1 1,1 0 0,0 0 0,0 0 0,0-1 0,0 1 0,0 0-1,0-1 1,1 1 0,-1-1 0,0 0 0,1 0 0,-1 0-1,1 0 1,-1 0 0,1 0 0,0-1 0,2 1 0,8 2-184,-1-1 0,1-1 0,0 0 0,19-1 1,2-3-632,0-2 1,-1-1-1,1-2 1,-1-1-1,0-2 0,-1-1 1,-1-1-1,0-2 1,0-1-1,50-37 1,-77 50 860,-1 2 46,-1-1-1,0 1 1,0-1-1,0 1 0,0-1 1,0 0-1,-1 0 1,1 0-1,0 0 0,-1 0 1,3-4-1,-4 6-54,0-1 1,0 1-1,0 0 0,0 0 0,0-1 0,0 1 1,0 0-1,0 0 0,0-1 0,0 1 0,0 0 1,0 0-1,0-1 0,0 1 0,-1 0 0,1 0 1,0-1-1,0 1 0,0 0 0,0 0 0,0 0 1,-1-1-1,1 1 0,0 0 0,0 0 0,0 0 1,-1 0-1,1-1 0,0 1 0,0 0 0,0 0 1,-1 0-1,1 0 0,0 0 0,0 0 0,-1 0 1,1 0-1,0 0 0,0 0 0,-1 0 0,1 0 1,0 0-1,0 0 0,-1 0 0,1 0 0,0 0 1,0 0-1,-1 0 0,1 0 0,0 0 0,0 0 1,-1 0-1,1 0 0,0 0 0,0 1 0,-1-1 1,-16 5 1137,13-3-932,0 1-1,0-1 1,0 1-1,0-1 1,0 1 0,1 0-1,-6 5 1,8-7-232,1 0 0,-1 0 1,1-1-1,-1 1 0,0 0 0,1 0 1,0 0-1,-1 0 0,1-1 0,-1 1 1,1 0-1,0 0 0,0 0 1,-1 0-1,1 0 0,0 0 0,0 0 1,0 0-1,0 0 0,0 0 0,0 0 1,1 0-1,-1 0 0,0 0 1,0 0-1,1-1 0,-1 1 0,0 0 1,1 0-1,-1 0 0,1 0 0,-1 0 1,1-1-1,-1 1 0,1 0 0,0 0 1,0-1-1,-1 1 0,1-1 1,0 1-1,0-1 0,-1 1 0,3 0 1,8 5-72,0 0 1,1-1-1,0 0 1,0-1 0,19 4-1,-20-6 86,-1 1-1,1 0 1,-1 0-1,0 1 1,0 1-1,0 0 1,-1 0-1,15 10 1,-23-13 9,1-1 1,0 1 0,-1 0-1,1-1 1,-1 1 0,0 0-1,1 0 1,-1 0 0,0 0 0,0 0-1,0 0 1,-1 0 0,1 0-1,0 0 1,-1 0 0,1 0-1,-1 1 1,0-1 0,0 4 0,0-2 40,-1 0 1,0 0-1,0 0 1,0 0 0,-1 0-1,1 0 1,-1-1-1,0 1 1,0 0 0,-3 3-1,-2 3 117,-1-1 0,0 0 0,-1-1 0,1 0 0,-2 0 1,-15 10-1,19-14-201,0-1 0,-1 0 0,1 0 0,-1-1 1,0 0-1,1 0 0,-1 0 0,0-1 0,0 0 0,0 0 1,0-1-1,0 0 0,0 0 0,0-1 0,-8-1 1,0-1-84,0-2-1,0 1 1,0-2 0,0 0 0,-22-13 0,-17-15-249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46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 21285,'-1'-7'2096,"4"1"-1728,4 0-1048,4 5 2392,4 0-1552,-1-5-80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4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67 147 19804,'1'1'104,"-1"0"0,1 0 0,-1 0 0,1 0 0,-1-1 0,0 1 0,0 0 0,1 0 0,-1 0 0,0 0 0,0 0 0,0 0 0,0 0 0,0 0 0,0 0 0,0 0 0,-1 0 0,1 1 0,0 0 34,-35 230 2600,1 4-2182,35-218-427,-1-18-122,0 0 0,0 0-1,0 0 1,0 1 0,0-1 0,0 0 0,0 0-1,0 0 1,0 1 0,0-1 0,0 0 0,0 0-1,1 0 1,-1 1 0,0-1 0,0 0 0,0 0-1,0 0 1,0 0 0,1 0 0,-1 0 0,0 1-1,0-1 1,0 0 0,0 0 0,1 0 0,-1 0-1,0 0 1,0 0 0,0 0 0,1 0 0,-1 0-1,0 0 1,1 0 0,0-1 22,0 0 0,0 1 0,0-2 0,1 1 0,-1 0 0,0 0-1,0 0 1,-1 0 0,1-1 0,0 1 0,0 0 0,-1-1 0,1 1 0,0 0 0,0-4 0,5-14 169,0-1 0,-2 0 0,0 0 1,1-26-1,-2-85 349,-3 114-480,1-22 33,-3 1 0,-1 0 0,-11-53 0,7 76-146,5 28-7,2 31-21,2-33 62,-1 1 1,1-1-1,0 0 0,1 0 1,1 0-1,4 10 1,-6-17 11,-1-1 0,1 0 0,-1 0 0,1 0 1,0 0-1,0-1 0,0 1 0,1 0 1,-1-1-1,1 1 0,-1-1 0,1 0 0,0 0 1,0 0-1,0 0 0,0-1 0,0 1 1,0-1-1,0 0 0,1 0 0,-1 0 0,1 0 1,6 0-1,-2-1 5,0-1 0,1 0-1,-1-1 1,0 0 0,0 0 0,0-1-1,0 0 1,0 0 0,-1-1 0,0 0 0,1 0-1,7-7 1,12-10 37,40-38-1,-43 35-8,0-1-1,-2-1 1,-1-1-1,-1-1 1,20-37-1,-30 42-45,-10 23 12,0 0 1,0 0-1,0 1 1,0-1-1,0 0 0,0 0 1,-1 0-1,1 0 0,0 0 1,0 0-1,0 0 1,0 0-1,0 0 0,0 0 1,0 0-1,0 0 0,0 0 1,0 0-1,0 0 1,-1 0-1,1 0 0,0 0 1,0 0-1,0 1 0,0-1 1,0 0-1,0 0 1,0 0-1,0-1 0,0 1 1,-1 0-1,1 0 0,0 0 1,0 0-1,0 0 1,0 0-1,0 0 0,0 0 1,0 0-1,0 0 0,0 0 1,0 0-1,0 0 1,-1 0-1,1 0 0,0 0 1,0 0-1,0 0 0,0 0 1,0-1-1,0 1 1,0 0-1,-4 5-9,1 0-1,0 0 1,0 0 0,0 0-1,-3 10 1,-10 29-58,2 0 1,2 1-1,3 0 0,1 1 1,2 0-1,2 0 0,3 49 1,1-82-164,2 0 0,-1 0 1,2 0-1,0-1 1,7 21-1,-9-31 151,0 1 1,0 0-1,1 0 1,-1-1-1,1 1 0,-1-1 1,1 1-1,0-1 1,0 0-1,0 1 1,1-1-1,-1 0 0,0-1 1,1 1-1,-1 0 1,1-1-1,0 1 1,0-1-1,-1 0 0,1 0 1,0 0-1,0 0 1,0 0-1,0-1 0,0 1 1,0-1-1,0 0 1,5 0-1,21-5-688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0:43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50 12899,'-15'6'558,"-1"-1"1,-22 6-1,23-8-228,1 1 0,-23 10 0,32-12-268,0 1-1,0 0 0,0 0 1,0 0-1,1 1 1,0 0-1,-1 0 0,1 0 1,0 0-1,-4 8 0,-2 3-6,1 2-1,1-1 0,1 1 1,0 0-1,1 1 0,1-1 0,1 1 1,1 0-1,-3 26 0,4-10-9,1 1 1,2 0-1,1-1 1,8 38-1,-6-52-27,0 1 0,2-1 0,0 0 1,1 0-1,2-1 0,-1 0 0,2 0 0,22 31 0,-25-40-8,1-1-1,0-1 0,0 1 0,1-1 0,0-1 1,0 0-1,1 0 0,0-1 0,0 0 1,0 0-1,1-1 0,0-1 0,0 0 0,0 0 1,0-1-1,1-1 0,14 2 0,-16-3 24,-1 0 1,1-1-1,0-1 0,-1 1 0,1-2 0,-1 1 0,1-1 0,-1-1 0,0 0 1,0 0-1,0-1 0,0 0 0,13-8 0,-11 5 22,-1-1 0,-1 0 0,0-1-1,0 0 1,0 0 0,-1-1 0,0 0 0,-1 0 0,-1-1-1,7-12 1,0-4 62,-2-1 1,-1 0-1,-1 0 0,-2-1 0,7-44 0,-9 21 47,-1 0 0,-4-68 0,-1 98-78,-1-1 0,-1 0-1,-1 0 1,-1 1 0,-15-42-1,17 57-50,-1-1 1,0 1-1,0 0 0,-1 0 0,1 0 1,-2 1-1,1 0 0,-10-9 0,11 11-12,-1 1-1,0 0 1,0 0-1,0 0 1,-1 0-1,1 1 0,0 0 1,-1 0-1,0 0 1,1 1-1,-1 0 1,0 0-1,-7 0 1,-2 0-200,0 2 0,0 0 1,0 0-1,0 2 0,1 0 1,-1 0-1,1 1 0,0 1 0,0 1 1,0 0-1,-13 8 0,15-7-276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47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132 194 16388,'-9'15'926,"-1"1"1,-1-2 0,-24 27 0,21-26 94,1 0-1,-19 28 1,32-42-977,-1 0 0,0 0 0,0 1 0,0-1 0,1 1 0,-1-1 0,1 0 1,-1 1-1,1-1 0,-1 1 0,1 0 0,0-1 0,0 1 0,0-1 0,0 1 0,0-1 0,0 1 0,0-1 0,0 1 0,1 0 0,-1-1 1,1 3-1,1-3-18,-1 1 0,0 0 0,0-1 0,1 1 1,-1-1-1,1 0 0,0 1 0,-1-1 0,1 0 1,0 0-1,0 0 0,0 0 0,-1 0 0,5 0 0,6 2-3,1 0 0,-1-1 0,1 0-1,16-1 1,-29-1-20,56 1 55,-15-1 11,1 2-1,68 12 1,-103-12-35,0-1 0,-1 1 1,1 0-1,-1 1 0,1 0 0,-1 0 0,10 6 0,-16-8-10,0-1-1,1 0 0,-1 0 0,0 0 0,0 0 0,1 0 0,-1 1 0,0-1 1,0 0-1,1 0 0,-1 0 0,0 0 0,1 0 0,-1 0 0,0 0 1,0 0-1,1 0 0,-1 0 0,0 0 0,0 0 0,1 0 0,-1 0 1,0-1-1,0 1 0,1 0 0,-1 0 0,0 0 0,0 0 0,1 0 0,-1 0 1,0-1-1,0 1 0,1 0 0,7-12 394,3-16 60,-11 28-449,13-48 433,-3 0 0,6-55-1,-11 66-419,-1-1-88,-4 28-103,0-1-1,2 1 1,-1-1 0,1 1 0,1 0-1,0-1 1,0 1 0,6-11 0,-8 19-62,1 1 0,0-1 0,0 1 0,0-1 0,0 1 0,0 0 0,1 0 0,-1-1 0,0 2 0,1-1 0,-1 0 0,0 0 0,1 1 0,-1-1 0,1 1 0,-1 0 0,5 0 0,16-5-824,0-3 112,4-5-118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48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17 13123,'-1'2'269,"-1"0"1,1 0 0,0 0-1,-1 1 1,1-1 0,0 0-1,1 1 1,-1-1-1,0 3 1,-3 6 265,-9 28 871,1 1-1,-10 72 1,3 84-699,19-191-690,-1 23 83,3 36 0,-2-58-92,0 0 0,1 0 0,0 0 0,1 0 0,-1 0-1,1 0 1,0-1 0,1 1 0,-1-1 0,1 1 0,0-1 0,5 6 0,-7-10-10,0 1-1,1-1 1,-1 0 0,0 0 0,1-1-1,-1 1 1,1 0 0,-1 0 0,1-1-1,0 1 1,-1-1 0,1 1 0,-1-1-1,1 0 1,0 0 0,-1 1 0,1-1-1,0 0 1,0 0 0,-1-1 0,1 1-1,0 0 1,-1-1 0,1 1 0,-1-1-1,1 1 1,0-1 0,-1 0 0,1 1-1,-1-1 1,3-2 0,3-2-19,1-1 0,-1 1 1,0-1-1,8-10 0,1-3-31,-1-1 0,19-32 0,1-4-120,-32 56 184,-1 8 3,0 17 19,-1-6-3,0-12 6,0-1 0,0 1 0,1-1 0,0 0 1,0 1-1,1-1 0,0 0 0,0-1 0,0 1 0,9 10 0,-10-13 9,1 0-1,-1-1 0,1 1 1,0-1-1,0 0 0,1 1 1,-1-1-1,0-1 0,1 1 1,-1 0-1,1-1 0,-1 0 1,1 0-1,0 0 0,-1 0 1,1-1-1,0 1 0,0-1 1,-1 0-1,7 0 0,0-2 43,-1 0-1,1 0 1,-1-1 0,0 0-1,0-1 1,0 0 0,0 0-1,0-1 1,-1 0-1,0-1 1,0 0 0,0 0-1,9-11 1,1-2 119,0 0 0,-2-2 0,26-41 0,-22 26-165,-1-1-1,-2-1 0,-1-1 1,-2 0-1,-2-1 0,11-62 1,-22 93-60,1 1 1,-1-1 0,-1 1-1,0-1 1,-1-13 0,1 22 14,0 0 1,0-1-1,0 1 1,0 0-1,0-1 1,0 1 0,0 0-1,0-1 1,0 1-1,0 0 1,0-1-1,0 1 1,0 0-1,0-1 1,0 1 0,0 0-1,0 0 1,0-1-1,-1 1 1,1 0-1,0-1 1,0 1-1,0 0 1,-1 0 0,1-1-1,0 1 1,0 0-1,0 0 1,-1 0-1,1-1 1,0 1-1,-1 0 1,1 0 0,0 0-1,0 0 1,-1 0-1,1-1 1,0 1-1,-1 0 1,1 0-1,0 0 1,-1 0 0,1 0-1,0 0 1,-1 0-1,1 0 1,0 0-1,-1 0 1,1 0-1,0 1 1,-1-1 0,1 0-1,0 0 1,-1 0-1,1 0 1,0 0-1,0 1 1,-1-1-1,1 0 1,0 0 0,0 0-1,-1 1 1,-10 16-32,5 1 36,1 1 1,0-1 0,2 1 0,0 0 0,1 0 0,1 0 0,1 0 0,1 0-1,0 0 1,2 0 0,5 25 0,7 12-92,2-1 0,33 74 1,-32-88-523,33 53 1,-75-132-534,-31-55 964,52 89 180,-20-41 320,2-1 0,2-1 0,-19-70 0,36 111-222,1 0 1,0 0-1,1 0 0,-1-1 0,1 1 0,1-6 1,-1 11-77,0 0 1,0-1 0,1 1 0,-1 0 0,0 0 0,1 0 0,-1 0 0,1 0 0,-1 0 0,1 0 0,-1 0-1,1 0 1,0 0 0,-1 0 0,1 0 0,0 0 0,0 0 0,0 1 0,0-1 0,0 0 0,0 1-1,0-1 1,0 1 0,0-1 0,0 1 0,0-1 0,0 1 0,0 0 0,0-1 0,1 1 0,-1 0 0,0 0-1,0 0 1,0 0 0,0 0 0,1 0 0,1 0 0,69 14-122,-29-4-11,-13-6-48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49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113 310 15643,'11'-29'1650,"11"-33"145,-21 58-1542,0-1 1,0 0-1,0 1 1,-1-1-1,1 1 0,-1-1 1,0 0-1,-1 0 1,1 1-1,-2-8 0,2 12-169,-1-1-1,1 0 1,0 0-1,0 0 1,-1 1-1,1-1 1,0 0-1,-1 0 1,1 1-1,-1-1 1,1 0-1,-1 1 1,1-1-1,-1 1 1,0-1-1,1 0 1,-1 1-1,0 0 1,1-1 0,-1 1-1,0-1 1,0 1-1,1 0 1,-1-1-1,0 1 1,-1 0-1,1 0 16,-1 0 0,0 0 1,1 0-1,-1 1 0,1-1 0,-1 0 0,1 1 0,-1 0 1,1-1-1,-1 1 0,1 0 0,-3 1 0,-2 3 76,0 0-1,0 0 0,0 1 1,-7 9-1,3-2-114,1 0 0,1 0 0,0 1 0,1 1 0,-9 25-1,12-30-57,1 0 0,1 0 0,0 0 0,0 1-1,1-1 1,0 1 0,1-1 0,0 0 0,3 19-1,-1-24-7,-1 1-1,1-1 1,0 0-1,1 0 1,-1 0-1,1 0 0,0-1 1,0 1-1,8 7 1,40 37-130,-12-13 15,-22-16 39,-1 1 1,-1 0-1,-1 2 1,-1-1-1,-1 2 1,-1-1 0,0 2-1,-2 0 1,-2 0-1,0 0 1,-1 1-1,-1 0 1,-2 0 0,-1 0-1,-1 0 1,-2 36-1,-1-48 80,0 1 0,-1-1 0,-1 1 0,0-1 0,-7 14 0,9-23 27,-1 0-1,1 0 0,-1 0 0,-1 0 0,1-1 0,-1 1 0,-4 4 0,6-7-1,-1 0 0,1-1-1,0 1 1,0-1 0,-1 1 0,1-1 0,-1 0-1,0 0 1,1 0 0,-1 0 0,0 0 0,1-1-1,-1 1 1,0-1 0,-3 1 0,2-2 2,1 1 0,0-1 1,0 0-1,0 0 0,0 0 0,0 0 1,0 0-1,0 0 0,0-1 1,0 0-1,1 1 0,-1-1 0,0 0 1,1 0-1,0-1 0,-1 1 0,1 0 1,0-1-1,0 0 0,1 1 1,-1-1-1,0 0 0,1 0 0,-2-4 1,-2-5 29,1 1 0,0-1-1,1 0 1,0 0 0,-1-16 0,3 4-53,0-1 0,2 1-1,1 0 1,1 0 0,1 0 0,1 0-1,15-43 1,1 10-78,3 2 0,31-53 0,116-151-190,-20 35 241,-147 217 27,0 1 0,0 0 0,-1 0 0,0-1 0,0 1 0,0-1 0,-1 0 1,2-10-1,-4 16-2,1 1 0,-1-1 0,0 0 0,0 1 1,0-1-1,0 0 0,0 1 0,0-1 1,0 0-1,0 1 0,0-1 0,0 0 0,0 1 1,0-1-1,-1 0 0,1 1 0,0-1 1,0 0-1,-1 1 0,1-1 0,0 1 0,-1-1 1,1 0-1,-1 1 0,1-1 0,-1 1 1,1 0-1,-1-1 0,1 1 0,-1-1 1,1 1-1,-1 0 0,0-1 0,1 1 0,-1 0 1,0-1-1,1 1 0,-1 0 0,0 0 1,1 0-1,-1 0 0,0 0 0,1 0 0,-1 0 1,0 0-1,1 0 0,-1 0 0,0 0 1,0 0-1,1 0 0,-1 1 0,1-1 0,-1 0 1,0 0-1,0 1 0,-5 1 1,1 0 0,0 0 0,0 1-1,0-1 1,-8 7 0,2 0 8,0 2 0,0-1 0,1 1 0,1 1 0,0-1 0,0 2 0,1-1 0,1 1 0,0 0 0,-7 21-1,10-22 9,0 0-1,0 0 0,1 1 0,1-1 0,0 1 0,1-1 0,0 1 0,1-1 1,0 1-1,1 0 0,1-1 0,4 20 0,-4-25-2,1-1 0,0 1 0,0-1 0,0 1 0,1-1 0,0 0 0,0 0 0,0 0 0,1-1 0,0 0 0,0 0 0,0 0 0,1 0 0,-1-1 0,1 0 1,8 4-1,-9-5-3,-1-1 1,1 0 0,0 0-1,0-1 1,0 0-1,0 1 1,0-2 0,1 1-1,-1-1 1,0 1 0,0-1-1,0-1 1,1 1 0,-1-1-1,0 0 1,0 0 0,0 0-1,0-1 1,0 0 0,0 0-1,-1 0 1,10-6 0,-5 0 6,1 0 1,-1 0-1,0-1 1,-1 0-1,0-1 0,-1 0 1,0 0-1,0 0 1,-1-1-1,0 0 1,-1-1-1,0 1 1,-1-1-1,-1 0 0,0 0 1,0 0-1,1-12 1,-7 13-18,-2 14-7,-7 15-11,7-5 22,0 1 0,1-1 0,0 1 0,1 0 0,0-1 0,1 1 0,1 1 0,0-1-1,1 0 1,0 0 0,4 19 0,-4-31 3,1 0 1,-1 0-1,1 0 0,0 0 0,0 0 1,-1 0-1,1 0 0,0 0 0,1 0 0,-1 0 1,0-1-1,0 1 0,1 0 0,-1-1 1,1 1-1,-1-1 0,1 0 0,0 1 0,0-1 1,-1 0-1,1 0 0,0 0 0,0 0 1,0-1-1,0 1 0,0 0 0,0-1 1,0 0-1,1 1 0,-1-1 0,0 0 0,0 0 1,0 0-1,0 0 0,0 0 0,4-1 1,1-1 17,0 0 1,1-1-1,-1 1 1,0-1-1,0-1 0,-1 1 1,1-1-1,11-9 1,1-3 1,-2-1 1,0-1-1,-1 0 0,0-1 1,-2-1-1,0 0 1,-2-1-1,0-1 0,-1 0 1,12-36-1,-17 29-76,-12 48 33,1 1 0,1-1 0,-3 41 0,7-49-67,-1 1 0,2-1 0,0 1 0,0 0 0,1-1 0,0 1 0,1-1 0,6 16 0,-9-25 24,1-1 0,-1 0-1,1 1 1,0-1 0,0 0 0,0 0-1,-1 0 1,1 1 0,0-1-1,0 0 1,0 0 0,1 0-1,-1-1 1,2 2 0,-2-1-29,0-1 0,-1 0 0,1 0 0,0 1 0,0-1 0,-1 0 0,1 0 0,0 0 1,0 0-1,0 0 0,-1 0 0,1-1 0,0 1 0,0 0 0,-1 0 0,1 0 0,0-1 1,0 1-1,1-1 0,0-1-87,1-1-1,0 1 1,-1 0 0,1-1 0,-1 1 0,0-1-1,0 0 1,0 0 0,0 0 0,2-6 0,11-28-675,0-7-178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49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12227,'0'2'864,"2"16"440,4 0-1488,8 2 1120,7 2-416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50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149 434 16163,'-12'6'317,"2"1"0,-1 0-1,1 1 1,0 0 0,0 1-1,1 0 1,0 0 0,1 1-1,0 0 1,1 0 0,0 1-1,0 0 1,1 1 0,1-1-1,0 1 1,0 0 0,-3 17-1,7-27-250,1 0 0,0 0 0,-1 0 0,1 0-1,0 0 1,0 0 0,0 0 0,0 0 0,1 0 0,-1 0-1,0 0 1,1 0 0,0 0 0,-1 0 0,1 0 0,0 0-1,0 0 1,0 0 0,0-1 0,0 1 0,0 0 0,1-1-1,1 3 1,-1-3-19,0 0-1,0 0 0,0 0 1,0 0-1,0-1 0,0 1 1,0-1-1,1 1 0,-1-1 1,0 0-1,0 0 0,0 0 1,1 0-1,-1 0 0,0 0 1,0-1-1,0 1 0,0-1 1,0 1-1,1-1 1,-1 0-1,2-1 0,7-4 41,0 0 0,-1 0 0,0-1 0,0 0 0,0-1 0,15-16 0,-3-1 105,26-37 1,-32 39-162,-1-2-1,-1 0 1,-2 0 0,0-1 0,-2-1-1,0 0 1,-2 0 0,-2-1 0,0 0-1,-1 0 1,-2 0 0,-1-1 0,-3-37 0,1 59-28,-1 0 1,0 0-1,-1 0 1,1 0 0,-1 1-1,-1-1 1,1 1-1,-1-1 1,0 1 0,-7-10-1,8 14-2,0 0 0,0-1 0,0 1-1,0 0 1,0 0 0,-1 0 0,1 1 0,-1-1-1,1 1 1,-1-1 0,0 1 0,0 0 0,1 0-1,-1 0 1,0 0 0,0 0 0,0 1 0,0-1 0,0 1-1,0 0 1,0 0 0,0 0 0,0 0 0,0 1-1,0-1 1,-4 2 0,-2 1 7,1 0 0,-1 1-1,1 0 1,0 1 0,0-1 0,0 1 0,1 1-1,0 0 1,0 0 0,0 0 0,-10 14 0,8-9 4,0 0 1,2 1 0,-1 0-1,1 0 1,1 0-1,0 1 1,-5 17 0,10-26-9,0 1 0,0-1 1,0 0-1,1 1 1,0-1-1,-1 1 0,2-1 1,-1 1-1,0-1 1,1 0-1,0 1 1,0-1-1,0 0 0,0 1 1,3 3-1,-1-2-10,1-1 1,-1 1-1,1-1 0,0 0 0,0-1 0,1 1 0,-1-1 1,1 0-1,0 0 0,6 4 0,106 57-444,-83-48 126,-1 1 0,51 38 1,-2 21-1700,-80-75 1978,1 0 1,-1 0-1,0 0 1,1 0-1,0 0 1,-1-1 0,1 1-1,0-1 1,0 0-1,0 0 1,0 0-1,0 0 1,0-1 0,0 1-1,4-1 1,23-2-368</inkml:trace>
  <inkml:trace contextRef="#ctx0" brushRef="#br0" timeOffset="1">842 434 18092,'15'8'1952,"3"-1"-1192,5-2-319,0-5 975,3-2-904,-9-5-40,-5-1-136,-10-2-336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51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123 253 14355,'6'-11'706,"-1"0"-1,-1 0 1,1-1-1,-2 0 0,0 0 1,0 0-1,-1 0 1,0 0-1,-1 0 1,-2-24-1,1 35-632,0-1-1,0 0 1,0 0-1,-1 1 1,1-1-1,-1 0 1,1 1-1,-1-1 1,0 1-1,0-1 0,1 1 1,-1-1-1,0 1 1,-2-3-1,2 4-42,1 0-1,-1-1 0,0 1 0,1 0 1,-1-1-1,1 1 0,-1 0 0,0 0 1,1 0-1,-1 0 0,0-1 0,1 1 1,-1 0-1,0 0 0,0 0 0,1 0 0,-1 0 1,0 1-1,1-1 0,-1 0 0,0 0 1,1 0-1,-1 1 0,0-1 0,-3 2 11,1 0-1,1 0 1,-1 1-1,0-1 1,0 0-1,1 1 0,-1 0 1,1 0-1,0 0 1,0 0-1,-3 5 1,-6 16-36,1 0 1,1 1 0,1-1-1,1 2 1,2-1 0,0 1-1,2-1 1,1 1 0,0 32-1,4-43-1,0 1-1,0-1 1,2 0-1,8 26 1,30 57 24,-17-42-20,-21-46-5,68 178-38,-65-165 16,-1 1 0,-1 0 1,-1-1-1,-1 1 0,-2 1 1,0 29-1,-2-47 17,0 0-1,0 0 1,0 0 0,-1-1 0,0 1-1,0-1 1,0 1 0,-1-1 0,0 0-1,0 0 1,-1 0 0,-8 10-1,10-13 15,-1 0-1,0 0 1,0-1-1,0 1 1,-1-1-1,1 0 1,0 0-1,-1 0 0,0-1 1,1 1-1,-1-1 1,0 0-1,0 0 1,1 0-1,-1 0 0,0 0 1,0-1-1,0 0 1,0 0-1,0 0 1,0-1-1,0 1 0,-5-2 1,5 1 6,-1-1-1,0 1 1,1-1 0,-1 0 0,1 0 0,0-1-1,0 0 1,0 1 0,0-1 0,0-1 0,0 1-1,1 0 1,0-1 0,-1 0 0,1 0 0,1 0-1,-1 0 1,1 0 0,-1 0 0,1-1-1,0 1 1,-2-9 0,0-1 4,1-1 0,0 1 0,1 0-1,1-1 1,0 1 0,2-22 0,1 11-18,1 0 0,2 0 0,1 1 0,0 0 0,2 0 0,1 1 0,0 0 0,2 0 0,21-33 0,12-7-265,91-102-1,2 0-656,-131 157 835,0-1-1,0 0 0,0 1 1,-1-2-1,-1 1 0,1-1 1,2-9-1,-7 18 84,0 1 1,0 0-1,0 0 0,0 0 0,0 0 1,0 0-1,0 0 0,0 0 1,0 0-1,0 0 0,0-1 1,0 1-1,0 0 0,0 0 1,0 0-1,0 0 0,0 0 1,0 0-1,0 0 0,0 0 0,0-1 1,0 1-1,0 0 0,0 0 1,0 0-1,0 0 0,0 0 1,0 0-1,0 0 0,0 0 1,0 0-1,0 0 0,0-1 1,0 1-1,-1 0 0,1 0 0,0 0 1,0 0-1,0 0 0,0 0 1,0 0-1,0 0 0,0 0 1,0 0-1,0 0 0,-1 0 1,1 0-1,0 0 0,0 0 1,0 0-1,0 0 0,0 0 0,0 0 1,0 0-1,0 0 0,-1 0 1,1 0-1,0 0 0,0 0 1,0 0-1,0 0 0,0 0 1,0 0-1,0 0 0,0 0 1,0 0-1,-1 0 0,1 1 0,0-1 1,-7 5 17,-1 8 26,0 0 0,0 0 0,1 0-1,1 1 1,1 0 0,-1 0 0,2 0 0,0 1-1,1-1 1,1 1 0,-2 26 0,4-38-25,0-1 0,0 1 0,0 0 0,1-1 0,-1 1 0,1 0 0,0-1 0,-1 1 0,1-1 0,0 1 1,1-1-1,-1 1 0,0-1 0,1 0 0,-1 0 0,1 0 0,0 1 0,0-1 0,2 2 0,-1-3 5,0 1 0,0 0 0,0-1 0,0 0 0,0 0 0,0 0 0,0 0-1,1 0 1,-1-1 0,0 1 0,1-1 0,-1 0 0,0 0 0,0 0 0,1-1 0,2 0 0,10-2 32,-1-1 1,-1 0-1,1-1 1,-1-1 0,0-1-1,0 0 1,-1 0 0,1-1-1,-2-1 1,1 0 0,21-22-1,-16 13-12,-1-1 1,0-1-1,-2 0 0,0-1 0,-1-1 0,16-34 0,-26 47-34,0 0 0,0-1 0,-1 1 1,-1-1-1,0 1 0,2-17 0,-6 9 3,2 17-12,0 0 0,0-1 0,0 1 0,0 0 0,0 0 0,0 0 0,0 0 0,0-1 0,-1 1 0,1 0-1,0 0 1,0 0 0,0 0 0,0 0 0,-1-1 0,1 1 0,0 0 0,0 0 0,0 0 0,0 0 0,-1 0 0,1 0 0,0 0 0,0 0 0,-1 0 0,1 0 0,0 0 0,0 0 0,0 0 0,-1 0 0,1 0 0,0 0 0,0 0 0,0 0 0,-1 0 0,1 0 0,-2 1-1,1 0 0,-1 1 0,1-1 0,-1 1 0,1-1 0,0 1 0,-1-1-1,1 1 1,0 0 0,0-1 0,0 1 0,0 0 0,0 2 0,-7 14 6,2 1 0,0 0 0,1 0 0,1 1 1,1-1-1,1 1 0,0 0 0,1-1 0,2 1 0,2 25 0,-2-40 13,0 1-1,0-1 0,1 0 1,0 0-1,0 0 1,0 0-1,0 0 1,1-1-1,0 1 0,0-1 1,6 8-1,-7-10 2,1 0 1,-1 1-1,1-1 0,0 0 0,0-1 0,0 1 0,0 0 0,0-1 1,0 0-1,0 0 0,0 0 0,1 0 0,-1 0 0,0 0 0,1-1 1,-1 0-1,0 0 0,1 0 0,4 0 0,-1-1 16,0 0-1,1-1 0,-1 0 0,0 0 1,0-1-1,0 1 0,0-1 1,-1-1-1,1 0 0,-1 0 1,7-5-1,-4 1 4,0 0 0,0-1 0,-1 1-1,0-2 1,-1 1 0,9-16 0,-6 7-32,-1 0 0,-1 0 0,-1-1 0,-1 0 0,0 0 0,-1 0 0,-1-1 0,1-21 0,-4 34-16,-1 4 0,1-1-1,-1 1 1,0-1-1,0 1 1,0-1-1,0 0 1,-1 1-1,0-1 1,1 1-1,-3-6 1,3 9 8,0-1 0,0 1 1,0 0-1,-1 0 0,1 0 0,0-1 1,0 1-1,0 0 0,0 0 1,0 0-1,-1 0 0,1-1 1,0 1-1,0 0 0,0 0 0,-1 0 1,1 0-1,0 0 0,0 0 1,-1-1-1,1 1 0,0 0 1,0 0-1,0 0 0,-1 0 1,1 0-1,0 0 0,0 0 0,-1 0 1,1 0-1,0 0 0,0 0 1,-1 0-1,1 0 0,0 0 1,0 1-1,-1-1 0,1 0 0,0 0 1,0 0-1,0 0 0,-1 0 1,1 0-1,0 1 0,0-1 1,0 0-1,0 0 0,-1 0 0,1 0 1,0 1-1,0-1 0,-8 13-48,3 3 42,0 0 0,1 0 0,0 1 0,2-1 1,0 1-1,0 0 0,2-1 0,0 1 0,4 23 0,-4-37 18,0 0-1,1 0 0,0 0 1,-1 0-1,1 0 0,0 0 1,1-1-1,-1 1 0,0 0 1,1 0-1,-1-1 0,1 1 0,0-1 1,0 1-1,0-1 0,0 0 1,1 0-1,-1 0 0,4 3 1,-3-4 0,-1 0 1,1 0 0,0 0 0,0-1-1,0 1 1,0-1 0,0 1 0,0-1-1,0 0 1,-1 0 0,1 0 0,0-1-1,0 1 1,0-1 0,0 1 0,0-1-1,0 0 1,-1 0 0,1-1 0,4-1-1,4-4 17,-1 1 0,0-1 0,0-1 0,-1 0 0,0 0-1,0-1 1,-1 0 0,12-18 0,-9 11-10,-1-1 0,0 1 0,-2-2 0,13-33 0,-20 47-15,8-33 24,-8 36-25,-1-1 0,0 0 0,1 0 0,-1 0 1,0 1-1,0-1 0,0 0 0,-1 0 0,1 0 0,0 1 0,-1-1 0,1 0 0,-1 0 0,1 1 0,-1-1 0,0 1 0,-1-3 0,2 4-1,-1-1 0,1 1 0,-1 0 0,1-1 1,0 1-1,-1 0 0,1 0 0,-1 0 0,1-1 0,-1 1 1,1 0-1,-1 0 0,1 0 0,0 0 0,-1 0 0,1 0 0,-1 0 1,1 0-1,-1 0 0,1 0 0,-1 0 0,1 0 0,-1 0 1,1 1-1,-1-1 0,1 0 0,-1 0 0,1 0 0,0 1 0,-1-1 1,1 0-1,0 0 0,-1 1 0,1-1 0,-1 0 0,1 1 1,0-1-1,0 1 0,-1-1 0,1 0 0,0 1 0,-1 0 1,-10 19 6,10-15-6,-1 0 0,1 1 1,0-1-1,1 0 0,-1 1 0,1-1 0,0 1 0,0-1 0,1 0 0,-1 1 0,1-1 0,2 7 0,-2-10 1,0 0 1,0 0-1,-1 0 1,1 0-1,0-1 1,1 1 0,-1 0-1,0 0 1,0-1-1,1 1 1,-1-1-1,1 1 1,-1-1-1,1 0 1,0 1 0,0-1-1,-1 0 1,1 0-1,0 0 1,0 0-1,0-1 1,0 1-1,0-1 1,0 1 0,0-1-1,0 1 1,1-1-1,-1 0 1,0 0-1,0 0 1,0 0-1,0-1 1,4 0-1,2-1 11,0 0-1,-1-1 1,1 0-1,0-1 0,-1 0 1,0 0-1,0 0 1,0-1-1,-1 0 0,1 0 1,-1-1-1,-1 0 1,10-10-1,-2-1 19,-1-1 1,0 0-1,18-38 0,-24 44-31,-6 12-6,-5 17-8,-1 5 20,2 1-1,0 0 1,2 0-1,0 0 0,2 1 1,0-1-1,2 0 1,0 0-1,2 0 1,8 31-1,-11-52-17,0 0-1,-1 0 1,1 0-1,0 1 1,1-1 0,-1-1-1,0 1 1,0 0-1,1 0 1,-1 0-1,1-1 1,0 1-1,-1-1 1,1 1-1,3 1 1,-4-3-45,0 1 1,0-1-1,0 0 0,0 0 1,0 1-1,0-1 0,0 0 1,0 0-1,1 0 0,-1 0 1,0 0-1,0-1 0,0 1 1,0 0-1,0 0 0,0-1 1,0 1-1,0-1 0,0 1 1,0-1-1,0 1 0,0-1 1,0 1-1,0-1 0,0 0 1,-1 0-1,1 1 0,0-1 1,0 0-1,-1 0 0,1 0 1,-1 0-1,2-1 0,4-9-312,-1 0-1,1 0 0,-2-1 0,0 1 0,0-1 1,3-19-1,-1 7-76,7-33-512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52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16139,'-10'0'1425,"6"11"-1033,4 4-168,4 2 808,5 1-880,4 7-624,1-2 456,9-2-160,3 2-80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52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161 580 16275,'-1'0'111,"0"-1"-1,0 1 0,0-1 0,0 1 0,0-1 0,0 1 0,-1-1 0,1 1 0,0 0 0,0 0 0,0 0 1,0 0-1,-1 0 0,1 0 0,0 0 0,0 0 0,0 0 0,-1 0 0,1 1 0,-2 0 0,-23 9 507,17-4-322,1-1 0,0 2 0,0-1-1,0 1 1,1 0 0,0 1 0,0-1 0,1 1 0,0 1-1,1-1 1,-1 1 0,-4 12 0,7-15-201,1 0 0,0 0 0,0 0 0,1 0 0,0 1 0,0-1 0,0 0 0,1 1 0,0 7 0,0-10-40,1 0 1,0 0-1,0 0 0,0 0 1,0 0-1,1 0 0,-1 0 1,1 0-1,0-1 0,0 1 1,1-1-1,-1 1 1,1-1-1,-1 0 0,5 3 1,-3-2-20,1-1-1,0 1 1,0-1 0,0-1 0,0 1 0,0-1 0,0 1 0,1-2 0,-1 1 0,1 0-1,0-1 1,-1 0 0,1-1 0,0 1 0,-1-1 0,1 0 0,0-1 0,0 1 0,-1-1-1,1 0 1,8-3 0,1 0 3,0-2-1,0 0 1,0 0-1,-1-1 0,0-1 1,20-15-1,-14 8-4,-1-2-1,-1 0 0,-1-1 1,-1 0-1,0-2 1,-1 0-1,-1 0 0,-1-1 1,-1-1-1,18-45 1,-21 42-29,0 0-1,-2-1 1,-1 0 0,-1 0 0,-2-1 0,0 1 0,-2-1-1,-1 0 1,0 1 0,-6-28 0,5 47-8,0 0 0,-1-1 0,0 1 0,0 0 0,-1 0 0,0 0 0,0 1 0,-1-1 0,0 1 0,0 0 0,-9-11 0,10 14 1,0 0 1,-1 0-1,1 1 0,-1-1 0,0 1 0,1 0 0,-1 0 0,0 0 0,0 0 0,0 1 0,0 0 0,-1-1 0,1 2 0,0-1 0,0 0 1,-1 1-1,1 0 0,0 0 0,-1 0 0,1 1 0,-7 0 0,1 2 6,1 0 0,-1 1 0,0 0-1,1 0 1,0 1 0,0 0 0,0 1 0,0 0 0,1 0 0,0 1 0,1 0 0,-1 0 0,-7 11-1,4-4 11,0 0-1,0 1 0,2 1 1,0 0-1,0 0 0,-10 31 1,17-40-5,0 0 1,0 0-1,1 0 1,0 1-1,0-1 0,1 0 1,0 10-1,0-14-3,1 1-1,-1-1 0,1 1 0,0-1 1,0 0-1,0 1 0,1-1 0,-1 0 1,1 0-1,0 0 0,0 0 0,0 0 1,0 0-1,0 0 0,0-1 0,1 1 0,3 2 1,1 0-2,1 0 1,0-1 0,1 0 0,-1 0 0,1-1 0,-1 0-1,1 0 1,0-1 0,0 0 0,11 0 0,15 1-16,44-2 1,-69-1 6,121-11-18,-85 6 34,57-1 0,-101 6-8,-1 0 0,1 0 1,0 0-1,0 0 0,0 1 0,0-1 1,0 0-1,0 1 0,0-1 0,0 1 0,-1 0 1,1 0-1,0 0 0,0 0 0,-1 0 1,1 0-1,-1 0 0,4 3 0,-4-2 3,0 0 1,0 0-1,-1 0 0,1 0 0,0 0 1,-1 0-1,0 0 0,1 0 0,-1 0 1,0 0-1,0 0 0,0 0 0,0 0 0,0 0 1,-1 1-1,1-1 0,-1 2 0,-3 13 24,1-4-14,0 0 1,1 1 0,0-1 0,1 22 0,1-33-16,0-1 1,0 0-1,0 0 0,0 1 1,1-1-1,-1 0 1,0 0-1,1 0 1,-1 1-1,1-1 0,-1 0 1,1 0-1,0 0 1,-1 0-1,1 0 1,0 0-1,0 0 0,-1 0 1,1 0-1,0 0 1,0 0-1,0-1 1,0 1-1,0 0 0,1-1 1,-1 1-1,0-1 1,0 1-1,0-1 0,0 1 1,1-1-1,-1 0 1,0 0-1,0 0 1,1 0-1,-1 0 0,0 0 1,0 0-1,1 0 1,-1 0-1,0 0 1,0 0-1,1-1 0,0 0 1,5-1 1,0 0 0,-1 0 0,1-1 0,-1 0 0,1 0 0,-1 0 0,6-6 0,3-3-6,0-1 1,-1-1 0,0-1 0,-1 0-1,-1 0 1,-1-1 0,0-1-1,17-34 1,-3-5-44,27-91-1,-35 93 27,-3-1-1,11-80 1,-25 121 21,-5 24 14,-7 39-37,2 0 0,2 0 0,2 1 0,3 0 0,1 0-1,3 0 1,2 0 0,3 0 0,1 0 0,3-1 0,1-1 0,3 1 0,30 69 0,-71-168-639,-2 1 1,-48-60-1,24 35 379,22 31 201,14 20 219,0 0 0,2-1-1,-20-42 1,35 66-124,-1-1 0,1 0 0,-1 0 0,1 0-1,-1 0 1,1 0 0,0 0 0,0 0 0,-1 0 0,1 0 0,0 0 0,0 0 0,0 0 0,0 0-1,0 0 1,0 0 0,1 0 0,-1 1 0,0-1 0,0 0 0,1 0 0,-1 0 0,0 0 0,1 0-1,-1 0 1,1 0 0,-1 0 0,1 1 0,0-1 0,-1 0 0,1 0 0,0 1 0,-1-1 0,1 1-1,0-1 1,0 0 0,0 1 0,0-1 0,-1 1 0,1 0 0,0-1 0,0 1 0,0 0 0,0 0-1,0-1 1,0 1 0,0 0 0,0 0 0,0 0 0,0 0 0,1 0 0,7 0 78,0 0 0,-1 1 0,1 0 0,15 4 0,173 55-1391,-119-33 972,-26-12-17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6:53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29 819 15475,'-27'6'1536,"25"-5"-709,7-1-27,55-7 1118,761-133 2477,-255 34-3617,742-141 126,-10-19-3369,-1273 261 2203,122-32-1279,-124 27 910,-21 2-163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7:37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16 117 23261,'-7'10'1664,"4"-5"-1400,-3 3-128,6-14 329,7-8-249,3-7-424,2 0-345,1-2-559,1 0 864,0 4-184,-1 7-184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0:45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291 151 11130,'0'-3'251,"0"0"-1,-1 1 0,0-1 1,1 0-1,-1 1 0,0-1 1,-1 0-1,1 1 0,0 0 0,-1-1 1,1 1-1,-1 0 0,0-1 1,1 1-1,-1 0 0,0 0 1,-1 1-1,1-1 0,0 0 1,0 1-1,-1-1 0,1 1 0,-1 0 1,1 0-1,-1 0 0,-5-2 1,4 3-145,-1-1 0,1 1 0,-1 0 0,1 0 1,0 0-1,-1 1 0,1-1 0,-1 1 0,1 0 0,0 1 1,0-1-1,0 1 0,-1-1 0,2 1 0,-1 1 0,-5 2 1,-3 5-81,0 0 0,1 0 0,1 1 0,0 1 0,1-1 1,0 2-1,0-1 0,1 1 0,1 0 0,-6 16 1,2-4 14,2 1 0,1-1 0,0 2 0,-5 48 0,10-56-9,2 1 0,0 0 0,2 1 0,0-1 0,1 0 0,1-1 1,1 1-1,9 29 0,-10-42-12,0 0 0,0-1 1,0 1-1,1-1 0,0 1 0,1-1 1,-1-1-1,1 1 0,0 0 1,1-1-1,6 6 0,-7-8 10,1 0-1,-1 0 1,1 0 0,0-1-1,0 1 1,-1-1 0,2-1-1,-1 1 1,0-1 0,0 0-1,0-1 1,1 1 0,-1-1 0,0 0-1,7-2 1,6-1 58,-1 0 0,0-2-1,0 0 1,-1-1 0,1 0 0,-1-2 0,-1 0-1,18-12 1,-11 5 11,-1-1-1,-1 0 1,0-2-1,35-39 1,-45 43-54,-1 1-1,-1-2 1,0 1 0,-1-1-1,-1-1 1,0 1 0,-1-1-1,-1 0 1,-1-1 0,0 1-1,-1-1 1,2-25 0,-4 24 5,-1 0 0,0 0 0,-2 0 0,0 0 0,-1 0 0,0 1 0,-2-1 0,0 1 0,-1 0 0,-1 0 0,-14-27 0,17 38-49,0-1-1,-1 1 1,1-1-1,-1 1 1,-1 0-1,1 1 1,-1 0 0,0 0-1,0 0 1,0 0-1,0 1 1,-1 0-1,0 0 1,0 1-1,0 0 1,0 0-1,-1 1 1,1 0-1,-1 0 1,0 0-1,1 1 1,-1 1-1,0-1 1,0 1-1,1 0 1,-1 1-1,0 0 1,1 0-1,-1 1 1,-8 2-1,1 1-280,0 1 0,0 0 0,1 1-1,0 0 1,1 1 0,-1 0 0,-20 19 0,21-15-165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7:37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30 21237,'-4'5'1720,"2"-2"-1616,-2-2-560,4-5 232,2-8-24,5-11-152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7:37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73 19812,'-6'10'1737,"1"2"-1393,1-9-360,1-2 336,5-8-936,2-3-89,2-9 569,1-6-264,0-13-200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7:38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0 677 19292,'6'-8'1704,"0"-2"-1519,-5-6-498,5-3 1082,8-14-809,3-8-224,12-12-129</inkml:trace>
  <inkml:trace contextRef="#ctx0" brushRef="#br0" timeOffset="1">564 38 22173,'-2'3'1384,"-11"-4"-1936,-8-2-336,3-6 1072,6-4-360,0-1-192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8:04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18908,'4'5'1480,"8"-2"-1312,-12 2-224,-6 0 536,8-4-984,6-7-240,8-8 584,5-2-128,5-10-112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8:04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1 955 16171,'1'-20'1433,"5"11"-1001,-3 2-232,3 1 640,-1-1-696,5-9-528,3-1-152,0-9 376,3-5-184,1-9-168</inkml:trace>
  <inkml:trace contextRef="#ctx0" brushRef="#br0" timeOffset="1">650 52 14955,'-4'-3'592,"1"-8"-576,1-5 0,7-6 240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8:05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9 220 17812,'-2'5'1600,"-3"0"-1384,4-5-552,1-1 560,8-9-152,5-5-152,5-2-208</inkml:trace>
  <inkml:trace contextRef="#ctx0" brushRef="#br0" timeOffset="1">365 1 15755,'-7'19'1929,"-3"1"-1281,-3-7-368,1-5 1072,10-8-1288,0-4 320,6-16-288,8-9-152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8:46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73 11698,'-33'2'154,"-12"1"94,43-3-191,6 0-2,27-1 46,1099-22 1441,-838 21-1338,560-25 60,353 3-53,-299 69-140,201 4-88,-241-67 257,-74 0 798,-778 17-1027,-6 1 4,0 0-1,1 0 1,-1 1-1,0 0 1,12 3 0,-20-4-6,0 0 1,1 0-1,-1 0 1,0 0 0,0 0-1,1 0 1,-1 0-1,0 0 1,0 0-1,1 1 1,-1-1-1,0 0 1,0 0 0,1 0-1,-1 0 1,0 0-1,0 1 1,0-1-1,1 0 1,-1 0 0,0 0-1,0 1 1,0-1-1,0 0 1,0 0-1,1 1 1,-1-1-1,0 0 1,0 0 0,0 1-1,0-1 1,0 0-1,0 0 1,0 1-1,0-1 1,0 0 0,0 1-1,0-1 1,0 0-1,0 0 1,0 1-1,0-1 1,0 0-1,0 0 1,-1 1 0,1-1-1,0 0 1,0 0-1,0 1 1,0-1-1,0 0 1,-1 0 0,1 0-1,0 1 1,0-1-1,0 0 1,-1 0-1,1 0 1,0 0-1,0 1 1,-1-1 0,1 0-1,0 0 1,-17 8 1477,6-9-1168,-2-6 102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8:48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82 11274,'-11'4'514,"-3"1"1576,14-4-2034,1-1 0,-1 1 0,1-1 0,0 1 1,-1-1-1,1 1 0,0-1 0,-1 0 0,1 1 1,0-1-1,0 0 0,-1 1 0,1-1 0,0 0 1,0 0-1,-1 0 0,1 0 0,0 0 0,0 0 0,0 0 1,0 0-1,44 5 77,0-3 1,0-1-1,78-9 0,-79 5-105,138-12-43,207-12 65,4 25 171,-171 15-179,757 16 196,-372-59-233,86-1 8,-225 30 3,316-6-31,-602 2 15,513-13 20,0 29-3,-352 11-14,66 2 8,-1-22 6,-388-3 164,-1 0-1,1-2 0,33-7 1,-53 10-168,1 0 0,-1 0 0,0 0 1,0 0-1,1 0 0,-1 0 0,0 0 1,1 0-1,-1 0 0,0 0 0,0 0 1,1 0-1,-1-1 0,0 1 0,0 0 1,1 0-1,-1 0 0,0 0 0,0 0 1,1 0-1,-1-1 0,0 1 0,0 0 1,0 0-1,1 0 0,-1 0 0,0-1 1,0 1-1,0 0 0,0 0 0,0-1 1,1 1-1,-1 0 0,0 0 0,0-1 1,0 1-1,0 0 0,0 0 0,0-1 1,0 1-1,0 0 0,0 0 0,0-1 1,0 1-1,0 0 0,0-1 0,0 1 1,0 0-1,0 0 0,0-1 0,0 1 1,-1 0-1,1 0 0,0-1 0,0 1 1,0 0-1,0 0 0,0 0 0,-1-1 1,1 1-1,0 0 0,0 0 0,-1-1 1,-17-6 397,10 6-404,0 1 0,1 0 0,-1 1 0,-14 2 0,-19 2 30,-8-7-127,-16-4-135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8:56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18998 710 13003,'-114'-4'493,"-193"-30"0,-108-49-583,-153-21 249,62 65-4,-1 22-170,-96-5-128,-811-76-243,341 20 583,-2 24-84,-674 4-128,-36-1 38,1086 24-57,-1046-19 215,-282 44 468,901 5-613,74 34-60,10 95 0,921-106 32,2 4 0,-199 80 0,240-75-3,1 3 0,2 3 0,1 3-1,-118 95 1,176-125-11,1-1 0,0 2-1,1 0 1,0 0-1,-14 24 1,23-31 3,0 0-1,1 1 1,0-1 0,1 1-1,0 0 1,0 0 0,1 0-1,0 0 1,1 0 0,-1 0-1,2 0 1,-1 1 0,2-1-1,0 12 1,3-3-16,0 0-1,1 0 1,1 0-1,1-1 1,0 0-1,1-1 1,1 1 0,1-2-1,0 1 1,1-1-1,0-1 1,1 0-1,17 15 1,0-3-37,0-2 1,1-1-1,2-2 1,0-1-1,50 23 1,-12-13-18,1-3 0,147 34-1,155 5 23,-338-60 47,1270 149-222,-782-100 175,1558 117 97,666-90-6,673-139 2,-2003-44 146,-3-22 383,-549 46 38,67 2-48,999-100-357,-1581 129-580,517-137 0,-600 98 238,-213 63 186,0-2 0,86-53 0,-130 70-17,0 1 0,-1-1 0,1-1 1,-2 1-1,1-2 0,11-14 1,-18 20-24,0 1 1,0-1 0,-1 0 0,1 0-1,-1 1 1,0-1 0,0 0-1,0 0 1,0 0 0,0 0 0,-1-1-1,0 1 1,1 0 0,-1 0-1,0 0 1,0 0 0,-1 0 0,1-1-1,-1 1 1,1 0 0,-1 0 0,0 0-1,0 0 1,-1 0 0,1 1-1,0-1 1,-1 0 0,0 0 0,0 1-1,-2-4 1,-5-3-7,0 0 0,0 0 0,-1 1 1,0 0-1,-1 1 0,0 0 0,0 0 0,-15-5 0,-106-38-110,122 46 96,-315-79-434,-11 27 5,256 44 399,-117-20-96,-19-4-13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29:49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11971,'26'11'447,"1"-2"1,-1-1-1,2-1 1,53 7-1,320-4-148,-8 0-811,-16 29 134,108 6 487,-14-42 199,3-21-88,62-1-184,379 36-69,0 38 60,173 8-56,551 30-315,-223-20 601,1141-113-158,-803-23-194,2 38 134,-1205 18-32,316-9 60,385-3 422,1044-4-2,191 1-838,-2244 21 296,822 12 210,449-7-131,-843-26-78,768-4 5,-1372 28 38,1430 14-585,-1088-25 743,58 0 136,-1 27-130,-263 7 287,-263-24 932,27 2-2599,0-2 1,-45-4 0,51-4 781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7:40:5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96 11450,'-1'-17'10518,"-1"25"-8665,1-1-1655,0-1 0,1 1 0,0 0 0,0-1 0,0 1 0,1-1 0,0 1 0,3 12 0,-4-19-195,0 0 1,0 0 0,0-1 0,0 1-1,0 0 1,0 0 0,0 0-1,1 0 1,-1-1 0,0 1-1,0 0 1,0 0 0,0 0-1,0 0 1,0 0 0,0-1-1,0 1 1,1 0 0,-1 0-1,0 0 1,0 0 0,0 0-1,0 0 1,0 0 0,1 0-1,-1 0 1,0 0 0,0-1-1,0 1 1,0 0 0,1 0-1,-1 0 1,0 0 0,0 0-1,0 0 1,1 0 0,-1 0-1,0 0 1,0 0 0,0 0 0,0 1-1,1-1 1,-1 0 0,0 0-1,0 0 1,0 0 0,0 0-1,0 0 1,1 0 0,-1 0-1,0 0 1,0 1 0,0-1-1,0 0 1,0 0 0,0 0-1,1 0 1,1-16 228,-3 11-144,-1-1-1,1 1 1,-1 0-1,0 0 1,0 0-1,0 0 1,-4-6-1,6 11-78,-1-1 0,1 0-1,0 0 1,-1 0 0,1 1 0,-1-1-1,1 0 1,-1 1 0,1-1-1,-1 0 1,0 1 0,1-1 0,-1 1-1,0-1 1,0 1 0,1-1-1,-1 1 1,0 0 0,0-1 0,1 1-1,-1 0 1,0-1 0,0 1 0,0 0-1,0 0 1,0 0 0,1 0-1,-1 0 1,0 0 0,0 0 0,0 0-1,0 0 1,0 0 0,1 1-1,-1-1 1,0 0 0,0 1 0,0-1-1,1 0 1,-1 1 0,0-1 0,0 1-1,1-1 1,-1 1 0,0-1-1,1 1 1,-1 0 0,1-1 0,-1 1-1,1 0 1,-1 0 0,1-1-1,-1 2 1,-1 1-14,1-1 1,-1 1-1,1 0 0,0-1 0,0 1 1,0 0-1,0 4 0,3-1-5,8-16 117,-7 6-20,0-1 0,0-1 0,-1 1 0,4-11 0,-4 11 4,0 0 1,0 0 0,0 0 0,6-9-1,-8 14-91,1 0-1,-1 0 1,0 1-1,1-1 0,-1 0 1,0 0-1,1 0 1,-1 0-1,0 1 0,1-1 1,-1 0-1,0 0 1,0 0-1,1 1 0,-1-1 1,0 0-1,0 1 0,1-1 1,-1 0-1,0 0 1,0 1-1,0-1 0,0 0 1,0 1-1,1-1 1,-1 0-1,0 1 0,0-1 1,0 1-1,0-1 1,0 0-1,0 1 0,4 13-33,-4-13 31,0 0 0,1 0 0,-1 0 1,0 0-1,0 0 0,0 0 0,1 0 1,-1 0-1,1 0 0,-1 0 1,1 0-1,-1-1 0,1 1 0,-1 0 1,1 0-1,0 0 0,-1-1 0,1 1 1,0 0-1,-1-1 0,3 2 0,-3-2 6,1-1-1,0 1 0,-1 0 1,1 0-1,-1-1 0,1 1 0,0 0 1,-1-1-1,1 1 0,-1 0 1,1-1-1,-1 1 0,1-1 1,-1 1-1,1-1 0,-1 1 1,1-1-1,-1 1 0,0-1 0,1 1 1,-1-1-1,1-1 0,1-3 47,1-1 0,-1 1 0,0-1 0,-1 0 0,1 0 0,0-6-1,-6-12 199,0 18-114,-2 15-75,4-4-76,1-1 1,0 1 0,0-1-1,0 1 1,1-1-1,0 1 1,0-1-1,0 1 1,0-1-1,1 1 1,0-1 0,1 7-1,-2-11 12,0 0 1,0 0-1,0 0 1,0 1-1,1-1 0,-1 0 1,0 0-1,0 0 0,0 0 1,0 1-1,0-1 1,0 0-1,0 0 0,1 0 1,-1 0-1,0 0 0,0 0 1,0 0-1,0 1 0,1-1 1,-1 0-1,0 0 1,0 0-1,0 0 0,1 0 1,-1 0-1,0 0 0,0 0 1,0 0-1,0 0 1,1 0-1,-1 0 0,0 0 1,0 0-1,0 0 0,1 0 1,-1 0-1,0 0 0,0 0 1,0-1-1,0 1 1,1 0-1,-1 0 0,0 0 1,0 0-1,6-10-180,-1 3-805,-4 7 926,-1 0 0,0 0 0,0 0 0,1 0 1,-1 0-1,0 0 0,0 0 0,0 0 0,1 0 0,-1 0 0,0 1 0,0-1 0,0 0 0,0 0 0,1 0 0,-1 0 0,0 0 0,0 1 0,0-1 1,0 0-1,0 0 0,1 0 0,-1 0 0,0 1 0,0-1 0,0 0 0,0 0 0,0 0 0,0 1 0,0-1 0,0 0 0,0 0 0,0 0 0,0 1 1,0-1-1,0 0 0,0 0 0,0 0 0,0 1 0,0-1 0,6 39-1290,-3-12 503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0:10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6693 386 12203,'-586'-192'2329,"379"137"-2286,-2 9 0,-2 9 0,-1 10 0,-257-1 0,-235 47 56,1 37 65,179-13-107,-274 37-44,11 60-3,687-116-28,2 4-1,0 4 1,-160 78 0,216-87 2,1 1 0,1 2 1,1 2-1,1 2 1,2 1-1,1 2 0,2 2 1,1 0-1,-41 62 1,-165 311-39,224-382 47,1 2 1,2 0-1,1 0 0,1 1 0,1 0 0,-6 47 0,12-60-4,1 0 0,1 0 0,1-1 0,0 1 0,1 0 0,1 0 0,0-1 0,1 0 0,0 1 0,2-2 0,0 1 0,0 0 0,1-1 0,13 17 0,-6-11-50,2-1 1,1-1 0,0 0-1,2-1 1,-1-1 0,2-1-1,0-1 1,40 22-1,9-2-497,112 39-1,162 32-1449,10-21 269,557 64 1944,11-75 2081,1054 82-1435,-1394-90-813,369 34 359,-735-85-307,0-9 1,0-10 0,0-8 0,-1-11-1,260-62 1,-473 86-91,398-104-288,-300 73 123,186-87-1,-236 92 122,-1-3 0,-1-2 0,69-61 1,-50 32 44,87-104 1,-134 141 25,-1 0 1,-1-1-1,-1 0 0,-1-2 0,-2 1 1,0-2-1,-2 0 0,-1 0 1,-1-1-1,-1 0 0,-1-1 1,3-37-1,-4 0 65,-3 0 0,-2 0-1,-4 0 1,-11-70 0,7 98-75,-1 0-1,-2 1 1,-1 1-1,-2-1 1,-1 2-1,-2 0 1,-2 1-1,-31-46 1,15 34 59,-3 2-1,-2 2 1,-2 1 0,-1 2 0,-57-40 0,-6 6 244,-142-73 0,133 86-17,-3 6 1,-2 4-1,-2 6 1,-2 5-1,-1 6 1,-166-23-1,-223 16 504,225 36-396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0:54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6 372 11514,'0'-1'60,"-1"1"0,1-1-1,-1 0 1,1 1 0,-1-1-1,1 1 1,0-1 0,-1 0-1,1 1 1,0-1 0,-1 0-1,1 0 1,0 1 0,0-1-1,0 0 1,0 0 0,-1 1-1,1-1 1,0 0 0,0 0-1,1 1 1,-1-1 0,0 0-1,0 0 1,0 1 0,0-1-1,1 0 1,-1 1 0,0-1-1,1 0 1,-1 1 0,0-1-1,1 0 1,-1 1 0,1-1-1,-1 1 1,2-2 0,22-24 668,-21 23-615,10-9 18,1 1 0,0 1 0,1 0 0,0 1 0,1 1 0,0 0 0,0 1 0,0 1-1,1 0 1,0 2 0,34-6 0,12 3 51,125 1-1,-137 7-153,749-36 15,-238 5-37,-209 20 4,522-25 31,-635 18-9,369-23 45,-1 22 5,-361 27-25,-3 0 178,-207-10 94,52-10 0,-52 5-75,51 0-1,-72 4-505,-16 0 54,-11-2 153,-6 0-53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0:55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16355,'-8'11'267,"0"1"0,1-1 0,1 1-1,0 0 1,0 0 0,-4 17-1,7-20-219,1-1 0,1 1-1,0 0 1,0-1 0,0 1 0,1 0-1,0 0 1,1-1 0,0 1-1,3 13 1,-3-20-42,-1 1 0,1-1-1,0 0 1,0 1 0,0-1 0,0 0 0,0 0-1,0 0 1,1 0 0,-1 0 0,1 0 0,-1 0 0,1-1-1,0 1 1,2 2 0,-2-3-2,0 0 0,-1-1 1,1 1-1,0 0 0,0-1 1,-1 0-1,1 1 0,0-1 0,0 0 1,0 0-1,0 0 0,-1 0 0,1 0 1,0 0-1,0 0 0,2-1 0,3-2 4,0 0 0,0 0 1,-1 0-1,1-1 0,-1 1 0,0-2 0,0 1 0,8-8 0,10-10 113,-2-1 0,-1-1 0,-1 0 0,0-2 0,25-46 0,-40 60 128,-9 15-12,-11 16-8,-1 7-149,1 1 0,1 0-1,1 1 1,2 1 0,0 0-1,3 0 1,-7 32 0,14-54-84,0 0 0,1 1 0,0-1 1,0 0-1,2 10 0,-2-16 4,0 0 1,0 0-1,0 0 0,0 0 0,0 0 0,1 0 1,-1 0-1,1 0 0,-1 0 0,0 0 1,1 0-1,0 0 0,-1 0 0,1 0 0,-1 0 1,1 0-1,0-1 0,0 1 0,0 0 1,-1-1-1,1 1 0,0 0 0,0-1 0,0 1 1,0-1-1,0 1 0,0-1 0,0 0 1,0 1-1,0-1 0,0 0 0,0 0 0,0 0 1,0 0-1,1 0 0,-1 0 0,0 0 1,0 0-1,0 0 0,0 0 0,2-1 0,4-2 0,1-1 0,-1 1-1,0-2 1,0 1 0,0-1-1,0 0 1,-1 0 0,0-1-1,7-7 1,-5 6-3,42-43-19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0:56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19 14731,'-1'-1'159,"1"-1"1,-1 1-1,0-1 1,0 1-1,0-1 0,0 1 1,0 0-1,0-1 0,-1 1 1,1 0-1,-2-1 0,2 1-111,1 1-1,-1 0 0,0 0 1,0 0-1,1 0 0,-1 0 1,0-1-1,0 1 0,1 1 1,-1-1-1,0 0 0,0 0 1,1 0-1,-1 0 0,0 0 1,0 1-1,1-1 0,-1 0 1,0 1-1,0-1 0,1 0 1,-1 1-1,1-1 0,-1 1 1,0-1-1,1 1 0,-1-1 1,1 1-1,-1 0 0,0 0 1,-4 5 309,1 1 1,-1-1 0,1 1 0,1 0 0,-1 0-1,1 1 1,0-1 0,1 1 0,-3 13-1,0 6 133,-3 41 0,8-66-470,-1 11 71,1 0 0,0-1 0,3 20 0,-3-30-80,0 0-1,1 0 1,-1 0 0,1 0 0,0 0-1,0 0 1,-1 0 0,1 0 0,0 0-1,1-1 1,-1 1 0,0 0 0,2 1-1,-2-2-6,0-1-1,0 1 0,0-1 0,0 1 0,0-1 1,1 1-1,-1-1 0,0 0 0,0 0 0,0 0 1,0 0-1,0 1 0,0-1 0,1-1 0,-1 1 1,0 0-1,0 0 0,0 0 0,0-1 1,0 1-1,0 0 0,0-1 0,0 1 0,1-1 1,-2 1-1,3-2 0,4-3 5,1 0 0,-1 0-1,0-1 1,-1 0 0,1-1 0,-1 1 0,9-14 0,35-57 48,-47 71-51,0 2-2,11-20 29,0 0 1,18-48-1,-29 61-25,-9 18-1,-11 27 1,-10 26-393,3 2-1,-32 125 1,55-182 296,-1 3-72,1-1 0,0 1 1,0 0-1,0 0 1,1 0-1,1 16 1,6-9-221,-7-15 361,1 0 0,-1 0-1,1 0 1,-1 0 0,0 0-1,1 0 1,-1 0 0,1 0 0,-1 0-1,0 0 1,1 0 0,-1 0-1,1 0 1,-1 0 0,0 0 0,1 0-1,-1 0 1,1-1 0,-1 1-1,0 0 1,1 0 0,-1 0 0,1-1-1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1:29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16876,'43'7'-361,"37"1"-476,805 16-230,-216-14 1943,-109 28-582,217 8-256,-91-52-39,0-23 86,90-2 702,-430 28-353,-321 2-480,-18-4 13,-9-1-32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1:29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1 553 15323,'77'-4'282,"1"-4"0,120-28 0,-155 28-209,193-40-76,706-128-23,155 51 52,6 59 2,-354 30 3,52-3 25,-770 38 11,359-5-119,-319 9 486,-1 3 0,-1 3-1,102 27 1,-81-5 354,-60-23-380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1:34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0 200 13771,'1'0'30,"-1"0"0,0 0 0,0 0 0,0 0 0,0 0 0,0 0 0,0 0 0,0 0 0,0 0 0,0 0 0,0 0 0,0 1 0,0-1 1,0 0-1,0 0 0,0 0 0,0 0 0,0 0 0,0 0 0,0 0 0,0 0 0,0 0 0,0 0 0,0 0 0,0 1 0,0-1 0,0 0 0,0 0 0,0 0 0,0 0 0,0 0 0,0 0 0,0 0 0,0 0 0,0 0 0,0 0 0,0 0 1,-1 0-1,1 0 0,0 1 0,0-1 0,0 0 0,17-1 476,27-3-162,276-35-70,278-28-871,434 1 765,1 42 85,-816 25-211,715-3 1335,-580 6-275,-174 0-986,-157-4-285,-7 1 71,0-1 1,0 0 0,26-5-1,-34 2-59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1:35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5 204 11074,'0'1'41,"-1"1"-1,1-1 1,-1 0-1,1 0 1,-1 0-1,1 1 0,-1-1 1,1 0-1,0 0 1,0 1-1,0-1 1,0 0-1,0 0 1,0 1-1,0-1 0,0 0 1,0 1-1,1-1 1,-1 0-1,1 0 1,-1 0-1,1 1 1,-1-1-1,1 0 0,-1 0 1,1 0-1,0 0 1,0 0-1,-1 0 1,1 0-1,0 0 1,0 0-1,0 0 0,0-1 1,0 1-1,0 0 1,1-1-1,1 2 1,5 1 79,0 1 0,1-1 1,-1-1-1,15 3 1,-20-5-95,43 8 227,1-2-1,82-2 0,94-15 175,-219 10-420,740-69 445,-208 16-410,-198 23-15,1111-78 871,-1087 102-6,382 42-1,-721-33-833,42 5-155,-58-6 57,-1 1-1,-1-1 1,1 1 0,0 0-1,0 0 1,-1 1 0,11 5 0,-11-2-52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1:40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4523 527 11650,'-180'-94'1089,"-4"7"0,-209-65-1,238 103-1162,-2 6-1,-2 8 0,-175-16 1,175 40-7,-1 7 0,1 7-1,-295 44 1,-456 164-1,458-63 167,389-122-75,1 2 0,1 4 0,2 2 0,-105 79 0,140-93-5,0 1 0,2 1 0,1 1 1,1 2-1,1-1 0,1 2 0,1 1 0,-19 38 0,25-40 16,2-1 0,0 2-1,2-1 1,1 1-1,1 0 1,1 0 0,1 0-1,1 1 1,2-1 0,3 34-1,-1-37-5,2-1 1,0 0-1,2 0 0,0 0 1,2-1-1,0 0 0,1 0 1,1-1-1,1 0 0,1-1 1,1 0-1,0-1 0,17 16 1,-9-12-11,2-1 0,0-1 0,2-2-1,0 0 1,1-1 0,0-2 0,1-1 0,1-1 0,36 12 0,16 0-3,0-4 1,2-3-1,110 9 0,259-9-7,278-70-149,-7-66-128,102-90 8,-569 123 282,280-135 1,-508 208-5,193-99 29,-185 91-12,0-2 0,-2-2 0,59-54 0,-80 67-8,-1-1 0,0-1-1,-1 0 1,14-23 0,-20 30-8,-1 0 1,-1 0-1,1 0 0,-1 0 1,0 0-1,-1-1 0,1 1 1,-1 0-1,0-1 0,-1 1 1,0-1-1,0 1 0,0-1 1,-2-9-1,0 8 1,-1 1 0,1-1 0,-1 1 0,-1 0 0,1 0-1,-1 1 1,-1-1 0,1 1 0,-1 0 0,0 0 0,0 0 0,-1 1 0,-5-5-1,-6-3 12,0 0-1,-1 2 1,-31-16-1,6 8-16,0 2 1,-2 2-1,1 1 0,-63-9 0,-189-13-173,-125 14 82,193 18 30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31:42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5146 322 10546,'-275'-74'760,"-117"-30"-367,-5 26-93,-362 17-43,-3 56-52,602 6-107,-520 11 437,6 53-123,536-39-370,1 6 1,-137 51 0,227-67 2,1 3 0,1 1 1,0 3-1,-63 42 1,91-53-24,1 0-1,1 2 1,0-1 0,0 2 0,2 0 0,0 0 0,0 1 0,2 1 0,0 0 0,1 0-1,1 1 1,0 1 0,-11 35 0,14-29-13,1 1 0,1-1-1,1 1 1,2 0 0,0 0-1,2 0 1,6 45 0,-1-39 6,2 1-1,1-2 1,1 1-1,2-1 1,25 48 0,-15-41 11,1-1 0,2-1 0,2-1 1,1-2-1,1 0 0,2-2 0,2-2 1,0 0-1,60 38 0,-30-31-3,1-3-1,2-3 1,1-2-1,1-4 1,1-2-1,74 12 1,29-4-39,233 12 1,661-46-34,-4-92 293,-401 11 17,-15-56 0,-363 42-153,-222 72-71,-2-2-1,82-53 1,-123 70-26,-1-1 0,0 0 0,-1-1 0,-1-1 0,21-25 0,-30 33-8,-1 0 1,-1 0 0,1 0-1,-1-1 1,-1 0 0,1 0 0,-2 0-1,1 0 1,-1 0 0,0-1 0,0 1-1,-1-1 1,0 1 0,-1-1 0,0 1-1,-1-12 1,-2 8-3,0 0 0,0 0 1,-1 1-1,0 0 0,-1 0 0,-1 0 0,1 0 0,-2 1 1,0 0-1,0 0 0,0 1 0,-1 0 0,-1 0 1,-9-7-1,-12-9 1,-1 1 0,-1 2-1,-41-22 1,-6 3-37,-2 4-1,-1 3 1,-148-39-1,75 36-69,-191-19 0,-241 14-35,269 35 56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88DB8-530C-4269-8329-B8EA10861C27}" type="datetimeFigureOut">
              <a:rPr lang="de-DE" smtClean="0"/>
              <a:t>17.10.2022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2672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3285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3162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441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8919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4041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5592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8718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9946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140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1573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557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1A4-8FFF-4BFB-90C9-FC24F5E6DCA6}" type="datetime1">
              <a:rPr lang="de-DE" smtClean="0"/>
              <a:t>17.10.2022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224E-D163-457A-82D1-D92A750C1CC3}" type="datetime1">
              <a:rPr lang="de-DE" smtClean="0"/>
              <a:t>17.10.2022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B4B2-FA34-4BF0-B75E-975C258D12B6}" type="datetime1">
              <a:rPr lang="de-DE" smtClean="0"/>
              <a:t>17.10.2022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6674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476A-BEE6-49D0-91FF-E09CB16D9188}" type="datetime1">
              <a:rPr lang="de-DE" smtClean="0"/>
              <a:t>17.10.2022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F584-F1B5-4C5C-802A-C88B9ABFDAC1}" type="datetime1">
              <a:rPr lang="de-DE" smtClean="0"/>
              <a:t>17.10.2022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7E3F-C99D-4F7A-B9BF-3D4AD8B01801}" type="datetime1">
              <a:rPr lang="de-DE" smtClean="0"/>
              <a:t>17.10.2022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FBC1-A306-442D-9E8E-CCD47A24BC39}" type="datetime1">
              <a:rPr lang="de-DE" smtClean="0"/>
              <a:t>17.10.2022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0AF1-C575-4C63-B2E4-2F9A4D8AF6FD}" type="datetime1">
              <a:rPr lang="de-DE" smtClean="0"/>
              <a:t>17.10.2022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CFDE-4171-468A-8ECB-9DD48FB7C024}" type="datetime1">
              <a:rPr lang="de-DE" smtClean="0"/>
              <a:t>17.10.2022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3E57-014D-4E4B-B56F-66D884F50570}" type="datetime1">
              <a:rPr lang="de-DE" smtClean="0"/>
              <a:t>17.10.2022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4EC-1717-4AC2-9F9C-14F02B911630}" type="datetime1">
              <a:rPr lang="de-DE" smtClean="0"/>
              <a:t>17.10.2022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248A-B1E1-44F8-AED8-AFF90FB38D03}" type="datetime1">
              <a:rPr lang="de-DE" smtClean="0"/>
              <a:t>17.10.2022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9" Type="http://schemas.openxmlformats.org/officeDocument/2006/relationships/customXml" Target="../ink/ink18.xml"/><Relationship Id="rId21" Type="http://schemas.openxmlformats.org/officeDocument/2006/relationships/customXml" Target="../ink/ink9.xml"/><Relationship Id="rId34" Type="http://schemas.openxmlformats.org/officeDocument/2006/relationships/image" Target="../media/image16.png"/><Relationship Id="rId42" Type="http://schemas.openxmlformats.org/officeDocument/2006/relationships/image" Target="../media/image20.png"/><Relationship Id="rId47" Type="http://schemas.openxmlformats.org/officeDocument/2006/relationships/customXml" Target="../ink/ink22.xml"/><Relationship Id="rId50" Type="http://schemas.openxmlformats.org/officeDocument/2006/relationships/image" Target="../media/image24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9" Type="http://schemas.openxmlformats.org/officeDocument/2006/relationships/customXml" Target="../ink/ink13.xml"/><Relationship Id="rId11" Type="http://schemas.openxmlformats.org/officeDocument/2006/relationships/customXml" Target="../ink/ink4.xml"/><Relationship Id="rId24" Type="http://schemas.openxmlformats.org/officeDocument/2006/relationships/image" Target="../media/image11.png"/><Relationship Id="rId32" Type="http://schemas.openxmlformats.org/officeDocument/2006/relationships/image" Target="../media/image15.png"/><Relationship Id="rId37" Type="http://schemas.openxmlformats.org/officeDocument/2006/relationships/customXml" Target="../ink/ink17.xml"/><Relationship Id="rId40" Type="http://schemas.openxmlformats.org/officeDocument/2006/relationships/image" Target="../media/image19.png"/><Relationship Id="rId45" Type="http://schemas.openxmlformats.org/officeDocument/2006/relationships/customXml" Target="../ink/ink21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3.png"/><Relationship Id="rId36" Type="http://schemas.openxmlformats.org/officeDocument/2006/relationships/image" Target="../media/image17.png"/><Relationship Id="rId49" Type="http://schemas.openxmlformats.org/officeDocument/2006/relationships/customXml" Target="../ink/ink23.xml"/><Relationship Id="rId10" Type="http://schemas.openxmlformats.org/officeDocument/2006/relationships/image" Target="../media/image4.png"/><Relationship Id="rId19" Type="http://schemas.openxmlformats.org/officeDocument/2006/relationships/customXml" Target="../ink/ink8.xml"/><Relationship Id="rId31" Type="http://schemas.openxmlformats.org/officeDocument/2006/relationships/customXml" Target="../ink/ink14.xml"/><Relationship Id="rId44" Type="http://schemas.openxmlformats.org/officeDocument/2006/relationships/image" Target="../media/image21.png"/><Relationship Id="rId52" Type="http://schemas.openxmlformats.org/officeDocument/2006/relationships/image" Target="../media/image25.png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customXml" Target="../ink/ink12.xml"/><Relationship Id="rId30" Type="http://schemas.openxmlformats.org/officeDocument/2006/relationships/image" Target="../media/image14.png"/><Relationship Id="rId35" Type="http://schemas.openxmlformats.org/officeDocument/2006/relationships/customXml" Target="../ink/ink16.xml"/><Relationship Id="rId43" Type="http://schemas.openxmlformats.org/officeDocument/2006/relationships/customXml" Target="../ink/ink20.xml"/><Relationship Id="rId48" Type="http://schemas.openxmlformats.org/officeDocument/2006/relationships/image" Target="../media/image23.png"/><Relationship Id="rId8" Type="http://schemas.openxmlformats.org/officeDocument/2006/relationships/image" Target="../media/image3.png"/><Relationship Id="rId51" Type="http://schemas.openxmlformats.org/officeDocument/2006/relationships/customXml" Target="../ink/ink24.xml"/><Relationship Id="rId3" Type="http://schemas.openxmlformats.org/officeDocument/2006/relationships/image" Target="../media/image1.jpeg"/><Relationship Id="rId12" Type="http://schemas.openxmlformats.org/officeDocument/2006/relationships/image" Target="../media/image5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18.png"/><Relationship Id="rId46" Type="http://schemas.openxmlformats.org/officeDocument/2006/relationships/image" Target="../media/image22.png"/><Relationship Id="rId20" Type="http://schemas.openxmlformats.org/officeDocument/2006/relationships/image" Target="../media/image9.png"/><Relationship Id="rId41" Type="http://schemas.openxmlformats.org/officeDocument/2006/relationships/customXml" Target="../ink/ink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44.png"/><Relationship Id="rId21" Type="http://schemas.openxmlformats.org/officeDocument/2006/relationships/customXml" Target="../ink/ink761.xml"/><Relationship Id="rId42" Type="http://schemas.openxmlformats.org/officeDocument/2006/relationships/image" Target="../media/image552.png"/><Relationship Id="rId47" Type="http://schemas.openxmlformats.org/officeDocument/2006/relationships/customXml" Target="../ink/ink774.xml"/><Relationship Id="rId63" Type="http://schemas.openxmlformats.org/officeDocument/2006/relationships/customXml" Target="../ink/ink782.xml"/><Relationship Id="rId68" Type="http://schemas.openxmlformats.org/officeDocument/2006/relationships/image" Target="../media/image564.png"/><Relationship Id="rId84" Type="http://schemas.openxmlformats.org/officeDocument/2006/relationships/image" Target="../media/image572.png"/><Relationship Id="rId89" Type="http://schemas.openxmlformats.org/officeDocument/2006/relationships/customXml" Target="../ink/ink795.xml"/><Relationship Id="rId112" Type="http://schemas.openxmlformats.org/officeDocument/2006/relationships/image" Target="../media/image586.png"/><Relationship Id="rId16" Type="http://schemas.openxmlformats.org/officeDocument/2006/relationships/image" Target="../media/image539.png"/><Relationship Id="rId107" Type="http://schemas.openxmlformats.org/officeDocument/2006/relationships/customXml" Target="../ink/ink804.xml"/><Relationship Id="rId11" Type="http://schemas.openxmlformats.org/officeDocument/2006/relationships/customXml" Target="../ink/ink756.xml"/><Relationship Id="rId32" Type="http://schemas.openxmlformats.org/officeDocument/2006/relationships/image" Target="../media/image547.png"/><Relationship Id="rId37" Type="http://schemas.openxmlformats.org/officeDocument/2006/relationships/customXml" Target="../ink/ink769.xml"/><Relationship Id="rId53" Type="http://schemas.openxmlformats.org/officeDocument/2006/relationships/customXml" Target="../ink/ink777.xml"/><Relationship Id="rId58" Type="http://schemas.openxmlformats.org/officeDocument/2006/relationships/image" Target="../media/image559.png"/><Relationship Id="rId74" Type="http://schemas.openxmlformats.org/officeDocument/2006/relationships/image" Target="../media/image567.png"/><Relationship Id="rId79" Type="http://schemas.openxmlformats.org/officeDocument/2006/relationships/customXml" Target="../ink/ink790.xml"/><Relationship Id="rId102" Type="http://schemas.openxmlformats.org/officeDocument/2006/relationships/image" Target="../media/image581.png"/><Relationship Id="rId5" Type="http://schemas.openxmlformats.org/officeDocument/2006/relationships/customXml" Target="../ink/ink753.xml"/><Relationship Id="rId90" Type="http://schemas.openxmlformats.org/officeDocument/2006/relationships/image" Target="../media/image575.png"/><Relationship Id="rId95" Type="http://schemas.openxmlformats.org/officeDocument/2006/relationships/customXml" Target="../ink/ink798.xml"/><Relationship Id="rId22" Type="http://schemas.openxmlformats.org/officeDocument/2006/relationships/image" Target="../media/image542.png"/><Relationship Id="rId27" Type="http://schemas.openxmlformats.org/officeDocument/2006/relationships/customXml" Target="../ink/ink764.xml"/><Relationship Id="rId43" Type="http://schemas.openxmlformats.org/officeDocument/2006/relationships/customXml" Target="../ink/ink772.xml"/><Relationship Id="rId48" Type="http://schemas.openxmlformats.org/officeDocument/2006/relationships/image" Target="../media/image555.png"/><Relationship Id="rId64" Type="http://schemas.openxmlformats.org/officeDocument/2006/relationships/image" Target="../media/image562.png"/><Relationship Id="rId69" Type="http://schemas.openxmlformats.org/officeDocument/2006/relationships/customXml" Target="../ink/ink785.xml"/><Relationship Id="rId80" Type="http://schemas.openxmlformats.org/officeDocument/2006/relationships/image" Target="../media/image570.png"/><Relationship Id="rId85" Type="http://schemas.openxmlformats.org/officeDocument/2006/relationships/customXml" Target="../ink/ink793.xml"/><Relationship Id="rId12" Type="http://schemas.openxmlformats.org/officeDocument/2006/relationships/image" Target="../media/image537.png"/><Relationship Id="rId17" Type="http://schemas.openxmlformats.org/officeDocument/2006/relationships/customXml" Target="../ink/ink759.xml"/><Relationship Id="rId33" Type="http://schemas.openxmlformats.org/officeDocument/2006/relationships/customXml" Target="../ink/ink767.xml"/><Relationship Id="rId38" Type="http://schemas.openxmlformats.org/officeDocument/2006/relationships/image" Target="../media/image550.png"/><Relationship Id="rId59" Type="http://schemas.openxmlformats.org/officeDocument/2006/relationships/customXml" Target="../ink/ink780.xml"/><Relationship Id="rId103" Type="http://schemas.openxmlformats.org/officeDocument/2006/relationships/customXml" Target="../ink/ink802.xml"/><Relationship Id="rId108" Type="http://schemas.openxmlformats.org/officeDocument/2006/relationships/image" Target="../media/image584.png"/><Relationship Id="rId54" Type="http://schemas.openxmlformats.org/officeDocument/2006/relationships/image" Target="../media/image558.png"/><Relationship Id="rId70" Type="http://schemas.openxmlformats.org/officeDocument/2006/relationships/image" Target="../media/image565.png"/><Relationship Id="rId75" Type="http://schemas.openxmlformats.org/officeDocument/2006/relationships/customXml" Target="../ink/ink788.xml"/><Relationship Id="rId91" Type="http://schemas.openxmlformats.org/officeDocument/2006/relationships/customXml" Target="../ink/ink796.xml"/><Relationship Id="rId96" Type="http://schemas.openxmlformats.org/officeDocument/2006/relationships/image" Target="../media/image5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4.png"/><Relationship Id="rId15" Type="http://schemas.openxmlformats.org/officeDocument/2006/relationships/customXml" Target="../ink/ink758.xml"/><Relationship Id="rId23" Type="http://schemas.openxmlformats.org/officeDocument/2006/relationships/customXml" Target="../ink/ink762.xml"/><Relationship Id="rId28" Type="http://schemas.openxmlformats.org/officeDocument/2006/relationships/image" Target="../media/image545.png"/><Relationship Id="rId36" Type="http://schemas.openxmlformats.org/officeDocument/2006/relationships/image" Target="../media/image549.png"/><Relationship Id="rId49" Type="http://schemas.openxmlformats.org/officeDocument/2006/relationships/customXml" Target="../ink/ink775.xml"/><Relationship Id="rId57" Type="http://schemas.openxmlformats.org/officeDocument/2006/relationships/customXml" Target="../ink/ink779.xml"/><Relationship Id="rId106" Type="http://schemas.openxmlformats.org/officeDocument/2006/relationships/image" Target="../media/image583.png"/><Relationship Id="rId10" Type="http://schemas.openxmlformats.org/officeDocument/2006/relationships/image" Target="../media/image536.png"/><Relationship Id="rId31" Type="http://schemas.openxmlformats.org/officeDocument/2006/relationships/customXml" Target="../ink/ink766.xml"/><Relationship Id="rId44" Type="http://schemas.openxmlformats.org/officeDocument/2006/relationships/image" Target="../media/image553.png"/><Relationship Id="rId52" Type="http://schemas.openxmlformats.org/officeDocument/2006/relationships/image" Target="../media/image557.png"/><Relationship Id="rId60" Type="http://schemas.openxmlformats.org/officeDocument/2006/relationships/image" Target="../media/image560.png"/><Relationship Id="rId65" Type="http://schemas.openxmlformats.org/officeDocument/2006/relationships/customXml" Target="../ink/ink783.xml"/><Relationship Id="rId73" Type="http://schemas.openxmlformats.org/officeDocument/2006/relationships/customXml" Target="../ink/ink787.xml"/><Relationship Id="rId78" Type="http://schemas.openxmlformats.org/officeDocument/2006/relationships/image" Target="../media/image569.png"/><Relationship Id="rId81" Type="http://schemas.openxmlformats.org/officeDocument/2006/relationships/customXml" Target="../ink/ink791.xml"/><Relationship Id="rId86" Type="http://schemas.openxmlformats.org/officeDocument/2006/relationships/image" Target="../media/image573.png"/><Relationship Id="rId94" Type="http://schemas.openxmlformats.org/officeDocument/2006/relationships/image" Target="../media/image577.png"/><Relationship Id="rId99" Type="http://schemas.openxmlformats.org/officeDocument/2006/relationships/customXml" Target="../ink/ink800.xml"/><Relationship Id="rId101" Type="http://schemas.openxmlformats.org/officeDocument/2006/relationships/customXml" Target="../ink/ink801.xml"/><Relationship Id="rId4" Type="http://schemas.openxmlformats.org/officeDocument/2006/relationships/image" Target="../media/image533.png"/><Relationship Id="rId9" Type="http://schemas.openxmlformats.org/officeDocument/2006/relationships/customXml" Target="../ink/ink755.xml"/><Relationship Id="rId13" Type="http://schemas.openxmlformats.org/officeDocument/2006/relationships/customXml" Target="../ink/ink757.xml"/><Relationship Id="rId18" Type="http://schemas.openxmlformats.org/officeDocument/2006/relationships/image" Target="../media/image540.png"/><Relationship Id="rId39" Type="http://schemas.openxmlformats.org/officeDocument/2006/relationships/customXml" Target="../ink/ink770.xml"/><Relationship Id="rId109" Type="http://schemas.openxmlformats.org/officeDocument/2006/relationships/customXml" Target="../ink/ink805.xml"/><Relationship Id="rId34" Type="http://schemas.openxmlformats.org/officeDocument/2006/relationships/image" Target="../media/image548.png"/><Relationship Id="rId50" Type="http://schemas.openxmlformats.org/officeDocument/2006/relationships/image" Target="../media/image556.png"/><Relationship Id="rId55" Type="http://schemas.openxmlformats.org/officeDocument/2006/relationships/customXml" Target="../ink/ink778.xml"/><Relationship Id="rId76" Type="http://schemas.openxmlformats.org/officeDocument/2006/relationships/image" Target="../media/image568.png"/><Relationship Id="rId97" Type="http://schemas.openxmlformats.org/officeDocument/2006/relationships/customXml" Target="../ink/ink799.xml"/><Relationship Id="rId104" Type="http://schemas.openxmlformats.org/officeDocument/2006/relationships/image" Target="../media/image582.png"/><Relationship Id="rId7" Type="http://schemas.openxmlformats.org/officeDocument/2006/relationships/customXml" Target="../ink/ink754.xml"/><Relationship Id="rId71" Type="http://schemas.openxmlformats.org/officeDocument/2006/relationships/customXml" Target="../ink/ink786.xml"/><Relationship Id="rId92" Type="http://schemas.openxmlformats.org/officeDocument/2006/relationships/image" Target="../media/image576.png"/><Relationship Id="rId2" Type="http://schemas.openxmlformats.org/officeDocument/2006/relationships/image" Target="../media/image2810.png"/><Relationship Id="rId29" Type="http://schemas.openxmlformats.org/officeDocument/2006/relationships/customXml" Target="../ink/ink765.xml"/><Relationship Id="rId24" Type="http://schemas.openxmlformats.org/officeDocument/2006/relationships/image" Target="../media/image543.png"/><Relationship Id="rId40" Type="http://schemas.openxmlformats.org/officeDocument/2006/relationships/image" Target="../media/image551.png"/><Relationship Id="rId45" Type="http://schemas.openxmlformats.org/officeDocument/2006/relationships/customXml" Target="../ink/ink773.xml"/><Relationship Id="rId66" Type="http://schemas.openxmlformats.org/officeDocument/2006/relationships/image" Target="../media/image563.png"/><Relationship Id="rId87" Type="http://schemas.openxmlformats.org/officeDocument/2006/relationships/customXml" Target="../ink/ink794.xml"/><Relationship Id="rId110" Type="http://schemas.openxmlformats.org/officeDocument/2006/relationships/image" Target="../media/image585.png"/><Relationship Id="rId61" Type="http://schemas.openxmlformats.org/officeDocument/2006/relationships/customXml" Target="../ink/ink781.xml"/><Relationship Id="rId82" Type="http://schemas.openxmlformats.org/officeDocument/2006/relationships/image" Target="../media/image571.png"/><Relationship Id="rId19" Type="http://schemas.openxmlformats.org/officeDocument/2006/relationships/customXml" Target="../ink/ink760.xml"/><Relationship Id="rId14" Type="http://schemas.openxmlformats.org/officeDocument/2006/relationships/image" Target="../media/image538.png"/><Relationship Id="rId30" Type="http://schemas.openxmlformats.org/officeDocument/2006/relationships/image" Target="../media/image546.png"/><Relationship Id="rId35" Type="http://schemas.openxmlformats.org/officeDocument/2006/relationships/customXml" Target="../ink/ink768.xml"/><Relationship Id="rId56" Type="http://schemas.openxmlformats.org/officeDocument/2006/relationships/image" Target="../media/image56.png"/><Relationship Id="rId77" Type="http://schemas.openxmlformats.org/officeDocument/2006/relationships/customXml" Target="../ink/ink789.xml"/><Relationship Id="rId100" Type="http://schemas.openxmlformats.org/officeDocument/2006/relationships/image" Target="../media/image580.png"/><Relationship Id="rId105" Type="http://schemas.openxmlformats.org/officeDocument/2006/relationships/customXml" Target="../ink/ink803.xml"/><Relationship Id="rId8" Type="http://schemas.openxmlformats.org/officeDocument/2006/relationships/image" Target="../media/image535.png"/><Relationship Id="rId51" Type="http://schemas.openxmlformats.org/officeDocument/2006/relationships/customXml" Target="../ink/ink776.xml"/><Relationship Id="rId72" Type="http://schemas.openxmlformats.org/officeDocument/2006/relationships/image" Target="../media/image566.png"/><Relationship Id="rId93" Type="http://schemas.openxmlformats.org/officeDocument/2006/relationships/customXml" Target="../ink/ink797.xml"/><Relationship Id="rId98" Type="http://schemas.openxmlformats.org/officeDocument/2006/relationships/image" Target="../media/image579.png"/><Relationship Id="rId3" Type="http://schemas.openxmlformats.org/officeDocument/2006/relationships/customXml" Target="../ink/ink752.xml"/><Relationship Id="rId25" Type="http://schemas.openxmlformats.org/officeDocument/2006/relationships/customXml" Target="../ink/ink763.xml"/><Relationship Id="rId46" Type="http://schemas.openxmlformats.org/officeDocument/2006/relationships/image" Target="../media/image554.png"/><Relationship Id="rId67" Type="http://schemas.openxmlformats.org/officeDocument/2006/relationships/customXml" Target="../ink/ink784.xml"/><Relationship Id="rId20" Type="http://schemas.openxmlformats.org/officeDocument/2006/relationships/image" Target="../media/image541.png"/><Relationship Id="rId41" Type="http://schemas.openxmlformats.org/officeDocument/2006/relationships/customXml" Target="../ink/ink771.xml"/><Relationship Id="rId62" Type="http://schemas.openxmlformats.org/officeDocument/2006/relationships/image" Target="../media/image561.png"/><Relationship Id="rId83" Type="http://schemas.openxmlformats.org/officeDocument/2006/relationships/customXml" Target="../ink/ink792.xml"/><Relationship Id="rId88" Type="http://schemas.openxmlformats.org/officeDocument/2006/relationships/image" Target="../media/image574.png"/><Relationship Id="rId111" Type="http://schemas.openxmlformats.org/officeDocument/2006/relationships/customXml" Target="../ink/ink806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64.xml"/><Relationship Id="rId21" Type="http://schemas.openxmlformats.org/officeDocument/2006/relationships/customXml" Target="../ink/ink816.xml"/><Relationship Id="rId42" Type="http://schemas.openxmlformats.org/officeDocument/2006/relationships/image" Target="../media/image606.png"/><Relationship Id="rId63" Type="http://schemas.openxmlformats.org/officeDocument/2006/relationships/customXml" Target="../ink/ink837.xml"/><Relationship Id="rId84" Type="http://schemas.openxmlformats.org/officeDocument/2006/relationships/image" Target="../media/image626.png"/><Relationship Id="rId138" Type="http://schemas.openxmlformats.org/officeDocument/2006/relationships/image" Target="../media/image653.png"/><Relationship Id="rId107" Type="http://schemas.openxmlformats.org/officeDocument/2006/relationships/customXml" Target="../ink/ink859.xml"/><Relationship Id="rId11" Type="http://schemas.openxmlformats.org/officeDocument/2006/relationships/customXml" Target="../ink/ink811.xml"/><Relationship Id="rId32" Type="http://schemas.openxmlformats.org/officeDocument/2006/relationships/image" Target="../media/image601.png"/><Relationship Id="rId53" Type="http://schemas.openxmlformats.org/officeDocument/2006/relationships/customXml" Target="../ink/ink832.xml"/><Relationship Id="rId74" Type="http://schemas.openxmlformats.org/officeDocument/2006/relationships/image" Target="../media/image622.png"/><Relationship Id="rId128" Type="http://schemas.openxmlformats.org/officeDocument/2006/relationships/image" Target="../media/image648.png"/><Relationship Id="rId149" Type="http://schemas.openxmlformats.org/officeDocument/2006/relationships/customXml" Target="../ink/ink880.xml"/><Relationship Id="rId5" Type="http://schemas.openxmlformats.org/officeDocument/2006/relationships/customXml" Target="../ink/ink808.xml"/><Relationship Id="rId95" Type="http://schemas.openxmlformats.org/officeDocument/2006/relationships/customXml" Target="../ink/ink853.xml"/><Relationship Id="rId22" Type="http://schemas.openxmlformats.org/officeDocument/2006/relationships/image" Target="../media/image596.png"/><Relationship Id="rId27" Type="http://schemas.openxmlformats.org/officeDocument/2006/relationships/customXml" Target="../ink/ink819.xml"/><Relationship Id="rId43" Type="http://schemas.openxmlformats.org/officeDocument/2006/relationships/customXml" Target="../ink/ink827.xml"/><Relationship Id="rId48" Type="http://schemas.openxmlformats.org/officeDocument/2006/relationships/image" Target="../media/image609.png"/><Relationship Id="rId64" Type="http://schemas.openxmlformats.org/officeDocument/2006/relationships/image" Target="../media/image617.png"/><Relationship Id="rId69" Type="http://schemas.openxmlformats.org/officeDocument/2006/relationships/customXml" Target="../ink/ink840.xml"/><Relationship Id="rId113" Type="http://schemas.openxmlformats.org/officeDocument/2006/relationships/customXml" Target="../ink/ink862.xml"/><Relationship Id="rId118" Type="http://schemas.openxmlformats.org/officeDocument/2006/relationships/image" Target="../media/image643.png"/><Relationship Id="rId134" Type="http://schemas.openxmlformats.org/officeDocument/2006/relationships/image" Target="../media/image651.png"/><Relationship Id="rId139" Type="http://schemas.openxmlformats.org/officeDocument/2006/relationships/customXml" Target="../ink/ink875.xml"/><Relationship Id="rId80" Type="http://schemas.openxmlformats.org/officeDocument/2006/relationships/image" Target="../media/image56.png"/><Relationship Id="rId85" Type="http://schemas.openxmlformats.org/officeDocument/2006/relationships/customXml" Target="../ink/ink848.xml"/><Relationship Id="rId150" Type="http://schemas.openxmlformats.org/officeDocument/2006/relationships/image" Target="../media/image659.png"/><Relationship Id="rId12" Type="http://schemas.openxmlformats.org/officeDocument/2006/relationships/image" Target="../media/image591.png"/><Relationship Id="rId17" Type="http://schemas.openxmlformats.org/officeDocument/2006/relationships/customXml" Target="../ink/ink814.xml"/><Relationship Id="rId33" Type="http://schemas.openxmlformats.org/officeDocument/2006/relationships/customXml" Target="../ink/ink822.xml"/><Relationship Id="rId38" Type="http://schemas.openxmlformats.org/officeDocument/2006/relationships/image" Target="../media/image604.png"/><Relationship Id="rId59" Type="http://schemas.openxmlformats.org/officeDocument/2006/relationships/customXml" Target="../ink/ink835.xml"/><Relationship Id="rId103" Type="http://schemas.openxmlformats.org/officeDocument/2006/relationships/customXml" Target="../ink/ink857.xml"/><Relationship Id="rId108" Type="http://schemas.openxmlformats.org/officeDocument/2006/relationships/image" Target="../media/image638.png"/><Relationship Id="rId124" Type="http://schemas.openxmlformats.org/officeDocument/2006/relationships/image" Target="../media/image646.png"/><Relationship Id="rId129" Type="http://schemas.openxmlformats.org/officeDocument/2006/relationships/customXml" Target="../ink/ink870.xml"/><Relationship Id="rId54" Type="http://schemas.openxmlformats.org/officeDocument/2006/relationships/image" Target="../media/image612.png"/><Relationship Id="rId70" Type="http://schemas.openxmlformats.org/officeDocument/2006/relationships/image" Target="../media/image620.png"/><Relationship Id="rId75" Type="http://schemas.openxmlformats.org/officeDocument/2006/relationships/customXml" Target="../ink/ink843.xml"/><Relationship Id="rId91" Type="http://schemas.openxmlformats.org/officeDocument/2006/relationships/customXml" Target="../ink/ink851.xml"/><Relationship Id="rId96" Type="http://schemas.openxmlformats.org/officeDocument/2006/relationships/image" Target="../media/image632.png"/><Relationship Id="rId140" Type="http://schemas.openxmlformats.org/officeDocument/2006/relationships/image" Target="../media/image654.png"/><Relationship Id="rId145" Type="http://schemas.openxmlformats.org/officeDocument/2006/relationships/customXml" Target="../ink/ink87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8.png"/><Relationship Id="rId23" Type="http://schemas.openxmlformats.org/officeDocument/2006/relationships/customXml" Target="../ink/ink817.xml"/><Relationship Id="rId28" Type="http://schemas.openxmlformats.org/officeDocument/2006/relationships/image" Target="../media/image599.png"/><Relationship Id="rId49" Type="http://schemas.openxmlformats.org/officeDocument/2006/relationships/customXml" Target="../ink/ink830.xml"/><Relationship Id="rId114" Type="http://schemas.openxmlformats.org/officeDocument/2006/relationships/image" Target="../media/image641.png"/><Relationship Id="rId119" Type="http://schemas.openxmlformats.org/officeDocument/2006/relationships/customXml" Target="../ink/ink865.xml"/><Relationship Id="rId44" Type="http://schemas.openxmlformats.org/officeDocument/2006/relationships/image" Target="../media/image607.png"/><Relationship Id="rId60" Type="http://schemas.openxmlformats.org/officeDocument/2006/relationships/image" Target="../media/image615.png"/><Relationship Id="rId65" Type="http://schemas.openxmlformats.org/officeDocument/2006/relationships/customXml" Target="../ink/ink838.xml"/><Relationship Id="rId81" Type="http://schemas.openxmlformats.org/officeDocument/2006/relationships/customXml" Target="../ink/ink846.xml"/><Relationship Id="rId86" Type="http://schemas.openxmlformats.org/officeDocument/2006/relationships/image" Target="../media/image627.png"/><Relationship Id="rId130" Type="http://schemas.openxmlformats.org/officeDocument/2006/relationships/image" Target="../media/image649.png"/><Relationship Id="rId135" Type="http://schemas.openxmlformats.org/officeDocument/2006/relationships/customXml" Target="../ink/ink873.xml"/><Relationship Id="rId151" Type="http://schemas.openxmlformats.org/officeDocument/2006/relationships/customXml" Target="../ink/ink881.xml"/><Relationship Id="rId13" Type="http://schemas.openxmlformats.org/officeDocument/2006/relationships/customXml" Target="../ink/ink812.xml"/><Relationship Id="rId18" Type="http://schemas.openxmlformats.org/officeDocument/2006/relationships/image" Target="../media/image594.png"/><Relationship Id="rId39" Type="http://schemas.openxmlformats.org/officeDocument/2006/relationships/customXml" Target="../ink/ink825.xml"/><Relationship Id="rId109" Type="http://schemas.openxmlformats.org/officeDocument/2006/relationships/customXml" Target="../ink/ink860.xml"/><Relationship Id="rId34" Type="http://schemas.openxmlformats.org/officeDocument/2006/relationships/image" Target="../media/image602.png"/><Relationship Id="rId50" Type="http://schemas.openxmlformats.org/officeDocument/2006/relationships/image" Target="../media/image610.png"/><Relationship Id="rId55" Type="http://schemas.openxmlformats.org/officeDocument/2006/relationships/customXml" Target="../ink/ink833.xml"/><Relationship Id="rId76" Type="http://schemas.openxmlformats.org/officeDocument/2006/relationships/image" Target="../media/image623.png"/><Relationship Id="rId97" Type="http://schemas.openxmlformats.org/officeDocument/2006/relationships/customXml" Target="../ink/ink854.xml"/><Relationship Id="rId104" Type="http://schemas.openxmlformats.org/officeDocument/2006/relationships/image" Target="../media/image636.png"/><Relationship Id="rId120" Type="http://schemas.openxmlformats.org/officeDocument/2006/relationships/image" Target="../media/image644.png"/><Relationship Id="rId125" Type="http://schemas.openxmlformats.org/officeDocument/2006/relationships/customXml" Target="../ink/ink868.xml"/><Relationship Id="rId141" Type="http://schemas.openxmlformats.org/officeDocument/2006/relationships/customXml" Target="../ink/ink876.xml"/><Relationship Id="rId146" Type="http://schemas.openxmlformats.org/officeDocument/2006/relationships/image" Target="../media/image657.png"/><Relationship Id="rId7" Type="http://schemas.openxmlformats.org/officeDocument/2006/relationships/customXml" Target="../ink/ink809.xml"/><Relationship Id="rId71" Type="http://schemas.openxmlformats.org/officeDocument/2006/relationships/customXml" Target="../ink/ink841.xml"/><Relationship Id="rId92" Type="http://schemas.openxmlformats.org/officeDocument/2006/relationships/image" Target="../media/image630.png"/><Relationship Id="rId2" Type="http://schemas.openxmlformats.org/officeDocument/2006/relationships/image" Target="../media/image8100.png"/><Relationship Id="rId29" Type="http://schemas.openxmlformats.org/officeDocument/2006/relationships/customXml" Target="../ink/ink820.xml"/><Relationship Id="rId24" Type="http://schemas.openxmlformats.org/officeDocument/2006/relationships/image" Target="../media/image597.png"/><Relationship Id="rId40" Type="http://schemas.openxmlformats.org/officeDocument/2006/relationships/image" Target="../media/image605.png"/><Relationship Id="rId45" Type="http://schemas.openxmlformats.org/officeDocument/2006/relationships/customXml" Target="../ink/ink828.xml"/><Relationship Id="rId66" Type="http://schemas.openxmlformats.org/officeDocument/2006/relationships/image" Target="../media/image618.png"/><Relationship Id="rId87" Type="http://schemas.openxmlformats.org/officeDocument/2006/relationships/customXml" Target="../ink/ink849.xml"/><Relationship Id="rId110" Type="http://schemas.openxmlformats.org/officeDocument/2006/relationships/image" Target="../media/image639.png"/><Relationship Id="rId115" Type="http://schemas.openxmlformats.org/officeDocument/2006/relationships/customXml" Target="../ink/ink863.xml"/><Relationship Id="rId131" Type="http://schemas.openxmlformats.org/officeDocument/2006/relationships/customXml" Target="../ink/ink871.xml"/><Relationship Id="rId136" Type="http://schemas.openxmlformats.org/officeDocument/2006/relationships/image" Target="../media/image652.png"/><Relationship Id="rId61" Type="http://schemas.openxmlformats.org/officeDocument/2006/relationships/customXml" Target="../ink/ink836.xml"/><Relationship Id="rId82" Type="http://schemas.openxmlformats.org/officeDocument/2006/relationships/image" Target="../media/image625.png"/><Relationship Id="rId152" Type="http://schemas.openxmlformats.org/officeDocument/2006/relationships/image" Target="../media/image660.png"/><Relationship Id="rId19" Type="http://schemas.openxmlformats.org/officeDocument/2006/relationships/customXml" Target="../ink/ink815.xml"/><Relationship Id="rId14" Type="http://schemas.openxmlformats.org/officeDocument/2006/relationships/image" Target="../media/image592.png"/><Relationship Id="rId30" Type="http://schemas.openxmlformats.org/officeDocument/2006/relationships/image" Target="../media/image600.png"/><Relationship Id="rId35" Type="http://schemas.openxmlformats.org/officeDocument/2006/relationships/customXml" Target="../ink/ink823.xml"/><Relationship Id="rId56" Type="http://schemas.openxmlformats.org/officeDocument/2006/relationships/image" Target="../media/image613.png"/><Relationship Id="rId77" Type="http://schemas.openxmlformats.org/officeDocument/2006/relationships/customXml" Target="../ink/ink844.xml"/><Relationship Id="rId100" Type="http://schemas.openxmlformats.org/officeDocument/2006/relationships/image" Target="../media/image634.png"/><Relationship Id="rId105" Type="http://schemas.openxmlformats.org/officeDocument/2006/relationships/customXml" Target="../ink/ink858.xml"/><Relationship Id="rId126" Type="http://schemas.openxmlformats.org/officeDocument/2006/relationships/image" Target="../media/image647.png"/><Relationship Id="rId147" Type="http://schemas.openxmlformats.org/officeDocument/2006/relationships/customXml" Target="../ink/ink879.xml"/><Relationship Id="rId8" Type="http://schemas.openxmlformats.org/officeDocument/2006/relationships/image" Target="../media/image589.png"/><Relationship Id="rId51" Type="http://schemas.openxmlformats.org/officeDocument/2006/relationships/customXml" Target="../ink/ink831.xml"/><Relationship Id="rId72" Type="http://schemas.openxmlformats.org/officeDocument/2006/relationships/image" Target="../media/image621.png"/><Relationship Id="rId93" Type="http://schemas.openxmlformats.org/officeDocument/2006/relationships/customXml" Target="../ink/ink852.xml"/><Relationship Id="rId98" Type="http://schemas.openxmlformats.org/officeDocument/2006/relationships/image" Target="../media/image633.png"/><Relationship Id="rId121" Type="http://schemas.openxmlformats.org/officeDocument/2006/relationships/customXml" Target="../ink/ink866.xml"/><Relationship Id="rId142" Type="http://schemas.openxmlformats.org/officeDocument/2006/relationships/image" Target="../media/image655.png"/><Relationship Id="rId3" Type="http://schemas.openxmlformats.org/officeDocument/2006/relationships/customXml" Target="../ink/ink807.xml"/><Relationship Id="rId25" Type="http://schemas.openxmlformats.org/officeDocument/2006/relationships/customXml" Target="../ink/ink818.xml"/><Relationship Id="rId46" Type="http://schemas.openxmlformats.org/officeDocument/2006/relationships/image" Target="../media/image608.png"/><Relationship Id="rId67" Type="http://schemas.openxmlformats.org/officeDocument/2006/relationships/customXml" Target="../ink/ink839.xml"/><Relationship Id="rId116" Type="http://schemas.openxmlformats.org/officeDocument/2006/relationships/image" Target="../media/image642.png"/><Relationship Id="rId137" Type="http://schemas.openxmlformats.org/officeDocument/2006/relationships/customXml" Target="../ink/ink874.xml"/><Relationship Id="rId20" Type="http://schemas.openxmlformats.org/officeDocument/2006/relationships/image" Target="../media/image595.png"/><Relationship Id="rId41" Type="http://schemas.openxmlformats.org/officeDocument/2006/relationships/customXml" Target="../ink/ink826.xml"/><Relationship Id="rId62" Type="http://schemas.openxmlformats.org/officeDocument/2006/relationships/image" Target="../media/image616.png"/><Relationship Id="rId83" Type="http://schemas.openxmlformats.org/officeDocument/2006/relationships/customXml" Target="../ink/ink847.xml"/><Relationship Id="rId88" Type="http://schemas.openxmlformats.org/officeDocument/2006/relationships/image" Target="../media/image628.png"/><Relationship Id="rId111" Type="http://schemas.openxmlformats.org/officeDocument/2006/relationships/customXml" Target="../ink/ink861.xml"/><Relationship Id="rId132" Type="http://schemas.openxmlformats.org/officeDocument/2006/relationships/image" Target="../media/image650.png"/><Relationship Id="rId153" Type="http://schemas.openxmlformats.org/officeDocument/2006/relationships/customXml" Target="../ink/ink882.xml"/><Relationship Id="rId15" Type="http://schemas.openxmlformats.org/officeDocument/2006/relationships/customXml" Target="../ink/ink813.xml"/><Relationship Id="rId36" Type="http://schemas.openxmlformats.org/officeDocument/2006/relationships/image" Target="../media/image603.png"/><Relationship Id="rId57" Type="http://schemas.openxmlformats.org/officeDocument/2006/relationships/customXml" Target="../ink/ink834.xml"/><Relationship Id="rId106" Type="http://schemas.openxmlformats.org/officeDocument/2006/relationships/image" Target="../media/image637.png"/><Relationship Id="rId127" Type="http://schemas.openxmlformats.org/officeDocument/2006/relationships/customXml" Target="../ink/ink869.xml"/><Relationship Id="rId10" Type="http://schemas.openxmlformats.org/officeDocument/2006/relationships/image" Target="../media/image590.png"/><Relationship Id="rId31" Type="http://schemas.openxmlformats.org/officeDocument/2006/relationships/customXml" Target="../ink/ink821.xml"/><Relationship Id="rId52" Type="http://schemas.openxmlformats.org/officeDocument/2006/relationships/image" Target="../media/image611.png"/><Relationship Id="rId73" Type="http://schemas.openxmlformats.org/officeDocument/2006/relationships/customXml" Target="../ink/ink842.xml"/><Relationship Id="rId78" Type="http://schemas.openxmlformats.org/officeDocument/2006/relationships/image" Target="../media/image624.png"/><Relationship Id="rId94" Type="http://schemas.openxmlformats.org/officeDocument/2006/relationships/image" Target="../media/image631.png"/><Relationship Id="rId99" Type="http://schemas.openxmlformats.org/officeDocument/2006/relationships/customXml" Target="../ink/ink855.xml"/><Relationship Id="rId101" Type="http://schemas.openxmlformats.org/officeDocument/2006/relationships/customXml" Target="../ink/ink856.xml"/><Relationship Id="rId122" Type="http://schemas.openxmlformats.org/officeDocument/2006/relationships/image" Target="../media/image645.png"/><Relationship Id="rId143" Type="http://schemas.openxmlformats.org/officeDocument/2006/relationships/customXml" Target="../ink/ink877.xml"/><Relationship Id="rId148" Type="http://schemas.openxmlformats.org/officeDocument/2006/relationships/image" Target="../media/image658.png"/><Relationship Id="rId4" Type="http://schemas.openxmlformats.org/officeDocument/2006/relationships/image" Target="../media/image587.png"/><Relationship Id="rId9" Type="http://schemas.openxmlformats.org/officeDocument/2006/relationships/customXml" Target="../ink/ink810.xml"/><Relationship Id="rId26" Type="http://schemas.openxmlformats.org/officeDocument/2006/relationships/image" Target="../media/image598.png"/><Relationship Id="rId47" Type="http://schemas.openxmlformats.org/officeDocument/2006/relationships/customXml" Target="../ink/ink829.xml"/><Relationship Id="rId68" Type="http://schemas.openxmlformats.org/officeDocument/2006/relationships/image" Target="../media/image619.png"/><Relationship Id="rId89" Type="http://schemas.openxmlformats.org/officeDocument/2006/relationships/customXml" Target="../ink/ink850.xml"/><Relationship Id="rId112" Type="http://schemas.openxmlformats.org/officeDocument/2006/relationships/image" Target="../media/image640.png"/><Relationship Id="rId133" Type="http://schemas.openxmlformats.org/officeDocument/2006/relationships/customXml" Target="../ink/ink872.xml"/><Relationship Id="rId154" Type="http://schemas.openxmlformats.org/officeDocument/2006/relationships/image" Target="../media/image661.png"/><Relationship Id="rId16" Type="http://schemas.openxmlformats.org/officeDocument/2006/relationships/image" Target="../media/image593.png"/><Relationship Id="rId37" Type="http://schemas.openxmlformats.org/officeDocument/2006/relationships/customXml" Target="../ink/ink824.xml"/><Relationship Id="rId58" Type="http://schemas.openxmlformats.org/officeDocument/2006/relationships/image" Target="../media/image614.png"/><Relationship Id="rId79" Type="http://schemas.openxmlformats.org/officeDocument/2006/relationships/customXml" Target="../ink/ink845.xml"/><Relationship Id="rId102" Type="http://schemas.openxmlformats.org/officeDocument/2006/relationships/image" Target="../media/image635.png"/><Relationship Id="rId123" Type="http://schemas.openxmlformats.org/officeDocument/2006/relationships/customXml" Target="../ink/ink867.xml"/><Relationship Id="rId144" Type="http://schemas.openxmlformats.org/officeDocument/2006/relationships/image" Target="../media/image656.png"/><Relationship Id="rId90" Type="http://schemas.openxmlformats.org/officeDocument/2006/relationships/image" Target="../media/image629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40.xml"/><Relationship Id="rId21" Type="http://schemas.openxmlformats.org/officeDocument/2006/relationships/customXml" Target="../ink/ink892.xml"/><Relationship Id="rId42" Type="http://schemas.openxmlformats.org/officeDocument/2006/relationships/image" Target="../media/image681.png"/><Relationship Id="rId63" Type="http://schemas.openxmlformats.org/officeDocument/2006/relationships/customXml" Target="../ink/ink913.xml"/><Relationship Id="rId84" Type="http://schemas.openxmlformats.org/officeDocument/2006/relationships/image" Target="../media/image702.png"/><Relationship Id="rId138" Type="http://schemas.openxmlformats.org/officeDocument/2006/relationships/image" Target="../media/image729.png"/><Relationship Id="rId159" Type="http://schemas.openxmlformats.org/officeDocument/2006/relationships/customXml" Target="../ink/ink961.xml"/><Relationship Id="rId170" Type="http://schemas.openxmlformats.org/officeDocument/2006/relationships/image" Target="../media/image745.png"/><Relationship Id="rId191" Type="http://schemas.openxmlformats.org/officeDocument/2006/relationships/customXml" Target="../ink/ink977.xml"/><Relationship Id="rId205" Type="http://schemas.openxmlformats.org/officeDocument/2006/relationships/customXml" Target="../ink/ink984.xml"/><Relationship Id="rId107" Type="http://schemas.openxmlformats.org/officeDocument/2006/relationships/customXml" Target="../ink/ink935.xml"/><Relationship Id="rId11" Type="http://schemas.openxmlformats.org/officeDocument/2006/relationships/customXml" Target="../ink/ink887.xml"/><Relationship Id="rId32" Type="http://schemas.openxmlformats.org/officeDocument/2006/relationships/image" Target="../media/image676.png"/><Relationship Id="rId53" Type="http://schemas.openxmlformats.org/officeDocument/2006/relationships/customXml" Target="../ink/ink908.xml"/><Relationship Id="rId74" Type="http://schemas.openxmlformats.org/officeDocument/2006/relationships/image" Target="../media/image697.png"/><Relationship Id="rId128" Type="http://schemas.openxmlformats.org/officeDocument/2006/relationships/image" Target="../media/image724.png"/><Relationship Id="rId149" Type="http://schemas.openxmlformats.org/officeDocument/2006/relationships/customXml" Target="../ink/ink956.xml"/><Relationship Id="rId5" Type="http://schemas.openxmlformats.org/officeDocument/2006/relationships/customXml" Target="../ink/ink884.xml"/><Relationship Id="rId95" Type="http://schemas.openxmlformats.org/officeDocument/2006/relationships/customXml" Target="../ink/ink929.xml"/><Relationship Id="rId160" Type="http://schemas.openxmlformats.org/officeDocument/2006/relationships/image" Target="../media/image740.png"/><Relationship Id="rId181" Type="http://schemas.openxmlformats.org/officeDocument/2006/relationships/customXml" Target="../ink/ink972.xml"/><Relationship Id="rId22" Type="http://schemas.openxmlformats.org/officeDocument/2006/relationships/image" Target="../media/image671.png"/><Relationship Id="rId43" Type="http://schemas.openxmlformats.org/officeDocument/2006/relationships/customXml" Target="../ink/ink903.xml"/><Relationship Id="rId64" Type="http://schemas.openxmlformats.org/officeDocument/2006/relationships/image" Target="../media/image692.png"/><Relationship Id="rId118" Type="http://schemas.openxmlformats.org/officeDocument/2006/relationships/image" Target="../media/image719.png"/><Relationship Id="rId139" Type="http://schemas.openxmlformats.org/officeDocument/2006/relationships/customXml" Target="../ink/ink951.xml"/><Relationship Id="rId85" Type="http://schemas.openxmlformats.org/officeDocument/2006/relationships/customXml" Target="../ink/ink924.xml"/><Relationship Id="rId150" Type="http://schemas.openxmlformats.org/officeDocument/2006/relationships/image" Target="../media/image735.png"/><Relationship Id="rId171" Type="http://schemas.openxmlformats.org/officeDocument/2006/relationships/customXml" Target="../ink/ink967.xml"/><Relationship Id="rId192" Type="http://schemas.openxmlformats.org/officeDocument/2006/relationships/image" Target="../media/image756.png"/><Relationship Id="rId206" Type="http://schemas.openxmlformats.org/officeDocument/2006/relationships/image" Target="../media/image763.png"/><Relationship Id="rId12" Type="http://schemas.openxmlformats.org/officeDocument/2006/relationships/image" Target="../media/image666.png"/><Relationship Id="rId33" Type="http://schemas.openxmlformats.org/officeDocument/2006/relationships/customXml" Target="../ink/ink898.xml"/><Relationship Id="rId108" Type="http://schemas.openxmlformats.org/officeDocument/2006/relationships/image" Target="../media/image714.png"/><Relationship Id="rId129" Type="http://schemas.openxmlformats.org/officeDocument/2006/relationships/customXml" Target="../ink/ink946.xml"/><Relationship Id="rId54" Type="http://schemas.openxmlformats.org/officeDocument/2006/relationships/image" Target="../media/image687.png"/><Relationship Id="rId75" Type="http://schemas.openxmlformats.org/officeDocument/2006/relationships/customXml" Target="../ink/ink919.xml"/><Relationship Id="rId96" Type="http://schemas.openxmlformats.org/officeDocument/2006/relationships/image" Target="../media/image708.png"/><Relationship Id="rId140" Type="http://schemas.openxmlformats.org/officeDocument/2006/relationships/image" Target="../media/image730.png"/><Relationship Id="rId161" Type="http://schemas.openxmlformats.org/officeDocument/2006/relationships/customXml" Target="../ink/ink962.xml"/><Relationship Id="rId182" Type="http://schemas.openxmlformats.org/officeDocument/2006/relationships/image" Target="../media/image751.png"/><Relationship Id="rId6" Type="http://schemas.openxmlformats.org/officeDocument/2006/relationships/image" Target="../media/image663.png"/><Relationship Id="rId23" Type="http://schemas.openxmlformats.org/officeDocument/2006/relationships/customXml" Target="../ink/ink893.xml"/><Relationship Id="rId119" Type="http://schemas.openxmlformats.org/officeDocument/2006/relationships/customXml" Target="../ink/ink941.xml"/><Relationship Id="rId44" Type="http://schemas.openxmlformats.org/officeDocument/2006/relationships/image" Target="../media/image682.png"/><Relationship Id="rId65" Type="http://schemas.openxmlformats.org/officeDocument/2006/relationships/customXml" Target="../ink/ink914.xml"/><Relationship Id="rId86" Type="http://schemas.openxmlformats.org/officeDocument/2006/relationships/image" Target="../media/image703.png"/><Relationship Id="rId130" Type="http://schemas.openxmlformats.org/officeDocument/2006/relationships/image" Target="../media/image725.png"/><Relationship Id="rId151" Type="http://schemas.openxmlformats.org/officeDocument/2006/relationships/customXml" Target="../ink/ink957.xml"/><Relationship Id="rId172" Type="http://schemas.openxmlformats.org/officeDocument/2006/relationships/image" Target="../media/image746.png"/><Relationship Id="rId193" Type="http://schemas.openxmlformats.org/officeDocument/2006/relationships/customXml" Target="../ink/ink978.xml"/><Relationship Id="rId207" Type="http://schemas.openxmlformats.org/officeDocument/2006/relationships/customXml" Target="../ink/ink985.xml"/><Relationship Id="rId13" Type="http://schemas.openxmlformats.org/officeDocument/2006/relationships/customXml" Target="../ink/ink888.xml"/><Relationship Id="rId109" Type="http://schemas.openxmlformats.org/officeDocument/2006/relationships/customXml" Target="../ink/ink936.xml"/><Relationship Id="rId34" Type="http://schemas.openxmlformats.org/officeDocument/2006/relationships/image" Target="../media/image677.png"/><Relationship Id="rId55" Type="http://schemas.openxmlformats.org/officeDocument/2006/relationships/customXml" Target="../ink/ink909.xml"/><Relationship Id="rId76" Type="http://schemas.openxmlformats.org/officeDocument/2006/relationships/image" Target="../media/image698.png"/><Relationship Id="rId97" Type="http://schemas.openxmlformats.org/officeDocument/2006/relationships/customXml" Target="../ink/ink930.xml"/><Relationship Id="rId120" Type="http://schemas.openxmlformats.org/officeDocument/2006/relationships/image" Target="../media/image720.png"/><Relationship Id="rId141" Type="http://schemas.openxmlformats.org/officeDocument/2006/relationships/customXml" Target="../ink/ink952.xml"/><Relationship Id="rId7" Type="http://schemas.openxmlformats.org/officeDocument/2006/relationships/customXml" Target="../ink/ink885.xml"/><Relationship Id="rId162" Type="http://schemas.openxmlformats.org/officeDocument/2006/relationships/image" Target="../media/image741.png"/><Relationship Id="rId183" Type="http://schemas.openxmlformats.org/officeDocument/2006/relationships/customXml" Target="../ink/ink973.xml"/><Relationship Id="rId24" Type="http://schemas.openxmlformats.org/officeDocument/2006/relationships/image" Target="../media/image672.png"/><Relationship Id="rId40" Type="http://schemas.openxmlformats.org/officeDocument/2006/relationships/image" Target="../media/image680.png"/><Relationship Id="rId45" Type="http://schemas.openxmlformats.org/officeDocument/2006/relationships/customXml" Target="../ink/ink904.xml"/><Relationship Id="rId66" Type="http://schemas.openxmlformats.org/officeDocument/2006/relationships/image" Target="../media/image693.png"/><Relationship Id="rId87" Type="http://schemas.openxmlformats.org/officeDocument/2006/relationships/customXml" Target="../ink/ink925.xml"/><Relationship Id="rId110" Type="http://schemas.openxmlformats.org/officeDocument/2006/relationships/image" Target="../media/image715.png"/><Relationship Id="rId115" Type="http://schemas.openxmlformats.org/officeDocument/2006/relationships/customXml" Target="../ink/ink939.xml"/><Relationship Id="rId131" Type="http://schemas.openxmlformats.org/officeDocument/2006/relationships/customXml" Target="../ink/ink947.xml"/><Relationship Id="rId136" Type="http://schemas.openxmlformats.org/officeDocument/2006/relationships/image" Target="../media/image728.png"/><Relationship Id="rId157" Type="http://schemas.openxmlformats.org/officeDocument/2006/relationships/customXml" Target="../ink/ink960.xml"/><Relationship Id="rId178" Type="http://schemas.openxmlformats.org/officeDocument/2006/relationships/image" Target="../media/image749.png"/><Relationship Id="rId61" Type="http://schemas.openxmlformats.org/officeDocument/2006/relationships/customXml" Target="../ink/ink912.xml"/><Relationship Id="rId82" Type="http://schemas.openxmlformats.org/officeDocument/2006/relationships/image" Target="../media/image701.png"/><Relationship Id="rId152" Type="http://schemas.openxmlformats.org/officeDocument/2006/relationships/image" Target="../media/image736.png"/><Relationship Id="rId173" Type="http://schemas.openxmlformats.org/officeDocument/2006/relationships/customXml" Target="../ink/ink968.xml"/><Relationship Id="rId194" Type="http://schemas.openxmlformats.org/officeDocument/2006/relationships/image" Target="../media/image757.png"/><Relationship Id="rId199" Type="http://schemas.openxmlformats.org/officeDocument/2006/relationships/customXml" Target="../ink/ink981.xml"/><Relationship Id="rId203" Type="http://schemas.openxmlformats.org/officeDocument/2006/relationships/customXml" Target="../ink/ink983.xml"/><Relationship Id="rId208" Type="http://schemas.openxmlformats.org/officeDocument/2006/relationships/image" Target="../media/image764.png"/><Relationship Id="rId19" Type="http://schemas.openxmlformats.org/officeDocument/2006/relationships/customXml" Target="../ink/ink891.xml"/><Relationship Id="rId14" Type="http://schemas.openxmlformats.org/officeDocument/2006/relationships/image" Target="../media/image667.png"/><Relationship Id="rId30" Type="http://schemas.openxmlformats.org/officeDocument/2006/relationships/image" Target="../media/image675.png"/><Relationship Id="rId35" Type="http://schemas.openxmlformats.org/officeDocument/2006/relationships/customXml" Target="../ink/ink899.xml"/><Relationship Id="rId56" Type="http://schemas.openxmlformats.org/officeDocument/2006/relationships/image" Target="../media/image688.png"/><Relationship Id="rId77" Type="http://schemas.openxmlformats.org/officeDocument/2006/relationships/customXml" Target="../ink/ink920.xml"/><Relationship Id="rId100" Type="http://schemas.openxmlformats.org/officeDocument/2006/relationships/image" Target="../media/image710.png"/><Relationship Id="rId105" Type="http://schemas.openxmlformats.org/officeDocument/2006/relationships/customXml" Target="../ink/ink934.xml"/><Relationship Id="rId126" Type="http://schemas.openxmlformats.org/officeDocument/2006/relationships/image" Target="../media/image723.png"/><Relationship Id="rId147" Type="http://schemas.openxmlformats.org/officeDocument/2006/relationships/customXml" Target="../ink/ink955.xml"/><Relationship Id="rId168" Type="http://schemas.openxmlformats.org/officeDocument/2006/relationships/image" Target="../media/image744.png"/><Relationship Id="rId8" Type="http://schemas.openxmlformats.org/officeDocument/2006/relationships/image" Target="../media/image664.png"/><Relationship Id="rId51" Type="http://schemas.openxmlformats.org/officeDocument/2006/relationships/customXml" Target="../ink/ink907.xml"/><Relationship Id="rId72" Type="http://schemas.openxmlformats.org/officeDocument/2006/relationships/image" Target="../media/image696.png"/><Relationship Id="rId93" Type="http://schemas.openxmlformats.org/officeDocument/2006/relationships/customXml" Target="../ink/ink928.xml"/><Relationship Id="rId98" Type="http://schemas.openxmlformats.org/officeDocument/2006/relationships/image" Target="../media/image709.png"/><Relationship Id="rId121" Type="http://schemas.openxmlformats.org/officeDocument/2006/relationships/customXml" Target="../ink/ink942.xml"/><Relationship Id="rId142" Type="http://schemas.openxmlformats.org/officeDocument/2006/relationships/image" Target="../media/image731.png"/><Relationship Id="rId163" Type="http://schemas.openxmlformats.org/officeDocument/2006/relationships/customXml" Target="../ink/ink963.xml"/><Relationship Id="rId184" Type="http://schemas.openxmlformats.org/officeDocument/2006/relationships/image" Target="../media/image752.png"/><Relationship Id="rId189" Type="http://schemas.openxmlformats.org/officeDocument/2006/relationships/customXml" Target="../ink/ink976.xml"/><Relationship Id="rId3" Type="http://schemas.openxmlformats.org/officeDocument/2006/relationships/customXml" Target="../ink/ink883.xml"/><Relationship Id="rId25" Type="http://schemas.openxmlformats.org/officeDocument/2006/relationships/customXml" Target="../ink/ink894.xml"/><Relationship Id="rId46" Type="http://schemas.openxmlformats.org/officeDocument/2006/relationships/image" Target="../media/image683.png"/><Relationship Id="rId67" Type="http://schemas.openxmlformats.org/officeDocument/2006/relationships/customXml" Target="../ink/ink915.xml"/><Relationship Id="rId116" Type="http://schemas.openxmlformats.org/officeDocument/2006/relationships/image" Target="../media/image718.png"/><Relationship Id="rId137" Type="http://schemas.openxmlformats.org/officeDocument/2006/relationships/customXml" Target="../ink/ink950.xml"/><Relationship Id="rId158" Type="http://schemas.openxmlformats.org/officeDocument/2006/relationships/image" Target="../media/image739.png"/><Relationship Id="rId20" Type="http://schemas.openxmlformats.org/officeDocument/2006/relationships/image" Target="../media/image670.png"/><Relationship Id="rId41" Type="http://schemas.openxmlformats.org/officeDocument/2006/relationships/customXml" Target="../ink/ink902.xml"/><Relationship Id="rId62" Type="http://schemas.openxmlformats.org/officeDocument/2006/relationships/image" Target="../media/image691.png"/><Relationship Id="rId83" Type="http://schemas.openxmlformats.org/officeDocument/2006/relationships/customXml" Target="../ink/ink923.xml"/><Relationship Id="rId88" Type="http://schemas.openxmlformats.org/officeDocument/2006/relationships/image" Target="../media/image704.png"/><Relationship Id="rId111" Type="http://schemas.openxmlformats.org/officeDocument/2006/relationships/customXml" Target="../ink/ink937.xml"/><Relationship Id="rId132" Type="http://schemas.openxmlformats.org/officeDocument/2006/relationships/image" Target="../media/image726.png"/><Relationship Id="rId153" Type="http://schemas.openxmlformats.org/officeDocument/2006/relationships/customXml" Target="../ink/ink958.xml"/><Relationship Id="rId174" Type="http://schemas.openxmlformats.org/officeDocument/2006/relationships/image" Target="../media/image747.png"/><Relationship Id="rId179" Type="http://schemas.openxmlformats.org/officeDocument/2006/relationships/customXml" Target="../ink/ink971.xml"/><Relationship Id="rId195" Type="http://schemas.openxmlformats.org/officeDocument/2006/relationships/customXml" Target="../ink/ink979.xml"/><Relationship Id="rId190" Type="http://schemas.openxmlformats.org/officeDocument/2006/relationships/image" Target="../media/image755.png"/><Relationship Id="rId204" Type="http://schemas.openxmlformats.org/officeDocument/2006/relationships/image" Target="../media/image762.png"/><Relationship Id="rId15" Type="http://schemas.openxmlformats.org/officeDocument/2006/relationships/customXml" Target="../ink/ink889.xml"/><Relationship Id="rId36" Type="http://schemas.openxmlformats.org/officeDocument/2006/relationships/image" Target="../media/image678.png"/><Relationship Id="rId57" Type="http://schemas.openxmlformats.org/officeDocument/2006/relationships/customXml" Target="../ink/ink910.xml"/><Relationship Id="rId106" Type="http://schemas.openxmlformats.org/officeDocument/2006/relationships/image" Target="../media/image713.png"/><Relationship Id="rId127" Type="http://schemas.openxmlformats.org/officeDocument/2006/relationships/customXml" Target="../ink/ink945.xml"/><Relationship Id="rId10" Type="http://schemas.openxmlformats.org/officeDocument/2006/relationships/image" Target="../media/image665.png"/><Relationship Id="rId31" Type="http://schemas.openxmlformats.org/officeDocument/2006/relationships/customXml" Target="../ink/ink897.xml"/><Relationship Id="rId52" Type="http://schemas.openxmlformats.org/officeDocument/2006/relationships/image" Target="../media/image686.png"/><Relationship Id="rId73" Type="http://schemas.openxmlformats.org/officeDocument/2006/relationships/customXml" Target="../ink/ink918.xml"/><Relationship Id="rId78" Type="http://schemas.openxmlformats.org/officeDocument/2006/relationships/image" Target="../media/image699.png"/><Relationship Id="rId94" Type="http://schemas.openxmlformats.org/officeDocument/2006/relationships/image" Target="../media/image707.png"/><Relationship Id="rId99" Type="http://schemas.openxmlformats.org/officeDocument/2006/relationships/customXml" Target="../ink/ink931.xml"/><Relationship Id="rId101" Type="http://schemas.openxmlformats.org/officeDocument/2006/relationships/customXml" Target="../ink/ink932.xml"/><Relationship Id="rId122" Type="http://schemas.openxmlformats.org/officeDocument/2006/relationships/image" Target="../media/image721.png"/><Relationship Id="rId143" Type="http://schemas.openxmlformats.org/officeDocument/2006/relationships/customXml" Target="../ink/ink953.xml"/><Relationship Id="rId148" Type="http://schemas.openxmlformats.org/officeDocument/2006/relationships/image" Target="../media/image734.png"/><Relationship Id="rId164" Type="http://schemas.openxmlformats.org/officeDocument/2006/relationships/image" Target="../media/image742.png"/><Relationship Id="rId169" Type="http://schemas.openxmlformats.org/officeDocument/2006/relationships/customXml" Target="../ink/ink966.xml"/><Relationship Id="rId185" Type="http://schemas.openxmlformats.org/officeDocument/2006/relationships/customXml" Target="../ink/ink974.xml"/><Relationship Id="rId4" Type="http://schemas.openxmlformats.org/officeDocument/2006/relationships/image" Target="../media/image662.png"/><Relationship Id="rId9" Type="http://schemas.openxmlformats.org/officeDocument/2006/relationships/customXml" Target="../ink/ink886.xml"/><Relationship Id="rId180" Type="http://schemas.openxmlformats.org/officeDocument/2006/relationships/image" Target="../media/image750.png"/><Relationship Id="rId26" Type="http://schemas.openxmlformats.org/officeDocument/2006/relationships/image" Target="../media/image673.png"/><Relationship Id="rId47" Type="http://schemas.openxmlformats.org/officeDocument/2006/relationships/customXml" Target="../ink/ink905.xml"/><Relationship Id="rId68" Type="http://schemas.openxmlformats.org/officeDocument/2006/relationships/image" Target="../media/image694.png"/><Relationship Id="rId89" Type="http://schemas.openxmlformats.org/officeDocument/2006/relationships/customXml" Target="../ink/ink926.xml"/><Relationship Id="rId112" Type="http://schemas.openxmlformats.org/officeDocument/2006/relationships/image" Target="../media/image716.png"/><Relationship Id="rId133" Type="http://schemas.openxmlformats.org/officeDocument/2006/relationships/customXml" Target="../ink/ink948.xml"/><Relationship Id="rId154" Type="http://schemas.openxmlformats.org/officeDocument/2006/relationships/image" Target="../media/image737.png"/><Relationship Id="rId175" Type="http://schemas.openxmlformats.org/officeDocument/2006/relationships/customXml" Target="../ink/ink969.xml"/><Relationship Id="rId196" Type="http://schemas.openxmlformats.org/officeDocument/2006/relationships/image" Target="../media/image758.png"/><Relationship Id="rId200" Type="http://schemas.openxmlformats.org/officeDocument/2006/relationships/image" Target="../media/image760.png"/><Relationship Id="rId16" Type="http://schemas.openxmlformats.org/officeDocument/2006/relationships/image" Target="../media/image668.png"/><Relationship Id="rId37" Type="http://schemas.openxmlformats.org/officeDocument/2006/relationships/customXml" Target="../ink/ink900.xml"/><Relationship Id="rId58" Type="http://schemas.openxmlformats.org/officeDocument/2006/relationships/image" Target="../media/image689.png"/><Relationship Id="rId79" Type="http://schemas.openxmlformats.org/officeDocument/2006/relationships/customXml" Target="../ink/ink921.xml"/><Relationship Id="rId102" Type="http://schemas.openxmlformats.org/officeDocument/2006/relationships/image" Target="../media/image711.png"/><Relationship Id="rId123" Type="http://schemas.openxmlformats.org/officeDocument/2006/relationships/customXml" Target="../ink/ink943.xml"/><Relationship Id="rId144" Type="http://schemas.openxmlformats.org/officeDocument/2006/relationships/image" Target="../media/image732.png"/><Relationship Id="rId90" Type="http://schemas.openxmlformats.org/officeDocument/2006/relationships/image" Target="../media/image705.png"/><Relationship Id="rId165" Type="http://schemas.openxmlformats.org/officeDocument/2006/relationships/customXml" Target="../ink/ink964.xml"/><Relationship Id="rId186" Type="http://schemas.openxmlformats.org/officeDocument/2006/relationships/image" Target="../media/image753.png"/><Relationship Id="rId27" Type="http://schemas.openxmlformats.org/officeDocument/2006/relationships/customXml" Target="../ink/ink895.xml"/><Relationship Id="rId48" Type="http://schemas.openxmlformats.org/officeDocument/2006/relationships/image" Target="../media/image684.png"/><Relationship Id="rId69" Type="http://schemas.openxmlformats.org/officeDocument/2006/relationships/customXml" Target="../ink/ink916.xml"/><Relationship Id="rId113" Type="http://schemas.openxmlformats.org/officeDocument/2006/relationships/customXml" Target="../ink/ink938.xml"/><Relationship Id="rId134" Type="http://schemas.openxmlformats.org/officeDocument/2006/relationships/image" Target="../media/image727.png"/><Relationship Id="rId80" Type="http://schemas.openxmlformats.org/officeDocument/2006/relationships/image" Target="../media/image700.png"/><Relationship Id="rId155" Type="http://schemas.openxmlformats.org/officeDocument/2006/relationships/customXml" Target="../ink/ink959.xml"/><Relationship Id="rId176" Type="http://schemas.openxmlformats.org/officeDocument/2006/relationships/image" Target="../media/image748.png"/><Relationship Id="rId197" Type="http://schemas.openxmlformats.org/officeDocument/2006/relationships/customXml" Target="../ink/ink980.xml"/><Relationship Id="rId201" Type="http://schemas.openxmlformats.org/officeDocument/2006/relationships/customXml" Target="../ink/ink982.xml"/><Relationship Id="rId17" Type="http://schemas.openxmlformats.org/officeDocument/2006/relationships/customXml" Target="../ink/ink890.xml"/><Relationship Id="rId38" Type="http://schemas.openxmlformats.org/officeDocument/2006/relationships/image" Target="../media/image679.png"/><Relationship Id="rId59" Type="http://schemas.openxmlformats.org/officeDocument/2006/relationships/customXml" Target="../ink/ink911.xml"/><Relationship Id="rId103" Type="http://schemas.openxmlformats.org/officeDocument/2006/relationships/customXml" Target="../ink/ink933.xml"/><Relationship Id="rId124" Type="http://schemas.openxmlformats.org/officeDocument/2006/relationships/image" Target="../media/image722.png"/><Relationship Id="rId70" Type="http://schemas.openxmlformats.org/officeDocument/2006/relationships/image" Target="../media/image695.png"/><Relationship Id="rId91" Type="http://schemas.openxmlformats.org/officeDocument/2006/relationships/customXml" Target="../ink/ink927.xml"/><Relationship Id="rId145" Type="http://schemas.openxmlformats.org/officeDocument/2006/relationships/customXml" Target="../ink/ink954.xml"/><Relationship Id="rId166" Type="http://schemas.openxmlformats.org/officeDocument/2006/relationships/image" Target="../media/image743.png"/><Relationship Id="rId187" Type="http://schemas.openxmlformats.org/officeDocument/2006/relationships/customXml" Target="../ink/ink975.xml"/><Relationship Id="rId1" Type="http://schemas.openxmlformats.org/officeDocument/2006/relationships/slideLayout" Target="../slideLayouts/slideLayout1.xml"/><Relationship Id="rId28" Type="http://schemas.openxmlformats.org/officeDocument/2006/relationships/image" Target="../media/image674.png"/><Relationship Id="rId49" Type="http://schemas.openxmlformats.org/officeDocument/2006/relationships/customXml" Target="../ink/ink906.xml"/><Relationship Id="rId114" Type="http://schemas.openxmlformats.org/officeDocument/2006/relationships/image" Target="../media/image717.png"/><Relationship Id="rId60" Type="http://schemas.openxmlformats.org/officeDocument/2006/relationships/image" Target="../media/image690.png"/><Relationship Id="rId81" Type="http://schemas.openxmlformats.org/officeDocument/2006/relationships/customXml" Target="../ink/ink922.xml"/><Relationship Id="rId135" Type="http://schemas.openxmlformats.org/officeDocument/2006/relationships/customXml" Target="../ink/ink949.xml"/><Relationship Id="rId156" Type="http://schemas.openxmlformats.org/officeDocument/2006/relationships/image" Target="../media/image738.png"/><Relationship Id="rId177" Type="http://schemas.openxmlformats.org/officeDocument/2006/relationships/customXml" Target="../ink/ink970.xml"/><Relationship Id="rId198" Type="http://schemas.openxmlformats.org/officeDocument/2006/relationships/image" Target="../media/image759.png"/><Relationship Id="rId202" Type="http://schemas.openxmlformats.org/officeDocument/2006/relationships/image" Target="../media/image761.png"/><Relationship Id="rId18" Type="http://schemas.openxmlformats.org/officeDocument/2006/relationships/image" Target="../media/image669.png"/><Relationship Id="rId39" Type="http://schemas.openxmlformats.org/officeDocument/2006/relationships/customXml" Target="../ink/ink901.xml"/><Relationship Id="rId50" Type="http://schemas.openxmlformats.org/officeDocument/2006/relationships/image" Target="../media/image685.png"/><Relationship Id="rId104" Type="http://schemas.openxmlformats.org/officeDocument/2006/relationships/image" Target="../media/image712.png"/><Relationship Id="rId125" Type="http://schemas.openxmlformats.org/officeDocument/2006/relationships/customXml" Target="../ink/ink944.xml"/><Relationship Id="rId146" Type="http://schemas.openxmlformats.org/officeDocument/2006/relationships/image" Target="../media/image733.png"/><Relationship Id="rId167" Type="http://schemas.openxmlformats.org/officeDocument/2006/relationships/customXml" Target="../ink/ink965.xml"/><Relationship Id="rId188" Type="http://schemas.openxmlformats.org/officeDocument/2006/relationships/image" Target="../media/image754.png"/><Relationship Id="rId71" Type="http://schemas.openxmlformats.org/officeDocument/2006/relationships/customXml" Target="../ink/ink917.xml"/><Relationship Id="rId92" Type="http://schemas.openxmlformats.org/officeDocument/2006/relationships/image" Target="../media/image706.png"/><Relationship Id="rId2" Type="http://schemas.openxmlformats.org/officeDocument/2006/relationships/image" Target="../media/image9100.png"/><Relationship Id="rId29" Type="http://schemas.openxmlformats.org/officeDocument/2006/relationships/customXml" Target="../ink/ink89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5.png"/><Relationship Id="rId7" Type="http://schemas.openxmlformats.org/officeDocument/2006/relationships/image" Target="../media/image767.png"/><Relationship Id="rId2" Type="http://schemas.openxmlformats.org/officeDocument/2006/relationships/customXml" Target="../ink/ink98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88.xml"/><Relationship Id="rId5" Type="http://schemas.openxmlformats.org/officeDocument/2006/relationships/image" Target="../media/image766.png"/><Relationship Id="rId4" Type="http://schemas.openxmlformats.org/officeDocument/2006/relationships/customXml" Target="../ink/ink987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73.png"/><Relationship Id="rId18" Type="http://schemas.openxmlformats.org/officeDocument/2006/relationships/customXml" Target="../ink/ink997.xml"/><Relationship Id="rId26" Type="http://schemas.openxmlformats.org/officeDocument/2006/relationships/customXml" Target="../ink/ink1001.xml"/><Relationship Id="rId39" Type="http://schemas.openxmlformats.org/officeDocument/2006/relationships/image" Target="../media/image786.png"/><Relationship Id="rId21" Type="http://schemas.openxmlformats.org/officeDocument/2006/relationships/image" Target="../media/image777.png"/><Relationship Id="rId34" Type="http://schemas.openxmlformats.org/officeDocument/2006/relationships/customXml" Target="../ink/ink1005.xml"/><Relationship Id="rId7" Type="http://schemas.openxmlformats.org/officeDocument/2006/relationships/image" Target="../media/image770.png"/><Relationship Id="rId12" Type="http://schemas.openxmlformats.org/officeDocument/2006/relationships/customXml" Target="../ink/ink994.xml"/><Relationship Id="rId17" Type="http://schemas.openxmlformats.org/officeDocument/2006/relationships/image" Target="../media/image775.png"/><Relationship Id="rId25" Type="http://schemas.openxmlformats.org/officeDocument/2006/relationships/image" Target="../media/image779.png"/><Relationship Id="rId33" Type="http://schemas.openxmlformats.org/officeDocument/2006/relationships/image" Target="../media/image783.png"/><Relationship Id="rId38" Type="http://schemas.openxmlformats.org/officeDocument/2006/relationships/customXml" Target="../ink/ink1007.xml"/><Relationship Id="rId2" Type="http://schemas.openxmlformats.org/officeDocument/2006/relationships/customXml" Target="../ink/ink989.xml"/><Relationship Id="rId16" Type="http://schemas.openxmlformats.org/officeDocument/2006/relationships/customXml" Target="../ink/ink996.xml"/><Relationship Id="rId20" Type="http://schemas.openxmlformats.org/officeDocument/2006/relationships/customXml" Target="../ink/ink998.xml"/><Relationship Id="rId29" Type="http://schemas.openxmlformats.org/officeDocument/2006/relationships/image" Target="../media/image78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91.xml"/><Relationship Id="rId11" Type="http://schemas.openxmlformats.org/officeDocument/2006/relationships/image" Target="../media/image772.png"/><Relationship Id="rId24" Type="http://schemas.openxmlformats.org/officeDocument/2006/relationships/customXml" Target="../ink/ink1000.xml"/><Relationship Id="rId32" Type="http://schemas.openxmlformats.org/officeDocument/2006/relationships/customXml" Target="../ink/ink1004.xml"/><Relationship Id="rId37" Type="http://schemas.openxmlformats.org/officeDocument/2006/relationships/image" Target="../media/image785.png"/><Relationship Id="rId5" Type="http://schemas.openxmlformats.org/officeDocument/2006/relationships/image" Target="../media/image769.png"/><Relationship Id="rId15" Type="http://schemas.openxmlformats.org/officeDocument/2006/relationships/image" Target="../media/image774.png"/><Relationship Id="rId23" Type="http://schemas.openxmlformats.org/officeDocument/2006/relationships/image" Target="../media/image778.png"/><Relationship Id="rId28" Type="http://schemas.openxmlformats.org/officeDocument/2006/relationships/customXml" Target="../ink/ink1002.xml"/><Relationship Id="rId36" Type="http://schemas.openxmlformats.org/officeDocument/2006/relationships/customXml" Target="../ink/ink1006.xml"/><Relationship Id="rId10" Type="http://schemas.openxmlformats.org/officeDocument/2006/relationships/customXml" Target="../ink/ink993.xml"/><Relationship Id="rId19" Type="http://schemas.openxmlformats.org/officeDocument/2006/relationships/image" Target="../media/image776.png"/><Relationship Id="rId31" Type="http://schemas.openxmlformats.org/officeDocument/2006/relationships/image" Target="../media/image782.png"/><Relationship Id="rId4" Type="http://schemas.openxmlformats.org/officeDocument/2006/relationships/customXml" Target="../ink/ink990.xml"/><Relationship Id="rId9" Type="http://schemas.openxmlformats.org/officeDocument/2006/relationships/image" Target="../media/image771.png"/><Relationship Id="rId14" Type="http://schemas.openxmlformats.org/officeDocument/2006/relationships/customXml" Target="../ink/ink995.xml"/><Relationship Id="rId22" Type="http://schemas.openxmlformats.org/officeDocument/2006/relationships/customXml" Target="../ink/ink999.xml"/><Relationship Id="rId27" Type="http://schemas.openxmlformats.org/officeDocument/2006/relationships/image" Target="../media/image780.png"/><Relationship Id="rId30" Type="http://schemas.openxmlformats.org/officeDocument/2006/relationships/customXml" Target="../ink/ink1003.xml"/><Relationship Id="rId35" Type="http://schemas.openxmlformats.org/officeDocument/2006/relationships/image" Target="../media/image784.png"/><Relationship Id="rId8" Type="http://schemas.openxmlformats.org/officeDocument/2006/relationships/customXml" Target="../ink/ink992.xml"/><Relationship Id="rId3" Type="http://schemas.openxmlformats.org/officeDocument/2006/relationships/image" Target="../media/image76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0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8.png"/><Relationship Id="rId5" Type="http://schemas.openxmlformats.org/officeDocument/2006/relationships/customXml" Target="../ink/ink1009.xml"/><Relationship Id="rId4" Type="http://schemas.openxmlformats.org/officeDocument/2006/relationships/image" Target="../media/image787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67.xml"/><Relationship Id="rId21" Type="http://schemas.openxmlformats.org/officeDocument/2006/relationships/customXml" Target="../ink/ink1019.xml"/><Relationship Id="rId63" Type="http://schemas.openxmlformats.org/officeDocument/2006/relationships/customXml" Target="../ink/ink1040.xml"/><Relationship Id="rId159" Type="http://schemas.openxmlformats.org/officeDocument/2006/relationships/customXml" Target="../ink/ink1088.xml"/><Relationship Id="rId170" Type="http://schemas.openxmlformats.org/officeDocument/2006/relationships/image" Target="../media/image872.png"/><Relationship Id="rId191" Type="http://schemas.openxmlformats.org/officeDocument/2006/relationships/customXml" Target="../ink/ink1104.xml"/><Relationship Id="rId205" Type="http://schemas.openxmlformats.org/officeDocument/2006/relationships/customXml" Target="../ink/ink1111.xml"/><Relationship Id="rId226" Type="http://schemas.openxmlformats.org/officeDocument/2006/relationships/image" Target="../media/image899.png"/><Relationship Id="rId247" Type="http://schemas.openxmlformats.org/officeDocument/2006/relationships/customXml" Target="../ink/ink1132.xml"/><Relationship Id="rId107" Type="http://schemas.openxmlformats.org/officeDocument/2006/relationships/customXml" Target="../ink/ink1062.xml"/><Relationship Id="rId11" Type="http://schemas.openxmlformats.org/officeDocument/2006/relationships/customXml" Target="../ink/ink1014.xml"/><Relationship Id="rId32" Type="http://schemas.openxmlformats.org/officeDocument/2006/relationships/image" Target="../media/image803.png"/><Relationship Id="rId53" Type="http://schemas.openxmlformats.org/officeDocument/2006/relationships/customXml" Target="../ink/ink1035.xml"/><Relationship Id="rId74" Type="http://schemas.openxmlformats.org/officeDocument/2006/relationships/image" Target="../media/image824.png"/><Relationship Id="rId128" Type="http://schemas.openxmlformats.org/officeDocument/2006/relationships/image" Target="../media/image851.png"/><Relationship Id="rId149" Type="http://schemas.openxmlformats.org/officeDocument/2006/relationships/customXml" Target="../ink/ink1083.xml"/><Relationship Id="rId5" Type="http://schemas.openxmlformats.org/officeDocument/2006/relationships/customXml" Target="../ink/ink1011.xml"/><Relationship Id="rId95" Type="http://schemas.openxmlformats.org/officeDocument/2006/relationships/customXml" Target="../ink/ink1056.xml"/><Relationship Id="rId160" Type="http://schemas.openxmlformats.org/officeDocument/2006/relationships/image" Target="../media/image867.png"/><Relationship Id="rId181" Type="http://schemas.openxmlformats.org/officeDocument/2006/relationships/customXml" Target="../ink/ink1099.xml"/><Relationship Id="rId216" Type="http://schemas.openxmlformats.org/officeDocument/2006/relationships/image" Target="../media/image894.png"/><Relationship Id="rId237" Type="http://schemas.openxmlformats.org/officeDocument/2006/relationships/customXml" Target="../ink/ink1127.xml"/><Relationship Id="rId258" Type="http://schemas.openxmlformats.org/officeDocument/2006/relationships/image" Target="../media/image915.png"/><Relationship Id="rId22" Type="http://schemas.openxmlformats.org/officeDocument/2006/relationships/image" Target="../media/image798.png"/><Relationship Id="rId43" Type="http://schemas.openxmlformats.org/officeDocument/2006/relationships/customXml" Target="../ink/ink1030.xml"/><Relationship Id="rId64" Type="http://schemas.openxmlformats.org/officeDocument/2006/relationships/image" Target="../media/image819.png"/><Relationship Id="rId118" Type="http://schemas.openxmlformats.org/officeDocument/2006/relationships/image" Target="../media/image846.png"/><Relationship Id="rId139" Type="http://schemas.openxmlformats.org/officeDocument/2006/relationships/customXml" Target="../ink/ink1078.xml"/><Relationship Id="rId85" Type="http://schemas.openxmlformats.org/officeDocument/2006/relationships/customXml" Target="../ink/ink1051.xml"/><Relationship Id="rId150" Type="http://schemas.openxmlformats.org/officeDocument/2006/relationships/image" Target="../media/image862.png"/><Relationship Id="rId171" Type="http://schemas.openxmlformats.org/officeDocument/2006/relationships/customXml" Target="../ink/ink1094.xml"/><Relationship Id="rId192" Type="http://schemas.openxmlformats.org/officeDocument/2006/relationships/image" Target="../media/image882.png"/><Relationship Id="rId206" Type="http://schemas.openxmlformats.org/officeDocument/2006/relationships/image" Target="../media/image889.png"/><Relationship Id="rId227" Type="http://schemas.openxmlformats.org/officeDocument/2006/relationships/customXml" Target="../ink/ink1122.xml"/><Relationship Id="rId248" Type="http://schemas.openxmlformats.org/officeDocument/2006/relationships/image" Target="../media/image910.png"/><Relationship Id="rId12" Type="http://schemas.openxmlformats.org/officeDocument/2006/relationships/image" Target="../media/image793.png"/><Relationship Id="rId33" Type="http://schemas.openxmlformats.org/officeDocument/2006/relationships/customXml" Target="../ink/ink1025.xml"/><Relationship Id="rId108" Type="http://schemas.openxmlformats.org/officeDocument/2006/relationships/image" Target="../media/image841.png"/><Relationship Id="rId129" Type="http://schemas.openxmlformats.org/officeDocument/2006/relationships/customXml" Target="../ink/ink1073.xml"/><Relationship Id="rId54" Type="http://schemas.openxmlformats.org/officeDocument/2006/relationships/image" Target="../media/image814.png"/><Relationship Id="rId75" Type="http://schemas.openxmlformats.org/officeDocument/2006/relationships/customXml" Target="../ink/ink1046.xml"/><Relationship Id="rId96" Type="http://schemas.openxmlformats.org/officeDocument/2006/relationships/image" Target="../media/image835.png"/><Relationship Id="rId140" Type="http://schemas.openxmlformats.org/officeDocument/2006/relationships/image" Target="../media/image857.png"/><Relationship Id="rId161" Type="http://schemas.openxmlformats.org/officeDocument/2006/relationships/customXml" Target="../ink/ink1089.xml"/><Relationship Id="rId182" Type="http://schemas.openxmlformats.org/officeDocument/2006/relationships/image" Target="../media/image877.png"/><Relationship Id="rId217" Type="http://schemas.openxmlformats.org/officeDocument/2006/relationships/customXml" Target="../ink/ink1117.xml"/><Relationship Id="rId6" Type="http://schemas.openxmlformats.org/officeDocument/2006/relationships/image" Target="../media/image790.png"/><Relationship Id="rId238" Type="http://schemas.openxmlformats.org/officeDocument/2006/relationships/image" Target="../media/image905.png"/><Relationship Id="rId259" Type="http://schemas.openxmlformats.org/officeDocument/2006/relationships/customXml" Target="../ink/ink1138.xml"/><Relationship Id="rId23" Type="http://schemas.openxmlformats.org/officeDocument/2006/relationships/customXml" Target="../ink/ink1020.xml"/><Relationship Id="rId119" Type="http://schemas.openxmlformats.org/officeDocument/2006/relationships/customXml" Target="../ink/ink1068.xml"/><Relationship Id="rId44" Type="http://schemas.openxmlformats.org/officeDocument/2006/relationships/image" Target="../media/image809.png"/><Relationship Id="rId65" Type="http://schemas.openxmlformats.org/officeDocument/2006/relationships/customXml" Target="../ink/ink1041.xml"/><Relationship Id="rId86" Type="http://schemas.openxmlformats.org/officeDocument/2006/relationships/image" Target="../media/image830.png"/><Relationship Id="rId130" Type="http://schemas.openxmlformats.org/officeDocument/2006/relationships/image" Target="../media/image852.png"/><Relationship Id="rId151" Type="http://schemas.openxmlformats.org/officeDocument/2006/relationships/customXml" Target="../ink/ink1084.xml"/><Relationship Id="rId172" Type="http://schemas.openxmlformats.org/officeDocument/2006/relationships/image" Target="../media/image873.png"/><Relationship Id="rId193" Type="http://schemas.openxmlformats.org/officeDocument/2006/relationships/customXml" Target="../ink/ink1105.xml"/><Relationship Id="rId207" Type="http://schemas.openxmlformats.org/officeDocument/2006/relationships/customXml" Target="../ink/ink1112.xml"/><Relationship Id="rId228" Type="http://schemas.openxmlformats.org/officeDocument/2006/relationships/image" Target="../media/image900.png"/><Relationship Id="rId249" Type="http://schemas.openxmlformats.org/officeDocument/2006/relationships/customXml" Target="../ink/ink1133.xml"/><Relationship Id="rId13" Type="http://schemas.openxmlformats.org/officeDocument/2006/relationships/customXml" Target="../ink/ink1015.xml"/><Relationship Id="rId109" Type="http://schemas.openxmlformats.org/officeDocument/2006/relationships/customXml" Target="../ink/ink1063.xml"/><Relationship Id="rId260" Type="http://schemas.openxmlformats.org/officeDocument/2006/relationships/image" Target="../media/image916.png"/><Relationship Id="rId34" Type="http://schemas.openxmlformats.org/officeDocument/2006/relationships/image" Target="../media/image804.png"/><Relationship Id="rId55" Type="http://schemas.openxmlformats.org/officeDocument/2006/relationships/customXml" Target="../ink/ink1036.xml"/><Relationship Id="rId76" Type="http://schemas.openxmlformats.org/officeDocument/2006/relationships/image" Target="../media/image825.png"/><Relationship Id="rId97" Type="http://schemas.openxmlformats.org/officeDocument/2006/relationships/customXml" Target="../ink/ink1057.xml"/><Relationship Id="rId120" Type="http://schemas.openxmlformats.org/officeDocument/2006/relationships/image" Target="../media/image847.png"/><Relationship Id="rId141" Type="http://schemas.openxmlformats.org/officeDocument/2006/relationships/customXml" Target="../ink/ink1079.xml"/><Relationship Id="rId7" Type="http://schemas.openxmlformats.org/officeDocument/2006/relationships/customXml" Target="../ink/ink1012.xml"/><Relationship Id="rId162" Type="http://schemas.openxmlformats.org/officeDocument/2006/relationships/image" Target="../media/image868.png"/><Relationship Id="rId183" Type="http://schemas.openxmlformats.org/officeDocument/2006/relationships/customXml" Target="../ink/ink1100.xml"/><Relationship Id="rId218" Type="http://schemas.openxmlformats.org/officeDocument/2006/relationships/image" Target="../media/image895.png"/><Relationship Id="rId239" Type="http://schemas.openxmlformats.org/officeDocument/2006/relationships/customXml" Target="../ink/ink1128.xml"/><Relationship Id="rId250" Type="http://schemas.openxmlformats.org/officeDocument/2006/relationships/image" Target="../media/image911.png"/><Relationship Id="rId24" Type="http://schemas.openxmlformats.org/officeDocument/2006/relationships/image" Target="../media/image799.png"/><Relationship Id="rId45" Type="http://schemas.openxmlformats.org/officeDocument/2006/relationships/customXml" Target="../ink/ink1031.xml"/><Relationship Id="rId66" Type="http://schemas.openxmlformats.org/officeDocument/2006/relationships/image" Target="../media/image820.png"/><Relationship Id="rId87" Type="http://schemas.openxmlformats.org/officeDocument/2006/relationships/customXml" Target="../ink/ink1052.xml"/><Relationship Id="rId110" Type="http://schemas.openxmlformats.org/officeDocument/2006/relationships/image" Target="../media/image842.png"/><Relationship Id="rId131" Type="http://schemas.openxmlformats.org/officeDocument/2006/relationships/customXml" Target="../ink/ink1074.xml"/><Relationship Id="rId152" Type="http://schemas.openxmlformats.org/officeDocument/2006/relationships/image" Target="../media/image863.png"/><Relationship Id="rId173" Type="http://schemas.openxmlformats.org/officeDocument/2006/relationships/customXml" Target="../ink/ink1095.xml"/><Relationship Id="rId194" Type="http://schemas.openxmlformats.org/officeDocument/2006/relationships/image" Target="../media/image883.png"/><Relationship Id="rId208" Type="http://schemas.openxmlformats.org/officeDocument/2006/relationships/image" Target="../media/image890.png"/><Relationship Id="rId229" Type="http://schemas.openxmlformats.org/officeDocument/2006/relationships/customXml" Target="../ink/ink1123.xml"/><Relationship Id="rId240" Type="http://schemas.openxmlformats.org/officeDocument/2006/relationships/image" Target="../media/image906.png"/><Relationship Id="rId261" Type="http://schemas.openxmlformats.org/officeDocument/2006/relationships/customXml" Target="../ink/ink1139.xml"/><Relationship Id="rId14" Type="http://schemas.openxmlformats.org/officeDocument/2006/relationships/image" Target="../media/image794.png"/><Relationship Id="rId35" Type="http://schemas.openxmlformats.org/officeDocument/2006/relationships/customXml" Target="../ink/ink1026.xml"/><Relationship Id="rId56" Type="http://schemas.openxmlformats.org/officeDocument/2006/relationships/image" Target="../media/image815.png"/><Relationship Id="rId77" Type="http://schemas.openxmlformats.org/officeDocument/2006/relationships/customXml" Target="../ink/ink1047.xml"/><Relationship Id="rId100" Type="http://schemas.openxmlformats.org/officeDocument/2006/relationships/image" Target="../media/image837.png"/><Relationship Id="rId8" Type="http://schemas.openxmlformats.org/officeDocument/2006/relationships/image" Target="../media/image791.png"/><Relationship Id="rId98" Type="http://schemas.openxmlformats.org/officeDocument/2006/relationships/image" Target="../media/image836.png"/><Relationship Id="rId121" Type="http://schemas.openxmlformats.org/officeDocument/2006/relationships/customXml" Target="../ink/ink1069.xml"/><Relationship Id="rId142" Type="http://schemas.openxmlformats.org/officeDocument/2006/relationships/image" Target="../media/image858.png"/><Relationship Id="rId163" Type="http://schemas.openxmlformats.org/officeDocument/2006/relationships/customXml" Target="../ink/ink1090.xml"/><Relationship Id="rId184" Type="http://schemas.openxmlformats.org/officeDocument/2006/relationships/image" Target="../media/image878.png"/><Relationship Id="rId219" Type="http://schemas.openxmlformats.org/officeDocument/2006/relationships/customXml" Target="../ink/ink1118.xml"/><Relationship Id="rId230" Type="http://schemas.openxmlformats.org/officeDocument/2006/relationships/image" Target="../media/image901.png"/><Relationship Id="rId251" Type="http://schemas.openxmlformats.org/officeDocument/2006/relationships/customXml" Target="../ink/ink1134.xml"/><Relationship Id="rId25" Type="http://schemas.openxmlformats.org/officeDocument/2006/relationships/customXml" Target="../ink/ink1021.xml"/><Relationship Id="rId46" Type="http://schemas.openxmlformats.org/officeDocument/2006/relationships/image" Target="../media/image810.png"/><Relationship Id="rId67" Type="http://schemas.openxmlformats.org/officeDocument/2006/relationships/customXml" Target="../ink/ink1042.xml"/><Relationship Id="rId88" Type="http://schemas.openxmlformats.org/officeDocument/2006/relationships/image" Target="../media/image831.png"/><Relationship Id="rId111" Type="http://schemas.openxmlformats.org/officeDocument/2006/relationships/customXml" Target="../ink/ink1064.xml"/><Relationship Id="rId132" Type="http://schemas.openxmlformats.org/officeDocument/2006/relationships/image" Target="../media/image853.png"/><Relationship Id="rId153" Type="http://schemas.openxmlformats.org/officeDocument/2006/relationships/customXml" Target="../ink/ink1085.xml"/><Relationship Id="rId174" Type="http://schemas.openxmlformats.org/officeDocument/2006/relationships/image" Target="../media/image874.png"/><Relationship Id="rId195" Type="http://schemas.openxmlformats.org/officeDocument/2006/relationships/customXml" Target="../ink/ink1106.xml"/><Relationship Id="rId209" Type="http://schemas.openxmlformats.org/officeDocument/2006/relationships/customXml" Target="../ink/ink1113.xml"/><Relationship Id="rId220" Type="http://schemas.openxmlformats.org/officeDocument/2006/relationships/image" Target="../media/image896.png"/><Relationship Id="rId241" Type="http://schemas.openxmlformats.org/officeDocument/2006/relationships/customXml" Target="../ink/ink1129.xml"/><Relationship Id="rId15" Type="http://schemas.openxmlformats.org/officeDocument/2006/relationships/customXml" Target="../ink/ink1016.xml"/><Relationship Id="rId36" Type="http://schemas.openxmlformats.org/officeDocument/2006/relationships/image" Target="../media/image805.png"/><Relationship Id="rId57" Type="http://schemas.openxmlformats.org/officeDocument/2006/relationships/customXml" Target="../ink/ink1037.xml"/><Relationship Id="rId262" Type="http://schemas.openxmlformats.org/officeDocument/2006/relationships/image" Target="../media/image917.png"/><Relationship Id="rId78" Type="http://schemas.openxmlformats.org/officeDocument/2006/relationships/image" Target="../media/image826.png"/><Relationship Id="rId99" Type="http://schemas.openxmlformats.org/officeDocument/2006/relationships/customXml" Target="../ink/ink1058.xml"/><Relationship Id="rId101" Type="http://schemas.openxmlformats.org/officeDocument/2006/relationships/customXml" Target="../ink/ink1059.xml"/><Relationship Id="rId122" Type="http://schemas.openxmlformats.org/officeDocument/2006/relationships/image" Target="../media/image848.png"/><Relationship Id="rId143" Type="http://schemas.openxmlformats.org/officeDocument/2006/relationships/customXml" Target="../ink/ink1080.xml"/><Relationship Id="rId164" Type="http://schemas.openxmlformats.org/officeDocument/2006/relationships/image" Target="../media/image869.png"/><Relationship Id="rId185" Type="http://schemas.openxmlformats.org/officeDocument/2006/relationships/customXml" Target="../ink/ink1101.xml"/><Relationship Id="rId9" Type="http://schemas.openxmlformats.org/officeDocument/2006/relationships/customXml" Target="../ink/ink1013.xml"/><Relationship Id="rId210" Type="http://schemas.openxmlformats.org/officeDocument/2006/relationships/image" Target="../media/image891.png"/><Relationship Id="rId26" Type="http://schemas.openxmlformats.org/officeDocument/2006/relationships/image" Target="../media/image800.png"/><Relationship Id="rId231" Type="http://schemas.openxmlformats.org/officeDocument/2006/relationships/customXml" Target="../ink/ink1124.xml"/><Relationship Id="rId252" Type="http://schemas.openxmlformats.org/officeDocument/2006/relationships/image" Target="../media/image912.png"/><Relationship Id="rId47" Type="http://schemas.openxmlformats.org/officeDocument/2006/relationships/customXml" Target="../ink/ink1032.xml"/><Relationship Id="rId68" Type="http://schemas.openxmlformats.org/officeDocument/2006/relationships/image" Target="../media/image821.png"/><Relationship Id="rId89" Type="http://schemas.openxmlformats.org/officeDocument/2006/relationships/customXml" Target="../ink/ink1053.xml"/><Relationship Id="rId112" Type="http://schemas.openxmlformats.org/officeDocument/2006/relationships/image" Target="../media/image843.png"/><Relationship Id="rId133" Type="http://schemas.openxmlformats.org/officeDocument/2006/relationships/customXml" Target="../ink/ink1075.xml"/><Relationship Id="rId154" Type="http://schemas.openxmlformats.org/officeDocument/2006/relationships/image" Target="../media/image864.png"/><Relationship Id="rId175" Type="http://schemas.openxmlformats.org/officeDocument/2006/relationships/customXml" Target="../ink/ink1096.xml"/><Relationship Id="rId196" Type="http://schemas.openxmlformats.org/officeDocument/2006/relationships/image" Target="../media/image884.png"/><Relationship Id="rId200" Type="http://schemas.openxmlformats.org/officeDocument/2006/relationships/image" Target="../media/image886.png"/><Relationship Id="rId16" Type="http://schemas.openxmlformats.org/officeDocument/2006/relationships/image" Target="../media/image795.png"/><Relationship Id="rId221" Type="http://schemas.openxmlformats.org/officeDocument/2006/relationships/customXml" Target="../ink/ink1119.xml"/><Relationship Id="rId242" Type="http://schemas.openxmlformats.org/officeDocument/2006/relationships/image" Target="../media/image907.png"/><Relationship Id="rId37" Type="http://schemas.openxmlformats.org/officeDocument/2006/relationships/customXml" Target="../ink/ink1027.xml"/><Relationship Id="rId58" Type="http://schemas.openxmlformats.org/officeDocument/2006/relationships/image" Target="../media/image816.png"/><Relationship Id="rId79" Type="http://schemas.openxmlformats.org/officeDocument/2006/relationships/customXml" Target="../ink/ink1048.xml"/><Relationship Id="rId102" Type="http://schemas.openxmlformats.org/officeDocument/2006/relationships/image" Target="../media/image838.png"/><Relationship Id="rId123" Type="http://schemas.openxmlformats.org/officeDocument/2006/relationships/customXml" Target="../ink/ink1070.xml"/><Relationship Id="rId144" Type="http://schemas.openxmlformats.org/officeDocument/2006/relationships/image" Target="../media/image859.png"/><Relationship Id="rId90" Type="http://schemas.openxmlformats.org/officeDocument/2006/relationships/image" Target="../media/image832.png"/><Relationship Id="rId165" Type="http://schemas.openxmlformats.org/officeDocument/2006/relationships/customXml" Target="../ink/ink1091.xml"/><Relationship Id="rId186" Type="http://schemas.openxmlformats.org/officeDocument/2006/relationships/image" Target="../media/image879.png"/><Relationship Id="rId211" Type="http://schemas.openxmlformats.org/officeDocument/2006/relationships/customXml" Target="../ink/ink1114.xml"/><Relationship Id="rId232" Type="http://schemas.openxmlformats.org/officeDocument/2006/relationships/image" Target="../media/image902.png"/><Relationship Id="rId253" Type="http://schemas.openxmlformats.org/officeDocument/2006/relationships/customXml" Target="../ink/ink1135.xml"/><Relationship Id="rId27" Type="http://schemas.openxmlformats.org/officeDocument/2006/relationships/customXml" Target="../ink/ink1022.xml"/><Relationship Id="rId48" Type="http://schemas.openxmlformats.org/officeDocument/2006/relationships/image" Target="../media/image811.png"/><Relationship Id="rId69" Type="http://schemas.openxmlformats.org/officeDocument/2006/relationships/customXml" Target="../ink/ink1043.xml"/><Relationship Id="rId113" Type="http://schemas.openxmlformats.org/officeDocument/2006/relationships/customXml" Target="../ink/ink1065.xml"/><Relationship Id="rId134" Type="http://schemas.openxmlformats.org/officeDocument/2006/relationships/image" Target="../media/image854.png"/><Relationship Id="rId80" Type="http://schemas.openxmlformats.org/officeDocument/2006/relationships/image" Target="../media/image827.png"/><Relationship Id="rId155" Type="http://schemas.openxmlformats.org/officeDocument/2006/relationships/customXml" Target="../ink/ink1086.xml"/><Relationship Id="rId176" Type="http://schemas.openxmlformats.org/officeDocument/2006/relationships/image" Target="../media/image875.png"/><Relationship Id="rId197" Type="http://schemas.openxmlformats.org/officeDocument/2006/relationships/customXml" Target="../ink/ink1107.xml"/><Relationship Id="rId201" Type="http://schemas.openxmlformats.org/officeDocument/2006/relationships/customXml" Target="../ink/ink1109.xml"/><Relationship Id="rId222" Type="http://schemas.openxmlformats.org/officeDocument/2006/relationships/image" Target="../media/image897.png"/><Relationship Id="rId243" Type="http://schemas.openxmlformats.org/officeDocument/2006/relationships/customXml" Target="../ink/ink1130.xml"/><Relationship Id="rId17" Type="http://schemas.openxmlformats.org/officeDocument/2006/relationships/customXml" Target="../ink/ink1017.xml"/><Relationship Id="rId38" Type="http://schemas.openxmlformats.org/officeDocument/2006/relationships/image" Target="../media/image806.png"/><Relationship Id="rId59" Type="http://schemas.openxmlformats.org/officeDocument/2006/relationships/customXml" Target="../ink/ink1038.xml"/><Relationship Id="rId103" Type="http://schemas.openxmlformats.org/officeDocument/2006/relationships/customXml" Target="../ink/ink1060.xml"/><Relationship Id="rId124" Type="http://schemas.openxmlformats.org/officeDocument/2006/relationships/image" Target="../media/image849.png"/><Relationship Id="rId70" Type="http://schemas.openxmlformats.org/officeDocument/2006/relationships/image" Target="../media/image822.png"/><Relationship Id="rId91" Type="http://schemas.openxmlformats.org/officeDocument/2006/relationships/customXml" Target="../ink/ink1054.xml"/><Relationship Id="rId145" Type="http://schemas.openxmlformats.org/officeDocument/2006/relationships/customXml" Target="../ink/ink1081.xml"/><Relationship Id="rId166" Type="http://schemas.openxmlformats.org/officeDocument/2006/relationships/image" Target="../media/image870.png"/><Relationship Id="rId187" Type="http://schemas.openxmlformats.org/officeDocument/2006/relationships/customXml" Target="../ink/ink1102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892.png"/><Relationship Id="rId233" Type="http://schemas.openxmlformats.org/officeDocument/2006/relationships/customXml" Target="../ink/ink1125.xml"/><Relationship Id="rId254" Type="http://schemas.openxmlformats.org/officeDocument/2006/relationships/image" Target="../media/image913.png"/><Relationship Id="rId28" Type="http://schemas.openxmlformats.org/officeDocument/2006/relationships/image" Target="../media/image801.png"/><Relationship Id="rId49" Type="http://schemas.openxmlformats.org/officeDocument/2006/relationships/customXml" Target="../ink/ink1033.xml"/><Relationship Id="rId114" Type="http://schemas.openxmlformats.org/officeDocument/2006/relationships/image" Target="../media/image844.png"/><Relationship Id="rId60" Type="http://schemas.openxmlformats.org/officeDocument/2006/relationships/image" Target="../media/image817.png"/><Relationship Id="rId81" Type="http://schemas.openxmlformats.org/officeDocument/2006/relationships/customXml" Target="../ink/ink1049.xml"/><Relationship Id="rId135" Type="http://schemas.openxmlformats.org/officeDocument/2006/relationships/customXml" Target="../ink/ink1076.xml"/><Relationship Id="rId156" Type="http://schemas.openxmlformats.org/officeDocument/2006/relationships/image" Target="../media/image865.png"/><Relationship Id="rId177" Type="http://schemas.openxmlformats.org/officeDocument/2006/relationships/customXml" Target="../ink/ink1097.xml"/><Relationship Id="rId198" Type="http://schemas.openxmlformats.org/officeDocument/2006/relationships/image" Target="../media/image885.png"/><Relationship Id="rId202" Type="http://schemas.openxmlformats.org/officeDocument/2006/relationships/image" Target="../media/image887.png"/><Relationship Id="rId223" Type="http://schemas.openxmlformats.org/officeDocument/2006/relationships/customXml" Target="../ink/ink1120.xml"/><Relationship Id="rId244" Type="http://schemas.openxmlformats.org/officeDocument/2006/relationships/image" Target="../media/image908.png"/><Relationship Id="rId18" Type="http://schemas.openxmlformats.org/officeDocument/2006/relationships/image" Target="../media/image796.png"/><Relationship Id="rId39" Type="http://schemas.openxmlformats.org/officeDocument/2006/relationships/customXml" Target="../ink/ink1028.xml"/><Relationship Id="rId50" Type="http://schemas.openxmlformats.org/officeDocument/2006/relationships/image" Target="../media/image812.png"/><Relationship Id="rId104" Type="http://schemas.openxmlformats.org/officeDocument/2006/relationships/image" Target="../media/image839.png"/><Relationship Id="rId125" Type="http://schemas.openxmlformats.org/officeDocument/2006/relationships/customXml" Target="../ink/ink1071.xml"/><Relationship Id="rId146" Type="http://schemas.openxmlformats.org/officeDocument/2006/relationships/image" Target="../media/image860.png"/><Relationship Id="rId167" Type="http://schemas.openxmlformats.org/officeDocument/2006/relationships/customXml" Target="../ink/ink1092.xml"/><Relationship Id="rId188" Type="http://schemas.openxmlformats.org/officeDocument/2006/relationships/image" Target="../media/image880.png"/><Relationship Id="rId71" Type="http://schemas.openxmlformats.org/officeDocument/2006/relationships/customXml" Target="../ink/ink1044.xml"/><Relationship Id="rId92" Type="http://schemas.openxmlformats.org/officeDocument/2006/relationships/image" Target="../media/image833.png"/><Relationship Id="rId213" Type="http://schemas.openxmlformats.org/officeDocument/2006/relationships/customXml" Target="../ink/ink1115.xml"/><Relationship Id="rId234" Type="http://schemas.openxmlformats.org/officeDocument/2006/relationships/image" Target="../media/image903.png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1023.xml"/><Relationship Id="rId255" Type="http://schemas.openxmlformats.org/officeDocument/2006/relationships/customXml" Target="../ink/ink1136.xml"/><Relationship Id="rId40" Type="http://schemas.openxmlformats.org/officeDocument/2006/relationships/image" Target="../media/image807.png"/><Relationship Id="rId115" Type="http://schemas.openxmlformats.org/officeDocument/2006/relationships/customXml" Target="../ink/ink1066.xml"/><Relationship Id="rId136" Type="http://schemas.openxmlformats.org/officeDocument/2006/relationships/image" Target="../media/image855.png"/><Relationship Id="rId157" Type="http://schemas.openxmlformats.org/officeDocument/2006/relationships/customXml" Target="../ink/ink1087.xml"/><Relationship Id="rId178" Type="http://schemas.openxmlformats.org/officeDocument/2006/relationships/image" Target="../media/image876.png"/><Relationship Id="rId61" Type="http://schemas.openxmlformats.org/officeDocument/2006/relationships/customXml" Target="../ink/ink1039.xml"/><Relationship Id="rId82" Type="http://schemas.openxmlformats.org/officeDocument/2006/relationships/image" Target="../media/image828.png"/><Relationship Id="rId199" Type="http://schemas.openxmlformats.org/officeDocument/2006/relationships/customXml" Target="../ink/ink1108.xml"/><Relationship Id="rId203" Type="http://schemas.openxmlformats.org/officeDocument/2006/relationships/customXml" Target="../ink/ink1110.xml"/><Relationship Id="rId19" Type="http://schemas.openxmlformats.org/officeDocument/2006/relationships/customXml" Target="../ink/ink1018.xml"/><Relationship Id="rId224" Type="http://schemas.openxmlformats.org/officeDocument/2006/relationships/image" Target="../media/image898.png"/><Relationship Id="rId245" Type="http://schemas.openxmlformats.org/officeDocument/2006/relationships/customXml" Target="../ink/ink1131.xml"/><Relationship Id="rId30" Type="http://schemas.openxmlformats.org/officeDocument/2006/relationships/image" Target="../media/image802.png"/><Relationship Id="rId105" Type="http://schemas.openxmlformats.org/officeDocument/2006/relationships/customXml" Target="../ink/ink1061.xml"/><Relationship Id="rId126" Type="http://schemas.openxmlformats.org/officeDocument/2006/relationships/image" Target="../media/image850.png"/><Relationship Id="rId147" Type="http://schemas.openxmlformats.org/officeDocument/2006/relationships/customXml" Target="../ink/ink1082.xml"/><Relationship Id="rId168" Type="http://schemas.openxmlformats.org/officeDocument/2006/relationships/image" Target="../media/image871.png"/><Relationship Id="rId51" Type="http://schemas.openxmlformats.org/officeDocument/2006/relationships/customXml" Target="../ink/ink1034.xml"/><Relationship Id="rId72" Type="http://schemas.openxmlformats.org/officeDocument/2006/relationships/image" Target="../media/image823.png"/><Relationship Id="rId93" Type="http://schemas.openxmlformats.org/officeDocument/2006/relationships/customXml" Target="../ink/ink1055.xml"/><Relationship Id="rId189" Type="http://schemas.openxmlformats.org/officeDocument/2006/relationships/customXml" Target="../ink/ink1103.xml"/><Relationship Id="rId3" Type="http://schemas.openxmlformats.org/officeDocument/2006/relationships/customXml" Target="../ink/ink1010.xml"/><Relationship Id="rId214" Type="http://schemas.openxmlformats.org/officeDocument/2006/relationships/image" Target="../media/image893.png"/><Relationship Id="rId235" Type="http://schemas.openxmlformats.org/officeDocument/2006/relationships/customXml" Target="../ink/ink1126.xml"/><Relationship Id="rId256" Type="http://schemas.openxmlformats.org/officeDocument/2006/relationships/image" Target="../media/image914.png"/><Relationship Id="rId116" Type="http://schemas.openxmlformats.org/officeDocument/2006/relationships/image" Target="../media/image845.png"/><Relationship Id="rId137" Type="http://schemas.openxmlformats.org/officeDocument/2006/relationships/customXml" Target="../ink/ink1077.xml"/><Relationship Id="rId158" Type="http://schemas.openxmlformats.org/officeDocument/2006/relationships/image" Target="../media/image866.png"/><Relationship Id="rId20" Type="http://schemas.openxmlformats.org/officeDocument/2006/relationships/image" Target="../media/image797.png"/><Relationship Id="rId41" Type="http://schemas.openxmlformats.org/officeDocument/2006/relationships/customXml" Target="../ink/ink1029.xml"/><Relationship Id="rId62" Type="http://schemas.openxmlformats.org/officeDocument/2006/relationships/image" Target="../media/image818.png"/><Relationship Id="rId83" Type="http://schemas.openxmlformats.org/officeDocument/2006/relationships/customXml" Target="../ink/ink1050.xml"/><Relationship Id="rId179" Type="http://schemas.openxmlformats.org/officeDocument/2006/relationships/customXml" Target="../ink/ink1098.xml"/><Relationship Id="rId190" Type="http://schemas.openxmlformats.org/officeDocument/2006/relationships/image" Target="../media/image881.png"/><Relationship Id="rId204" Type="http://schemas.openxmlformats.org/officeDocument/2006/relationships/image" Target="../media/image888.png"/><Relationship Id="rId225" Type="http://schemas.openxmlformats.org/officeDocument/2006/relationships/customXml" Target="../ink/ink1121.xml"/><Relationship Id="rId246" Type="http://schemas.openxmlformats.org/officeDocument/2006/relationships/image" Target="../media/image909.png"/><Relationship Id="rId106" Type="http://schemas.openxmlformats.org/officeDocument/2006/relationships/image" Target="../media/image840.png"/><Relationship Id="rId127" Type="http://schemas.openxmlformats.org/officeDocument/2006/relationships/customXml" Target="../ink/ink1072.xml"/><Relationship Id="rId10" Type="http://schemas.openxmlformats.org/officeDocument/2006/relationships/image" Target="../media/image792.png"/><Relationship Id="rId31" Type="http://schemas.openxmlformats.org/officeDocument/2006/relationships/customXml" Target="../ink/ink1024.xml"/><Relationship Id="rId52" Type="http://schemas.openxmlformats.org/officeDocument/2006/relationships/image" Target="../media/image813.png"/><Relationship Id="rId73" Type="http://schemas.openxmlformats.org/officeDocument/2006/relationships/customXml" Target="../ink/ink1045.xml"/><Relationship Id="rId94" Type="http://schemas.openxmlformats.org/officeDocument/2006/relationships/image" Target="../media/image834.png"/><Relationship Id="rId148" Type="http://schemas.openxmlformats.org/officeDocument/2006/relationships/image" Target="../media/image861.png"/><Relationship Id="rId169" Type="http://schemas.openxmlformats.org/officeDocument/2006/relationships/customXml" Target="../ink/ink1093.xml"/><Relationship Id="rId4" Type="http://schemas.openxmlformats.org/officeDocument/2006/relationships/image" Target="../media/image789.png"/><Relationship Id="rId180" Type="http://schemas.openxmlformats.org/officeDocument/2006/relationships/image" Target="../media/image433.png"/><Relationship Id="rId215" Type="http://schemas.openxmlformats.org/officeDocument/2006/relationships/customXml" Target="../ink/ink1116.xml"/><Relationship Id="rId236" Type="http://schemas.openxmlformats.org/officeDocument/2006/relationships/image" Target="../media/image904.png"/><Relationship Id="rId257" Type="http://schemas.openxmlformats.org/officeDocument/2006/relationships/customXml" Target="../ink/ink1137.xml"/><Relationship Id="rId42" Type="http://schemas.openxmlformats.org/officeDocument/2006/relationships/image" Target="../media/image808.png"/><Relationship Id="rId84" Type="http://schemas.openxmlformats.org/officeDocument/2006/relationships/image" Target="../media/image829.png"/><Relationship Id="rId138" Type="http://schemas.openxmlformats.org/officeDocument/2006/relationships/image" Target="../media/image85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941.png"/><Relationship Id="rId117" Type="http://schemas.openxmlformats.org/officeDocument/2006/relationships/customXml" Target="../ink/ink82.xml"/><Relationship Id="rId21" Type="http://schemas.openxmlformats.org/officeDocument/2006/relationships/customXml" Target="../ink/ink34.xml"/><Relationship Id="rId42" Type="http://schemas.openxmlformats.org/officeDocument/2006/relationships/image" Target="../media/image1949.png"/><Relationship Id="rId47" Type="http://schemas.openxmlformats.org/officeDocument/2006/relationships/customXml" Target="../ink/ink47.xml"/><Relationship Id="rId63" Type="http://schemas.openxmlformats.org/officeDocument/2006/relationships/customXml" Target="../ink/ink55.xml"/><Relationship Id="rId68" Type="http://schemas.openxmlformats.org/officeDocument/2006/relationships/image" Target="../media/image1962.png"/><Relationship Id="rId84" Type="http://schemas.openxmlformats.org/officeDocument/2006/relationships/image" Target="../media/image1970.png"/><Relationship Id="rId89" Type="http://schemas.openxmlformats.org/officeDocument/2006/relationships/customXml" Target="../ink/ink68.xml"/><Relationship Id="rId112" Type="http://schemas.openxmlformats.org/officeDocument/2006/relationships/image" Target="../media/image1983.png"/><Relationship Id="rId16" Type="http://schemas.openxmlformats.org/officeDocument/2006/relationships/image" Target="../media/image1936.png"/><Relationship Id="rId107" Type="http://schemas.openxmlformats.org/officeDocument/2006/relationships/customXml" Target="../ink/ink77.xml"/><Relationship Id="rId11" Type="http://schemas.openxmlformats.org/officeDocument/2006/relationships/customXml" Target="../ink/ink29.xml"/><Relationship Id="rId32" Type="http://schemas.openxmlformats.org/officeDocument/2006/relationships/image" Target="../media/image1944.png"/><Relationship Id="rId37" Type="http://schemas.openxmlformats.org/officeDocument/2006/relationships/customXml" Target="../ink/ink42.xml"/><Relationship Id="rId53" Type="http://schemas.openxmlformats.org/officeDocument/2006/relationships/customXml" Target="../ink/ink50.xml"/><Relationship Id="rId58" Type="http://schemas.openxmlformats.org/officeDocument/2006/relationships/image" Target="../media/image1957.png"/><Relationship Id="rId74" Type="http://schemas.openxmlformats.org/officeDocument/2006/relationships/image" Target="../media/image1965.png"/><Relationship Id="rId79" Type="http://schemas.openxmlformats.org/officeDocument/2006/relationships/customXml" Target="../ink/ink63.xml"/><Relationship Id="rId102" Type="http://schemas.openxmlformats.org/officeDocument/2006/relationships/image" Target="../media/image1978.png"/><Relationship Id="rId5" Type="http://schemas.openxmlformats.org/officeDocument/2006/relationships/customXml" Target="../ink/ink26.xml"/><Relationship Id="rId90" Type="http://schemas.openxmlformats.org/officeDocument/2006/relationships/image" Target="../media/image1973.png"/><Relationship Id="rId95" Type="http://schemas.openxmlformats.org/officeDocument/2006/relationships/customXml" Target="../ink/ink71.xml"/><Relationship Id="rId22" Type="http://schemas.openxmlformats.org/officeDocument/2006/relationships/image" Target="../media/image1939.png"/><Relationship Id="rId27" Type="http://schemas.openxmlformats.org/officeDocument/2006/relationships/customXml" Target="../ink/ink37.xml"/><Relationship Id="rId43" Type="http://schemas.openxmlformats.org/officeDocument/2006/relationships/customXml" Target="../ink/ink45.xml"/><Relationship Id="rId48" Type="http://schemas.openxmlformats.org/officeDocument/2006/relationships/image" Target="../media/image1952.png"/><Relationship Id="rId64" Type="http://schemas.openxmlformats.org/officeDocument/2006/relationships/image" Target="../media/image1960.png"/><Relationship Id="rId69" Type="http://schemas.openxmlformats.org/officeDocument/2006/relationships/customXml" Target="../ink/ink58.xml"/><Relationship Id="rId113" Type="http://schemas.openxmlformats.org/officeDocument/2006/relationships/customXml" Target="../ink/ink80.xml"/><Relationship Id="rId118" Type="http://schemas.openxmlformats.org/officeDocument/2006/relationships/image" Target="../media/image27.png"/><Relationship Id="rId80" Type="http://schemas.openxmlformats.org/officeDocument/2006/relationships/image" Target="../media/image1968.png"/><Relationship Id="rId85" Type="http://schemas.openxmlformats.org/officeDocument/2006/relationships/customXml" Target="../ink/ink66.xml"/><Relationship Id="rId12" Type="http://schemas.openxmlformats.org/officeDocument/2006/relationships/image" Target="../media/image1934.png"/><Relationship Id="rId17" Type="http://schemas.openxmlformats.org/officeDocument/2006/relationships/customXml" Target="../ink/ink32.xml"/><Relationship Id="rId33" Type="http://schemas.openxmlformats.org/officeDocument/2006/relationships/customXml" Target="../ink/ink40.xml"/><Relationship Id="rId38" Type="http://schemas.openxmlformats.org/officeDocument/2006/relationships/image" Target="../media/image1947.png"/><Relationship Id="rId59" Type="http://schemas.openxmlformats.org/officeDocument/2006/relationships/customXml" Target="../ink/ink53.xml"/><Relationship Id="rId103" Type="http://schemas.openxmlformats.org/officeDocument/2006/relationships/customXml" Target="../ink/ink75.xml"/><Relationship Id="rId108" Type="http://schemas.openxmlformats.org/officeDocument/2006/relationships/image" Target="../media/image1981.png"/><Relationship Id="rId54" Type="http://schemas.openxmlformats.org/officeDocument/2006/relationships/image" Target="../media/image1955.png"/><Relationship Id="rId70" Type="http://schemas.openxmlformats.org/officeDocument/2006/relationships/image" Target="../media/image1963.png"/><Relationship Id="rId75" Type="http://schemas.openxmlformats.org/officeDocument/2006/relationships/customXml" Target="../ink/ink61.xml"/><Relationship Id="rId91" Type="http://schemas.openxmlformats.org/officeDocument/2006/relationships/customXml" Target="../ink/ink69.xml"/><Relationship Id="rId96" Type="http://schemas.openxmlformats.org/officeDocument/2006/relationships/image" Target="../media/image9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31.png"/><Relationship Id="rId23" Type="http://schemas.openxmlformats.org/officeDocument/2006/relationships/customXml" Target="../ink/ink35.xml"/><Relationship Id="rId28" Type="http://schemas.openxmlformats.org/officeDocument/2006/relationships/image" Target="../media/image1942.png"/><Relationship Id="rId49" Type="http://schemas.openxmlformats.org/officeDocument/2006/relationships/customXml" Target="../ink/ink48.xml"/><Relationship Id="rId114" Type="http://schemas.openxmlformats.org/officeDocument/2006/relationships/image" Target="../media/image1984.png"/><Relationship Id="rId119" Type="http://schemas.openxmlformats.org/officeDocument/2006/relationships/customXml" Target="../ink/ink83.xml"/><Relationship Id="rId44" Type="http://schemas.openxmlformats.org/officeDocument/2006/relationships/image" Target="../media/image1950.png"/><Relationship Id="rId60" Type="http://schemas.openxmlformats.org/officeDocument/2006/relationships/image" Target="../media/image1958.png"/><Relationship Id="rId65" Type="http://schemas.openxmlformats.org/officeDocument/2006/relationships/customXml" Target="../ink/ink56.xml"/><Relationship Id="rId81" Type="http://schemas.openxmlformats.org/officeDocument/2006/relationships/customXml" Target="../ink/ink64.xml"/><Relationship Id="rId86" Type="http://schemas.openxmlformats.org/officeDocument/2006/relationships/image" Target="../media/image1971.png"/><Relationship Id="rId4" Type="http://schemas.openxmlformats.org/officeDocument/2006/relationships/image" Target="../media/image1930.png"/><Relationship Id="rId9" Type="http://schemas.openxmlformats.org/officeDocument/2006/relationships/customXml" Target="../ink/ink28.xml"/><Relationship Id="rId13" Type="http://schemas.openxmlformats.org/officeDocument/2006/relationships/customXml" Target="../ink/ink30.xml"/><Relationship Id="rId18" Type="http://schemas.openxmlformats.org/officeDocument/2006/relationships/image" Target="../media/image1937.png"/><Relationship Id="rId39" Type="http://schemas.openxmlformats.org/officeDocument/2006/relationships/customXml" Target="../ink/ink43.xml"/><Relationship Id="rId109" Type="http://schemas.openxmlformats.org/officeDocument/2006/relationships/customXml" Target="../ink/ink78.xml"/><Relationship Id="rId34" Type="http://schemas.openxmlformats.org/officeDocument/2006/relationships/image" Target="../media/image1945.png"/><Relationship Id="rId50" Type="http://schemas.openxmlformats.org/officeDocument/2006/relationships/image" Target="../media/image1953.png"/><Relationship Id="rId55" Type="http://schemas.openxmlformats.org/officeDocument/2006/relationships/customXml" Target="../ink/ink51.xml"/><Relationship Id="rId76" Type="http://schemas.openxmlformats.org/officeDocument/2006/relationships/image" Target="../media/image1966.png"/><Relationship Id="rId97" Type="http://schemas.openxmlformats.org/officeDocument/2006/relationships/customXml" Target="../ink/ink72.xml"/><Relationship Id="rId104" Type="http://schemas.openxmlformats.org/officeDocument/2006/relationships/image" Target="../media/image1979.png"/><Relationship Id="rId120" Type="http://schemas.openxmlformats.org/officeDocument/2006/relationships/image" Target="../media/image28.png"/><Relationship Id="rId7" Type="http://schemas.openxmlformats.org/officeDocument/2006/relationships/customXml" Target="../ink/ink27.xml"/><Relationship Id="rId71" Type="http://schemas.openxmlformats.org/officeDocument/2006/relationships/customXml" Target="../ink/ink59.xml"/><Relationship Id="rId92" Type="http://schemas.openxmlformats.org/officeDocument/2006/relationships/image" Target="../media/image1974.png"/><Relationship Id="rId2" Type="http://schemas.openxmlformats.org/officeDocument/2006/relationships/image" Target="../media/image2110.png"/><Relationship Id="rId29" Type="http://schemas.openxmlformats.org/officeDocument/2006/relationships/customXml" Target="../ink/ink38.xml"/><Relationship Id="rId24" Type="http://schemas.openxmlformats.org/officeDocument/2006/relationships/image" Target="../media/image1940.png"/><Relationship Id="rId40" Type="http://schemas.openxmlformats.org/officeDocument/2006/relationships/image" Target="../media/image1948.png"/><Relationship Id="rId45" Type="http://schemas.openxmlformats.org/officeDocument/2006/relationships/customXml" Target="../ink/ink46.xml"/><Relationship Id="rId66" Type="http://schemas.openxmlformats.org/officeDocument/2006/relationships/image" Target="../media/image1961.png"/><Relationship Id="rId87" Type="http://schemas.openxmlformats.org/officeDocument/2006/relationships/customXml" Target="../ink/ink67.xml"/><Relationship Id="rId110" Type="http://schemas.openxmlformats.org/officeDocument/2006/relationships/image" Target="../media/image1982.png"/><Relationship Id="rId115" Type="http://schemas.openxmlformats.org/officeDocument/2006/relationships/customXml" Target="../ink/ink81.xml"/><Relationship Id="rId61" Type="http://schemas.openxmlformats.org/officeDocument/2006/relationships/customXml" Target="../ink/ink54.xml"/><Relationship Id="rId82" Type="http://schemas.openxmlformats.org/officeDocument/2006/relationships/image" Target="../media/image1969.png"/><Relationship Id="rId19" Type="http://schemas.openxmlformats.org/officeDocument/2006/relationships/customXml" Target="../ink/ink33.xml"/><Relationship Id="rId14" Type="http://schemas.openxmlformats.org/officeDocument/2006/relationships/image" Target="../media/image1935.png"/><Relationship Id="rId30" Type="http://schemas.openxmlformats.org/officeDocument/2006/relationships/image" Target="../media/image1943.png"/><Relationship Id="rId35" Type="http://schemas.openxmlformats.org/officeDocument/2006/relationships/customXml" Target="../ink/ink41.xml"/><Relationship Id="rId56" Type="http://schemas.openxmlformats.org/officeDocument/2006/relationships/image" Target="../media/image1956.png"/><Relationship Id="rId77" Type="http://schemas.openxmlformats.org/officeDocument/2006/relationships/customXml" Target="../ink/ink62.xml"/><Relationship Id="rId100" Type="http://schemas.openxmlformats.org/officeDocument/2006/relationships/image" Target="../media/image1977.png"/><Relationship Id="rId105" Type="http://schemas.openxmlformats.org/officeDocument/2006/relationships/customXml" Target="../ink/ink76.xml"/><Relationship Id="rId8" Type="http://schemas.openxmlformats.org/officeDocument/2006/relationships/image" Target="../media/image1932.png"/><Relationship Id="rId51" Type="http://schemas.openxmlformats.org/officeDocument/2006/relationships/customXml" Target="../ink/ink49.xml"/><Relationship Id="rId72" Type="http://schemas.openxmlformats.org/officeDocument/2006/relationships/image" Target="../media/image1964.png"/><Relationship Id="rId93" Type="http://schemas.openxmlformats.org/officeDocument/2006/relationships/customXml" Target="../ink/ink70.xml"/><Relationship Id="rId98" Type="http://schemas.openxmlformats.org/officeDocument/2006/relationships/image" Target="../media/image1976.png"/><Relationship Id="rId121" Type="http://schemas.openxmlformats.org/officeDocument/2006/relationships/customXml" Target="../ink/ink84.xml"/><Relationship Id="rId3" Type="http://schemas.openxmlformats.org/officeDocument/2006/relationships/customXml" Target="../ink/ink25.xml"/><Relationship Id="rId25" Type="http://schemas.openxmlformats.org/officeDocument/2006/relationships/customXml" Target="../ink/ink36.xml"/><Relationship Id="rId46" Type="http://schemas.openxmlformats.org/officeDocument/2006/relationships/image" Target="../media/image1951.png"/><Relationship Id="rId67" Type="http://schemas.openxmlformats.org/officeDocument/2006/relationships/customXml" Target="../ink/ink57.xml"/><Relationship Id="rId116" Type="http://schemas.openxmlformats.org/officeDocument/2006/relationships/image" Target="../media/image26.png"/><Relationship Id="rId20" Type="http://schemas.openxmlformats.org/officeDocument/2006/relationships/image" Target="../media/image1938.png"/><Relationship Id="rId41" Type="http://schemas.openxmlformats.org/officeDocument/2006/relationships/customXml" Target="../ink/ink44.xml"/><Relationship Id="rId62" Type="http://schemas.openxmlformats.org/officeDocument/2006/relationships/image" Target="../media/image1959.png"/><Relationship Id="rId83" Type="http://schemas.openxmlformats.org/officeDocument/2006/relationships/customXml" Target="../ink/ink65.xml"/><Relationship Id="rId88" Type="http://schemas.openxmlformats.org/officeDocument/2006/relationships/image" Target="../media/image1972.png"/><Relationship Id="rId111" Type="http://schemas.openxmlformats.org/officeDocument/2006/relationships/customXml" Target="../ink/ink79.xml"/><Relationship Id="rId15" Type="http://schemas.openxmlformats.org/officeDocument/2006/relationships/customXml" Target="../ink/ink31.xml"/><Relationship Id="rId36" Type="http://schemas.openxmlformats.org/officeDocument/2006/relationships/image" Target="../media/image1946.png"/><Relationship Id="rId57" Type="http://schemas.openxmlformats.org/officeDocument/2006/relationships/customXml" Target="../ink/ink52.xml"/><Relationship Id="rId106" Type="http://schemas.openxmlformats.org/officeDocument/2006/relationships/image" Target="../media/image1980.png"/><Relationship Id="rId10" Type="http://schemas.openxmlformats.org/officeDocument/2006/relationships/image" Target="../media/image1933.png"/><Relationship Id="rId31" Type="http://schemas.openxmlformats.org/officeDocument/2006/relationships/customXml" Target="../ink/ink39.xml"/><Relationship Id="rId52" Type="http://schemas.openxmlformats.org/officeDocument/2006/relationships/image" Target="../media/image1954.png"/><Relationship Id="rId73" Type="http://schemas.openxmlformats.org/officeDocument/2006/relationships/customXml" Target="../ink/ink60.xml"/><Relationship Id="rId78" Type="http://schemas.openxmlformats.org/officeDocument/2006/relationships/image" Target="../media/image1967.png"/><Relationship Id="rId94" Type="http://schemas.openxmlformats.org/officeDocument/2006/relationships/image" Target="../media/image1975.png"/><Relationship Id="rId99" Type="http://schemas.openxmlformats.org/officeDocument/2006/relationships/customXml" Target="../ink/ink73.xml"/><Relationship Id="rId101" Type="http://schemas.openxmlformats.org/officeDocument/2006/relationships/customXml" Target="../ink/ink74.xml"/><Relationship Id="rId122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42.png"/><Relationship Id="rId299" Type="http://schemas.openxmlformats.org/officeDocument/2006/relationships/image" Target="../media/image2135.png"/><Relationship Id="rId21" Type="http://schemas.openxmlformats.org/officeDocument/2006/relationships/image" Target="../media/image1993.png"/><Relationship Id="rId63" Type="http://schemas.openxmlformats.org/officeDocument/2006/relationships/image" Target="../media/image2015.png"/><Relationship Id="rId159" Type="http://schemas.openxmlformats.org/officeDocument/2006/relationships/image" Target="../media/image2063.png"/><Relationship Id="rId324" Type="http://schemas.openxmlformats.org/officeDocument/2006/relationships/customXml" Target="../ink/ink245.xml"/><Relationship Id="rId366" Type="http://schemas.openxmlformats.org/officeDocument/2006/relationships/customXml" Target="../ink/ink266.xml"/><Relationship Id="rId170" Type="http://schemas.openxmlformats.org/officeDocument/2006/relationships/customXml" Target="../ink/ink168.xml"/><Relationship Id="rId226" Type="http://schemas.openxmlformats.org/officeDocument/2006/relationships/customXml" Target="../ink/ink196.xml"/><Relationship Id="rId433" Type="http://schemas.openxmlformats.org/officeDocument/2006/relationships/image" Target="../media/image79.png"/><Relationship Id="rId268" Type="http://schemas.openxmlformats.org/officeDocument/2006/relationships/customXml" Target="../ink/ink217.xml"/><Relationship Id="rId32" Type="http://schemas.openxmlformats.org/officeDocument/2006/relationships/customXml" Target="../ink/ink99.xml"/><Relationship Id="rId74" Type="http://schemas.openxmlformats.org/officeDocument/2006/relationships/customXml" Target="../ink/ink120.xml"/><Relationship Id="rId128" Type="http://schemas.openxmlformats.org/officeDocument/2006/relationships/customXml" Target="../ink/ink147.xml"/><Relationship Id="rId335" Type="http://schemas.openxmlformats.org/officeDocument/2006/relationships/image" Target="../media/image30.png"/><Relationship Id="rId377" Type="http://schemas.openxmlformats.org/officeDocument/2006/relationships/image" Target="../media/image51.png"/><Relationship Id="rId5" Type="http://schemas.openxmlformats.org/officeDocument/2006/relationships/image" Target="../media/image1985.png"/><Relationship Id="rId181" Type="http://schemas.openxmlformats.org/officeDocument/2006/relationships/image" Target="../media/image2074.png"/><Relationship Id="rId237" Type="http://schemas.openxmlformats.org/officeDocument/2006/relationships/image" Target="../media/image2103.png"/><Relationship Id="rId402" Type="http://schemas.openxmlformats.org/officeDocument/2006/relationships/customXml" Target="../ink/ink284.xml"/><Relationship Id="rId279" Type="http://schemas.openxmlformats.org/officeDocument/2006/relationships/image" Target="../media/image2125.png"/><Relationship Id="rId444" Type="http://schemas.openxmlformats.org/officeDocument/2006/relationships/customXml" Target="../ink/ink305.xml"/><Relationship Id="rId43" Type="http://schemas.openxmlformats.org/officeDocument/2006/relationships/image" Target="../media/image2005.png"/><Relationship Id="rId139" Type="http://schemas.openxmlformats.org/officeDocument/2006/relationships/image" Target="../media/image2053.png"/><Relationship Id="rId290" Type="http://schemas.openxmlformats.org/officeDocument/2006/relationships/customXml" Target="../ink/ink228.xml"/><Relationship Id="rId304" Type="http://schemas.openxmlformats.org/officeDocument/2006/relationships/customXml" Target="../ink/ink235.xml"/><Relationship Id="rId346" Type="http://schemas.openxmlformats.org/officeDocument/2006/relationships/customXml" Target="../ink/ink256.xml"/><Relationship Id="rId388" Type="http://schemas.openxmlformats.org/officeDocument/2006/relationships/customXml" Target="../ink/ink277.xml"/><Relationship Id="rId85" Type="http://schemas.openxmlformats.org/officeDocument/2006/relationships/image" Target="../media/image2026.png"/><Relationship Id="rId150" Type="http://schemas.openxmlformats.org/officeDocument/2006/relationships/customXml" Target="../ink/ink158.xml"/><Relationship Id="rId192" Type="http://schemas.openxmlformats.org/officeDocument/2006/relationships/customXml" Target="../ink/ink179.xml"/><Relationship Id="rId206" Type="http://schemas.openxmlformats.org/officeDocument/2006/relationships/customXml" Target="../ink/ink186.xml"/><Relationship Id="rId413" Type="http://schemas.openxmlformats.org/officeDocument/2006/relationships/image" Target="../media/image69.png"/><Relationship Id="rId248" Type="http://schemas.openxmlformats.org/officeDocument/2006/relationships/customXml" Target="../ink/ink207.xml"/><Relationship Id="rId12" Type="http://schemas.openxmlformats.org/officeDocument/2006/relationships/customXml" Target="../ink/ink89.xml"/><Relationship Id="rId108" Type="http://schemas.openxmlformats.org/officeDocument/2006/relationships/customXml" Target="../ink/ink137.xml"/><Relationship Id="rId315" Type="http://schemas.openxmlformats.org/officeDocument/2006/relationships/image" Target="../media/image2143.png"/><Relationship Id="rId357" Type="http://schemas.openxmlformats.org/officeDocument/2006/relationships/image" Target="../media/image41.png"/><Relationship Id="rId54" Type="http://schemas.openxmlformats.org/officeDocument/2006/relationships/customXml" Target="../ink/ink110.xml"/><Relationship Id="rId96" Type="http://schemas.openxmlformats.org/officeDocument/2006/relationships/customXml" Target="../ink/ink131.xml"/><Relationship Id="rId161" Type="http://schemas.openxmlformats.org/officeDocument/2006/relationships/image" Target="../media/image2064.png"/><Relationship Id="rId217" Type="http://schemas.openxmlformats.org/officeDocument/2006/relationships/image" Target="../media/image2092.png"/><Relationship Id="rId399" Type="http://schemas.openxmlformats.org/officeDocument/2006/relationships/image" Target="../media/image62.png"/><Relationship Id="rId259" Type="http://schemas.openxmlformats.org/officeDocument/2006/relationships/image" Target="../media/image2115.png"/><Relationship Id="rId424" Type="http://schemas.openxmlformats.org/officeDocument/2006/relationships/customXml" Target="../ink/ink295.xml"/><Relationship Id="rId23" Type="http://schemas.openxmlformats.org/officeDocument/2006/relationships/image" Target="../media/image1994.png"/><Relationship Id="rId119" Type="http://schemas.openxmlformats.org/officeDocument/2006/relationships/image" Target="../media/image2043.png"/><Relationship Id="rId270" Type="http://schemas.openxmlformats.org/officeDocument/2006/relationships/customXml" Target="../ink/ink218.xml"/><Relationship Id="rId326" Type="http://schemas.openxmlformats.org/officeDocument/2006/relationships/customXml" Target="../ink/ink246.xml"/><Relationship Id="rId65" Type="http://schemas.openxmlformats.org/officeDocument/2006/relationships/image" Target="../media/image2016.png"/><Relationship Id="rId130" Type="http://schemas.openxmlformats.org/officeDocument/2006/relationships/customXml" Target="../ink/ink148.xml"/><Relationship Id="rId368" Type="http://schemas.openxmlformats.org/officeDocument/2006/relationships/customXml" Target="../ink/ink267.xml"/><Relationship Id="rId172" Type="http://schemas.openxmlformats.org/officeDocument/2006/relationships/customXml" Target="../ink/ink169.xml"/><Relationship Id="rId228" Type="http://schemas.openxmlformats.org/officeDocument/2006/relationships/customXml" Target="../ink/ink197.xml"/><Relationship Id="rId435" Type="http://schemas.openxmlformats.org/officeDocument/2006/relationships/image" Target="../media/image80.png"/><Relationship Id="rId281" Type="http://schemas.openxmlformats.org/officeDocument/2006/relationships/image" Target="../media/image2126.png"/><Relationship Id="rId337" Type="http://schemas.openxmlformats.org/officeDocument/2006/relationships/image" Target="../media/image31.png"/><Relationship Id="rId34" Type="http://schemas.openxmlformats.org/officeDocument/2006/relationships/customXml" Target="../ink/ink100.xml"/><Relationship Id="rId76" Type="http://schemas.openxmlformats.org/officeDocument/2006/relationships/customXml" Target="../ink/ink121.xml"/><Relationship Id="rId141" Type="http://schemas.openxmlformats.org/officeDocument/2006/relationships/image" Target="../media/image2054.png"/><Relationship Id="rId379" Type="http://schemas.openxmlformats.org/officeDocument/2006/relationships/image" Target="../media/image52.png"/><Relationship Id="rId7" Type="http://schemas.openxmlformats.org/officeDocument/2006/relationships/image" Target="../media/image1986.png"/><Relationship Id="rId183" Type="http://schemas.openxmlformats.org/officeDocument/2006/relationships/image" Target="../media/image2075.png"/><Relationship Id="rId239" Type="http://schemas.openxmlformats.org/officeDocument/2006/relationships/image" Target="../media/image2104.png"/><Relationship Id="rId390" Type="http://schemas.openxmlformats.org/officeDocument/2006/relationships/customXml" Target="../ink/ink278.xml"/><Relationship Id="rId404" Type="http://schemas.openxmlformats.org/officeDocument/2006/relationships/customXml" Target="../ink/ink285.xml"/><Relationship Id="rId446" Type="http://schemas.openxmlformats.org/officeDocument/2006/relationships/customXml" Target="../ink/ink306.xml"/><Relationship Id="rId250" Type="http://schemas.openxmlformats.org/officeDocument/2006/relationships/customXml" Target="../ink/ink208.xml"/><Relationship Id="rId292" Type="http://schemas.openxmlformats.org/officeDocument/2006/relationships/customXml" Target="../ink/ink229.xml"/><Relationship Id="rId306" Type="http://schemas.openxmlformats.org/officeDocument/2006/relationships/customXml" Target="../ink/ink236.xml"/><Relationship Id="rId45" Type="http://schemas.openxmlformats.org/officeDocument/2006/relationships/image" Target="../media/image2006.png"/><Relationship Id="rId87" Type="http://schemas.openxmlformats.org/officeDocument/2006/relationships/image" Target="../media/image2027.png"/><Relationship Id="rId110" Type="http://schemas.openxmlformats.org/officeDocument/2006/relationships/customXml" Target="../ink/ink138.xml"/><Relationship Id="rId348" Type="http://schemas.openxmlformats.org/officeDocument/2006/relationships/customXml" Target="../ink/ink257.xml"/><Relationship Id="rId152" Type="http://schemas.openxmlformats.org/officeDocument/2006/relationships/customXml" Target="../ink/ink159.xml"/><Relationship Id="rId194" Type="http://schemas.openxmlformats.org/officeDocument/2006/relationships/customXml" Target="../ink/ink180.xml"/><Relationship Id="rId208" Type="http://schemas.openxmlformats.org/officeDocument/2006/relationships/customXml" Target="../ink/ink187.xml"/><Relationship Id="rId415" Type="http://schemas.openxmlformats.org/officeDocument/2006/relationships/image" Target="../media/image70.png"/><Relationship Id="rId261" Type="http://schemas.openxmlformats.org/officeDocument/2006/relationships/image" Target="../media/image2116.png"/><Relationship Id="rId14" Type="http://schemas.openxmlformats.org/officeDocument/2006/relationships/customXml" Target="../ink/ink90.xml"/><Relationship Id="rId56" Type="http://schemas.openxmlformats.org/officeDocument/2006/relationships/customXml" Target="../ink/ink111.xml"/><Relationship Id="rId317" Type="http://schemas.openxmlformats.org/officeDocument/2006/relationships/image" Target="../media/image2144.png"/><Relationship Id="rId359" Type="http://schemas.openxmlformats.org/officeDocument/2006/relationships/image" Target="../media/image42.png"/><Relationship Id="rId98" Type="http://schemas.openxmlformats.org/officeDocument/2006/relationships/customXml" Target="../ink/ink132.xml"/><Relationship Id="rId121" Type="http://schemas.openxmlformats.org/officeDocument/2006/relationships/image" Target="../media/image2044.png"/><Relationship Id="rId163" Type="http://schemas.openxmlformats.org/officeDocument/2006/relationships/image" Target="../media/image2065.png"/><Relationship Id="rId219" Type="http://schemas.openxmlformats.org/officeDocument/2006/relationships/image" Target="../media/image2093.png"/><Relationship Id="rId370" Type="http://schemas.openxmlformats.org/officeDocument/2006/relationships/customXml" Target="../ink/ink268.xml"/><Relationship Id="rId426" Type="http://schemas.openxmlformats.org/officeDocument/2006/relationships/customXml" Target="../ink/ink296.xml"/><Relationship Id="rId230" Type="http://schemas.openxmlformats.org/officeDocument/2006/relationships/customXml" Target="../ink/ink198.xml"/><Relationship Id="rId25" Type="http://schemas.openxmlformats.org/officeDocument/2006/relationships/image" Target="../media/image1995.png"/><Relationship Id="rId67" Type="http://schemas.openxmlformats.org/officeDocument/2006/relationships/image" Target="../media/image2017.png"/><Relationship Id="rId272" Type="http://schemas.openxmlformats.org/officeDocument/2006/relationships/customXml" Target="../ink/ink219.xml"/><Relationship Id="rId328" Type="http://schemas.openxmlformats.org/officeDocument/2006/relationships/customXml" Target="../ink/ink247.xml"/><Relationship Id="rId132" Type="http://schemas.openxmlformats.org/officeDocument/2006/relationships/customXml" Target="../ink/ink149.xml"/><Relationship Id="rId174" Type="http://schemas.openxmlformats.org/officeDocument/2006/relationships/customXml" Target="../ink/ink170.xml"/><Relationship Id="rId381" Type="http://schemas.openxmlformats.org/officeDocument/2006/relationships/image" Target="../media/image53.png"/><Relationship Id="rId241" Type="http://schemas.openxmlformats.org/officeDocument/2006/relationships/image" Target="../media/image2105.png"/><Relationship Id="rId437" Type="http://schemas.openxmlformats.org/officeDocument/2006/relationships/image" Target="../media/image81.png"/><Relationship Id="rId36" Type="http://schemas.openxmlformats.org/officeDocument/2006/relationships/customXml" Target="../ink/ink101.xml"/><Relationship Id="rId283" Type="http://schemas.openxmlformats.org/officeDocument/2006/relationships/image" Target="../media/image2127.png"/><Relationship Id="rId339" Type="http://schemas.openxmlformats.org/officeDocument/2006/relationships/image" Target="../media/image32.png"/><Relationship Id="rId78" Type="http://schemas.openxmlformats.org/officeDocument/2006/relationships/customXml" Target="../ink/ink122.xml"/><Relationship Id="rId101" Type="http://schemas.openxmlformats.org/officeDocument/2006/relationships/image" Target="../media/image2034.png"/><Relationship Id="rId143" Type="http://schemas.openxmlformats.org/officeDocument/2006/relationships/image" Target="../media/image2055.png"/><Relationship Id="rId185" Type="http://schemas.openxmlformats.org/officeDocument/2006/relationships/image" Target="../media/image2076.png"/><Relationship Id="rId350" Type="http://schemas.openxmlformats.org/officeDocument/2006/relationships/customXml" Target="../ink/ink258.xml"/><Relationship Id="rId406" Type="http://schemas.openxmlformats.org/officeDocument/2006/relationships/customXml" Target="../ink/ink286.xml"/><Relationship Id="rId9" Type="http://schemas.openxmlformats.org/officeDocument/2006/relationships/image" Target="../media/image1987.png"/><Relationship Id="rId210" Type="http://schemas.openxmlformats.org/officeDocument/2006/relationships/customXml" Target="../ink/ink188.xml"/><Relationship Id="rId392" Type="http://schemas.openxmlformats.org/officeDocument/2006/relationships/customXml" Target="../ink/ink279.xml"/><Relationship Id="rId448" Type="http://schemas.openxmlformats.org/officeDocument/2006/relationships/customXml" Target="../ink/ink307.xml"/><Relationship Id="rId252" Type="http://schemas.openxmlformats.org/officeDocument/2006/relationships/customXml" Target="../ink/ink209.xml"/><Relationship Id="rId294" Type="http://schemas.openxmlformats.org/officeDocument/2006/relationships/customXml" Target="../ink/ink230.xml"/><Relationship Id="rId308" Type="http://schemas.openxmlformats.org/officeDocument/2006/relationships/customXml" Target="../ink/ink237.xml"/><Relationship Id="rId47" Type="http://schemas.openxmlformats.org/officeDocument/2006/relationships/image" Target="../media/image2007.png"/><Relationship Id="rId89" Type="http://schemas.openxmlformats.org/officeDocument/2006/relationships/image" Target="../media/image2028.png"/><Relationship Id="rId112" Type="http://schemas.openxmlformats.org/officeDocument/2006/relationships/customXml" Target="../ink/ink139.xml"/><Relationship Id="rId154" Type="http://schemas.openxmlformats.org/officeDocument/2006/relationships/customXml" Target="../ink/ink160.xml"/><Relationship Id="rId361" Type="http://schemas.openxmlformats.org/officeDocument/2006/relationships/image" Target="../media/image43.png"/><Relationship Id="rId196" Type="http://schemas.openxmlformats.org/officeDocument/2006/relationships/customXml" Target="../ink/ink181.xml"/><Relationship Id="rId417" Type="http://schemas.openxmlformats.org/officeDocument/2006/relationships/image" Target="../media/image71.png"/><Relationship Id="rId16" Type="http://schemas.openxmlformats.org/officeDocument/2006/relationships/customXml" Target="../ink/ink91.xml"/><Relationship Id="rId221" Type="http://schemas.openxmlformats.org/officeDocument/2006/relationships/image" Target="../media/image2094.png"/><Relationship Id="rId263" Type="http://schemas.openxmlformats.org/officeDocument/2006/relationships/image" Target="../media/image2117.png"/><Relationship Id="rId319" Type="http://schemas.openxmlformats.org/officeDocument/2006/relationships/image" Target="../media/image2145.png"/><Relationship Id="rId58" Type="http://schemas.openxmlformats.org/officeDocument/2006/relationships/customXml" Target="../ink/ink112.xml"/><Relationship Id="rId123" Type="http://schemas.openxmlformats.org/officeDocument/2006/relationships/image" Target="../media/image2045.png"/><Relationship Id="rId330" Type="http://schemas.openxmlformats.org/officeDocument/2006/relationships/customXml" Target="../ink/ink248.xml"/><Relationship Id="rId165" Type="http://schemas.openxmlformats.org/officeDocument/2006/relationships/image" Target="../media/image2066.png"/><Relationship Id="rId372" Type="http://schemas.openxmlformats.org/officeDocument/2006/relationships/customXml" Target="../ink/ink269.xml"/><Relationship Id="rId428" Type="http://schemas.openxmlformats.org/officeDocument/2006/relationships/customXml" Target="../ink/ink297.xml"/><Relationship Id="rId232" Type="http://schemas.openxmlformats.org/officeDocument/2006/relationships/customXml" Target="../ink/ink199.xml"/><Relationship Id="rId274" Type="http://schemas.openxmlformats.org/officeDocument/2006/relationships/customXml" Target="../ink/ink220.xml"/><Relationship Id="rId27" Type="http://schemas.openxmlformats.org/officeDocument/2006/relationships/image" Target="../media/image1996.png"/><Relationship Id="rId69" Type="http://schemas.openxmlformats.org/officeDocument/2006/relationships/image" Target="../media/image2018.png"/><Relationship Id="rId134" Type="http://schemas.openxmlformats.org/officeDocument/2006/relationships/customXml" Target="../ink/ink150.xml"/><Relationship Id="rId80" Type="http://schemas.openxmlformats.org/officeDocument/2006/relationships/customXml" Target="../ink/ink123.xml"/><Relationship Id="rId176" Type="http://schemas.openxmlformats.org/officeDocument/2006/relationships/customXml" Target="../ink/ink171.xml"/><Relationship Id="rId341" Type="http://schemas.openxmlformats.org/officeDocument/2006/relationships/image" Target="../media/image33.png"/><Relationship Id="rId383" Type="http://schemas.openxmlformats.org/officeDocument/2006/relationships/image" Target="../media/image54.png"/><Relationship Id="rId439" Type="http://schemas.openxmlformats.org/officeDocument/2006/relationships/image" Target="../media/image82.png"/><Relationship Id="rId201" Type="http://schemas.openxmlformats.org/officeDocument/2006/relationships/image" Target="../media/image2084.png"/><Relationship Id="rId243" Type="http://schemas.openxmlformats.org/officeDocument/2006/relationships/image" Target="../media/image2106.png"/><Relationship Id="rId285" Type="http://schemas.openxmlformats.org/officeDocument/2006/relationships/image" Target="../media/image2128.png"/><Relationship Id="rId38" Type="http://schemas.openxmlformats.org/officeDocument/2006/relationships/customXml" Target="../ink/ink102.xml"/><Relationship Id="rId103" Type="http://schemas.openxmlformats.org/officeDocument/2006/relationships/image" Target="../media/image2035.png"/><Relationship Id="rId310" Type="http://schemas.openxmlformats.org/officeDocument/2006/relationships/customXml" Target="../ink/ink238.xml"/><Relationship Id="rId91" Type="http://schemas.openxmlformats.org/officeDocument/2006/relationships/image" Target="../media/image2029.png"/><Relationship Id="rId145" Type="http://schemas.openxmlformats.org/officeDocument/2006/relationships/image" Target="../media/image2056.png"/><Relationship Id="rId187" Type="http://schemas.openxmlformats.org/officeDocument/2006/relationships/image" Target="../media/image2077.png"/><Relationship Id="rId352" Type="http://schemas.openxmlformats.org/officeDocument/2006/relationships/customXml" Target="../ink/ink259.xml"/><Relationship Id="rId394" Type="http://schemas.openxmlformats.org/officeDocument/2006/relationships/customXml" Target="../ink/ink280.xml"/><Relationship Id="rId408" Type="http://schemas.openxmlformats.org/officeDocument/2006/relationships/customXml" Target="../ink/ink287.xml"/><Relationship Id="rId212" Type="http://schemas.openxmlformats.org/officeDocument/2006/relationships/customXml" Target="../ink/ink189.xml"/><Relationship Id="rId254" Type="http://schemas.openxmlformats.org/officeDocument/2006/relationships/customXml" Target="../ink/ink210.xml"/><Relationship Id="rId49" Type="http://schemas.openxmlformats.org/officeDocument/2006/relationships/image" Target="../media/image2008.png"/><Relationship Id="rId114" Type="http://schemas.openxmlformats.org/officeDocument/2006/relationships/customXml" Target="../ink/ink140.xml"/><Relationship Id="rId296" Type="http://schemas.openxmlformats.org/officeDocument/2006/relationships/customXml" Target="../ink/ink231.xml"/><Relationship Id="rId60" Type="http://schemas.openxmlformats.org/officeDocument/2006/relationships/customXml" Target="../ink/ink113.xml"/><Relationship Id="rId156" Type="http://schemas.openxmlformats.org/officeDocument/2006/relationships/customXml" Target="../ink/ink161.xml"/><Relationship Id="rId198" Type="http://schemas.openxmlformats.org/officeDocument/2006/relationships/customXml" Target="../ink/ink182.xml"/><Relationship Id="rId321" Type="http://schemas.openxmlformats.org/officeDocument/2006/relationships/image" Target="../media/image2146.png"/><Relationship Id="rId363" Type="http://schemas.openxmlformats.org/officeDocument/2006/relationships/image" Target="../media/image44.png"/><Relationship Id="rId419" Type="http://schemas.openxmlformats.org/officeDocument/2006/relationships/image" Target="../media/image72.png"/><Relationship Id="rId223" Type="http://schemas.openxmlformats.org/officeDocument/2006/relationships/image" Target="../media/image2095.png"/><Relationship Id="rId430" Type="http://schemas.openxmlformats.org/officeDocument/2006/relationships/customXml" Target="../ink/ink298.xml"/><Relationship Id="rId18" Type="http://schemas.openxmlformats.org/officeDocument/2006/relationships/customXml" Target="../ink/ink92.xml"/><Relationship Id="rId265" Type="http://schemas.openxmlformats.org/officeDocument/2006/relationships/image" Target="../media/image2118.png"/><Relationship Id="rId50" Type="http://schemas.openxmlformats.org/officeDocument/2006/relationships/customXml" Target="../ink/ink108.xml"/><Relationship Id="rId104" Type="http://schemas.openxmlformats.org/officeDocument/2006/relationships/customXml" Target="../ink/ink135.xml"/><Relationship Id="rId125" Type="http://schemas.openxmlformats.org/officeDocument/2006/relationships/image" Target="../media/image2046.png"/><Relationship Id="rId146" Type="http://schemas.openxmlformats.org/officeDocument/2006/relationships/customXml" Target="../ink/ink156.xml"/><Relationship Id="rId167" Type="http://schemas.openxmlformats.org/officeDocument/2006/relationships/image" Target="../media/image2067.png"/><Relationship Id="rId188" Type="http://schemas.openxmlformats.org/officeDocument/2006/relationships/customXml" Target="../ink/ink177.xml"/><Relationship Id="rId311" Type="http://schemas.openxmlformats.org/officeDocument/2006/relationships/image" Target="../media/image2141.png"/><Relationship Id="rId332" Type="http://schemas.openxmlformats.org/officeDocument/2006/relationships/customXml" Target="../ink/ink249.xml"/><Relationship Id="rId353" Type="http://schemas.openxmlformats.org/officeDocument/2006/relationships/image" Target="../media/image39.png"/><Relationship Id="rId374" Type="http://schemas.openxmlformats.org/officeDocument/2006/relationships/customXml" Target="../ink/ink270.xml"/><Relationship Id="rId395" Type="http://schemas.openxmlformats.org/officeDocument/2006/relationships/image" Target="../media/image60.png"/><Relationship Id="rId409" Type="http://schemas.openxmlformats.org/officeDocument/2006/relationships/image" Target="../media/image67.png"/><Relationship Id="rId71" Type="http://schemas.openxmlformats.org/officeDocument/2006/relationships/image" Target="../media/image2019.png"/><Relationship Id="rId92" Type="http://schemas.openxmlformats.org/officeDocument/2006/relationships/customXml" Target="../ink/ink129.xml"/><Relationship Id="rId213" Type="http://schemas.openxmlformats.org/officeDocument/2006/relationships/image" Target="../media/image2090.png"/><Relationship Id="rId234" Type="http://schemas.openxmlformats.org/officeDocument/2006/relationships/customXml" Target="../ink/ink200.xml"/><Relationship Id="rId420" Type="http://schemas.openxmlformats.org/officeDocument/2006/relationships/customXml" Target="../ink/ink293.xml"/><Relationship Id="rId2" Type="http://schemas.openxmlformats.org/officeDocument/2006/relationships/image" Target="../media/image2210.png"/><Relationship Id="rId29" Type="http://schemas.openxmlformats.org/officeDocument/2006/relationships/image" Target="../media/image1997.png"/><Relationship Id="rId255" Type="http://schemas.openxmlformats.org/officeDocument/2006/relationships/image" Target="../media/image2113.png"/><Relationship Id="rId276" Type="http://schemas.openxmlformats.org/officeDocument/2006/relationships/customXml" Target="../ink/ink221.xml"/><Relationship Id="rId297" Type="http://schemas.openxmlformats.org/officeDocument/2006/relationships/image" Target="../media/image2134.png"/><Relationship Id="rId441" Type="http://schemas.openxmlformats.org/officeDocument/2006/relationships/image" Target="../media/image83.png"/><Relationship Id="rId40" Type="http://schemas.openxmlformats.org/officeDocument/2006/relationships/customXml" Target="../ink/ink103.xml"/><Relationship Id="rId115" Type="http://schemas.openxmlformats.org/officeDocument/2006/relationships/image" Target="../media/image2041.png"/><Relationship Id="rId136" Type="http://schemas.openxmlformats.org/officeDocument/2006/relationships/customXml" Target="../ink/ink151.xml"/><Relationship Id="rId157" Type="http://schemas.openxmlformats.org/officeDocument/2006/relationships/image" Target="../media/image2062.png"/><Relationship Id="rId178" Type="http://schemas.openxmlformats.org/officeDocument/2006/relationships/customXml" Target="../ink/ink172.xml"/><Relationship Id="rId301" Type="http://schemas.openxmlformats.org/officeDocument/2006/relationships/image" Target="../media/image2136.png"/><Relationship Id="rId322" Type="http://schemas.openxmlformats.org/officeDocument/2006/relationships/customXml" Target="../ink/ink244.xml"/><Relationship Id="rId343" Type="http://schemas.openxmlformats.org/officeDocument/2006/relationships/image" Target="../media/image34.png"/><Relationship Id="rId364" Type="http://schemas.openxmlformats.org/officeDocument/2006/relationships/customXml" Target="../ink/ink265.xml"/><Relationship Id="rId61" Type="http://schemas.openxmlformats.org/officeDocument/2006/relationships/image" Target="../media/image2014.png"/><Relationship Id="rId82" Type="http://schemas.openxmlformats.org/officeDocument/2006/relationships/customXml" Target="../ink/ink124.xml"/><Relationship Id="rId199" Type="http://schemas.openxmlformats.org/officeDocument/2006/relationships/image" Target="../media/image2083.png"/><Relationship Id="rId203" Type="http://schemas.openxmlformats.org/officeDocument/2006/relationships/image" Target="../media/image2085.png"/><Relationship Id="rId385" Type="http://schemas.openxmlformats.org/officeDocument/2006/relationships/image" Target="../media/image55.png"/><Relationship Id="rId19" Type="http://schemas.openxmlformats.org/officeDocument/2006/relationships/image" Target="../media/image1992.png"/><Relationship Id="rId224" Type="http://schemas.openxmlformats.org/officeDocument/2006/relationships/customXml" Target="../ink/ink195.xml"/><Relationship Id="rId245" Type="http://schemas.openxmlformats.org/officeDocument/2006/relationships/image" Target="../media/image2107.png"/><Relationship Id="rId266" Type="http://schemas.openxmlformats.org/officeDocument/2006/relationships/customXml" Target="../ink/ink216.xml"/><Relationship Id="rId287" Type="http://schemas.openxmlformats.org/officeDocument/2006/relationships/image" Target="../media/image2129.png"/><Relationship Id="rId410" Type="http://schemas.openxmlformats.org/officeDocument/2006/relationships/customXml" Target="../ink/ink288.xml"/><Relationship Id="rId431" Type="http://schemas.openxmlformats.org/officeDocument/2006/relationships/image" Target="../media/image78.png"/><Relationship Id="rId30" Type="http://schemas.openxmlformats.org/officeDocument/2006/relationships/customXml" Target="../ink/ink98.xml"/><Relationship Id="rId105" Type="http://schemas.openxmlformats.org/officeDocument/2006/relationships/image" Target="../media/image2036.png"/><Relationship Id="rId126" Type="http://schemas.openxmlformats.org/officeDocument/2006/relationships/customXml" Target="../ink/ink146.xml"/><Relationship Id="rId147" Type="http://schemas.openxmlformats.org/officeDocument/2006/relationships/image" Target="../media/image2057.png"/><Relationship Id="rId168" Type="http://schemas.openxmlformats.org/officeDocument/2006/relationships/customXml" Target="../ink/ink167.xml"/><Relationship Id="rId312" Type="http://schemas.openxmlformats.org/officeDocument/2006/relationships/customXml" Target="../ink/ink239.xml"/><Relationship Id="rId333" Type="http://schemas.openxmlformats.org/officeDocument/2006/relationships/image" Target="../media/image2152.png"/><Relationship Id="rId354" Type="http://schemas.openxmlformats.org/officeDocument/2006/relationships/customXml" Target="../ink/ink260.xml"/><Relationship Id="rId51" Type="http://schemas.openxmlformats.org/officeDocument/2006/relationships/image" Target="../media/image2009.png"/><Relationship Id="rId72" Type="http://schemas.openxmlformats.org/officeDocument/2006/relationships/customXml" Target="../ink/ink119.xml"/><Relationship Id="rId93" Type="http://schemas.openxmlformats.org/officeDocument/2006/relationships/image" Target="../media/image2030.png"/><Relationship Id="rId189" Type="http://schemas.openxmlformats.org/officeDocument/2006/relationships/image" Target="../media/image2078.png"/><Relationship Id="rId375" Type="http://schemas.openxmlformats.org/officeDocument/2006/relationships/image" Target="../media/image50.png"/><Relationship Id="rId396" Type="http://schemas.openxmlformats.org/officeDocument/2006/relationships/customXml" Target="../ink/ink281.xml"/><Relationship Id="rId3" Type="http://schemas.openxmlformats.org/officeDocument/2006/relationships/image" Target="../media/image2310.png"/><Relationship Id="rId214" Type="http://schemas.openxmlformats.org/officeDocument/2006/relationships/customXml" Target="../ink/ink190.xml"/><Relationship Id="rId235" Type="http://schemas.openxmlformats.org/officeDocument/2006/relationships/image" Target="../media/image2102.png"/><Relationship Id="rId256" Type="http://schemas.openxmlformats.org/officeDocument/2006/relationships/customXml" Target="../ink/ink211.xml"/><Relationship Id="rId277" Type="http://schemas.openxmlformats.org/officeDocument/2006/relationships/image" Target="../media/image2124.png"/><Relationship Id="rId298" Type="http://schemas.openxmlformats.org/officeDocument/2006/relationships/customXml" Target="../ink/ink232.xml"/><Relationship Id="rId400" Type="http://schemas.openxmlformats.org/officeDocument/2006/relationships/customXml" Target="../ink/ink283.xml"/><Relationship Id="rId421" Type="http://schemas.openxmlformats.org/officeDocument/2006/relationships/image" Target="../media/image73.png"/><Relationship Id="rId442" Type="http://schemas.openxmlformats.org/officeDocument/2006/relationships/customXml" Target="../ink/ink304.xml"/><Relationship Id="rId116" Type="http://schemas.openxmlformats.org/officeDocument/2006/relationships/customXml" Target="../ink/ink141.xml"/><Relationship Id="rId137" Type="http://schemas.openxmlformats.org/officeDocument/2006/relationships/image" Target="../media/image2052.png"/><Relationship Id="rId158" Type="http://schemas.openxmlformats.org/officeDocument/2006/relationships/customXml" Target="../ink/ink162.xml"/><Relationship Id="rId302" Type="http://schemas.openxmlformats.org/officeDocument/2006/relationships/customXml" Target="../ink/ink234.xml"/><Relationship Id="rId323" Type="http://schemas.openxmlformats.org/officeDocument/2006/relationships/image" Target="../media/image2147.png"/><Relationship Id="rId344" Type="http://schemas.openxmlformats.org/officeDocument/2006/relationships/customXml" Target="../ink/ink255.xml"/><Relationship Id="rId20" Type="http://schemas.openxmlformats.org/officeDocument/2006/relationships/customXml" Target="../ink/ink93.xml"/><Relationship Id="rId41" Type="http://schemas.openxmlformats.org/officeDocument/2006/relationships/image" Target="../media/image2004.png"/><Relationship Id="rId62" Type="http://schemas.openxmlformats.org/officeDocument/2006/relationships/customXml" Target="../ink/ink114.xml"/><Relationship Id="rId83" Type="http://schemas.openxmlformats.org/officeDocument/2006/relationships/image" Target="../media/image2025.png"/><Relationship Id="rId179" Type="http://schemas.openxmlformats.org/officeDocument/2006/relationships/image" Target="../media/image2073.png"/><Relationship Id="rId365" Type="http://schemas.openxmlformats.org/officeDocument/2006/relationships/image" Target="../media/image45.png"/><Relationship Id="rId386" Type="http://schemas.openxmlformats.org/officeDocument/2006/relationships/customXml" Target="../ink/ink276.xml"/><Relationship Id="rId190" Type="http://schemas.openxmlformats.org/officeDocument/2006/relationships/customXml" Target="../ink/ink178.xml"/><Relationship Id="rId204" Type="http://schemas.openxmlformats.org/officeDocument/2006/relationships/customXml" Target="../ink/ink185.xml"/><Relationship Id="rId225" Type="http://schemas.openxmlformats.org/officeDocument/2006/relationships/image" Target="../media/image2096.png"/><Relationship Id="rId246" Type="http://schemas.openxmlformats.org/officeDocument/2006/relationships/customXml" Target="../ink/ink206.xml"/><Relationship Id="rId267" Type="http://schemas.openxmlformats.org/officeDocument/2006/relationships/image" Target="../media/image2119.png"/><Relationship Id="rId288" Type="http://schemas.openxmlformats.org/officeDocument/2006/relationships/customXml" Target="../ink/ink227.xml"/><Relationship Id="rId411" Type="http://schemas.openxmlformats.org/officeDocument/2006/relationships/image" Target="../media/image68.png"/><Relationship Id="rId432" Type="http://schemas.openxmlformats.org/officeDocument/2006/relationships/customXml" Target="../ink/ink299.xml"/><Relationship Id="rId106" Type="http://schemas.openxmlformats.org/officeDocument/2006/relationships/customXml" Target="../ink/ink136.xml"/><Relationship Id="rId127" Type="http://schemas.openxmlformats.org/officeDocument/2006/relationships/image" Target="../media/image2047.png"/><Relationship Id="rId313" Type="http://schemas.openxmlformats.org/officeDocument/2006/relationships/image" Target="../media/image2142.png"/><Relationship Id="rId10" Type="http://schemas.openxmlformats.org/officeDocument/2006/relationships/customXml" Target="../ink/ink88.xml"/><Relationship Id="rId31" Type="http://schemas.openxmlformats.org/officeDocument/2006/relationships/image" Target="../media/image1998.png"/><Relationship Id="rId52" Type="http://schemas.openxmlformats.org/officeDocument/2006/relationships/customXml" Target="../ink/ink109.xml"/><Relationship Id="rId73" Type="http://schemas.openxmlformats.org/officeDocument/2006/relationships/image" Target="../media/image2020.png"/><Relationship Id="rId94" Type="http://schemas.openxmlformats.org/officeDocument/2006/relationships/customXml" Target="../ink/ink130.xml"/><Relationship Id="rId148" Type="http://schemas.openxmlformats.org/officeDocument/2006/relationships/customXml" Target="../ink/ink157.xml"/><Relationship Id="rId169" Type="http://schemas.openxmlformats.org/officeDocument/2006/relationships/image" Target="../media/image2068.png"/><Relationship Id="rId334" Type="http://schemas.openxmlformats.org/officeDocument/2006/relationships/customXml" Target="../ink/ink250.xml"/><Relationship Id="rId355" Type="http://schemas.openxmlformats.org/officeDocument/2006/relationships/image" Target="../media/image40.png"/><Relationship Id="rId376" Type="http://schemas.openxmlformats.org/officeDocument/2006/relationships/customXml" Target="../ink/ink271.xml"/><Relationship Id="rId397" Type="http://schemas.openxmlformats.org/officeDocument/2006/relationships/image" Target="../media/image61.png"/><Relationship Id="rId4" Type="http://schemas.openxmlformats.org/officeDocument/2006/relationships/customXml" Target="../ink/ink85.xml"/><Relationship Id="rId180" Type="http://schemas.openxmlformats.org/officeDocument/2006/relationships/customXml" Target="../ink/ink173.xml"/><Relationship Id="rId215" Type="http://schemas.openxmlformats.org/officeDocument/2006/relationships/image" Target="../media/image2091.png"/><Relationship Id="rId236" Type="http://schemas.openxmlformats.org/officeDocument/2006/relationships/customXml" Target="../ink/ink201.xml"/><Relationship Id="rId257" Type="http://schemas.openxmlformats.org/officeDocument/2006/relationships/image" Target="../media/image2114.png"/><Relationship Id="rId278" Type="http://schemas.openxmlformats.org/officeDocument/2006/relationships/customXml" Target="../ink/ink222.xml"/><Relationship Id="rId401" Type="http://schemas.openxmlformats.org/officeDocument/2006/relationships/image" Target="../media/image63.png"/><Relationship Id="rId422" Type="http://schemas.openxmlformats.org/officeDocument/2006/relationships/customXml" Target="../ink/ink294.xml"/><Relationship Id="rId443" Type="http://schemas.openxmlformats.org/officeDocument/2006/relationships/image" Target="../media/image84.png"/><Relationship Id="rId303" Type="http://schemas.openxmlformats.org/officeDocument/2006/relationships/image" Target="../media/image2137.png"/><Relationship Id="rId42" Type="http://schemas.openxmlformats.org/officeDocument/2006/relationships/customXml" Target="../ink/ink104.xml"/><Relationship Id="rId84" Type="http://schemas.openxmlformats.org/officeDocument/2006/relationships/customXml" Target="../ink/ink125.xml"/><Relationship Id="rId138" Type="http://schemas.openxmlformats.org/officeDocument/2006/relationships/customXml" Target="../ink/ink152.xml"/><Relationship Id="rId345" Type="http://schemas.openxmlformats.org/officeDocument/2006/relationships/image" Target="../media/image35.png"/><Relationship Id="rId387" Type="http://schemas.openxmlformats.org/officeDocument/2006/relationships/image" Target="../media/image56.png"/><Relationship Id="rId191" Type="http://schemas.openxmlformats.org/officeDocument/2006/relationships/image" Target="../media/image2079.png"/><Relationship Id="rId205" Type="http://schemas.openxmlformats.org/officeDocument/2006/relationships/image" Target="../media/image2086.png"/><Relationship Id="rId247" Type="http://schemas.openxmlformats.org/officeDocument/2006/relationships/image" Target="../media/image2108.png"/><Relationship Id="rId412" Type="http://schemas.openxmlformats.org/officeDocument/2006/relationships/customXml" Target="../ink/ink289.xml"/><Relationship Id="rId107" Type="http://schemas.openxmlformats.org/officeDocument/2006/relationships/image" Target="../media/image2037.png"/><Relationship Id="rId289" Type="http://schemas.openxmlformats.org/officeDocument/2006/relationships/image" Target="../media/image2130.png"/><Relationship Id="rId11" Type="http://schemas.openxmlformats.org/officeDocument/2006/relationships/image" Target="../media/image1988.png"/><Relationship Id="rId53" Type="http://schemas.openxmlformats.org/officeDocument/2006/relationships/image" Target="../media/image2010.png"/><Relationship Id="rId149" Type="http://schemas.openxmlformats.org/officeDocument/2006/relationships/image" Target="../media/image2058.png"/><Relationship Id="rId314" Type="http://schemas.openxmlformats.org/officeDocument/2006/relationships/customXml" Target="../ink/ink240.xml"/><Relationship Id="rId356" Type="http://schemas.openxmlformats.org/officeDocument/2006/relationships/customXml" Target="../ink/ink261.xml"/><Relationship Id="rId398" Type="http://schemas.openxmlformats.org/officeDocument/2006/relationships/customXml" Target="../ink/ink282.xml"/><Relationship Id="rId95" Type="http://schemas.openxmlformats.org/officeDocument/2006/relationships/image" Target="../media/image2031.png"/><Relationship Id="rId160" Type="http://schemas.openxmlformats.org/officeDocument/2006/relationships/customXml" Target="../ink/ink163.xml"/><Relationship Id="rId216" Type="http://schemas.openxmlformats.org/officeDocument/2006/relationships/customXml" Target="../ink/ink191.xml"/><Relationship Id="rId423" Type="http://schemas.openxmlformats.org/officeDocument/2006/relationships/image" Target="../media/image74.png"/><Relationship Id="rId258" Type="http://schemas.openxmlformats.org/officeDocument/2006/relationships/customXml" Target="../ink/ink212.xml"/><Relationship Id="rId22" Type="http://schemas.openxmlformats.org/officeDocument/2006/relationships/customXml" Target="../ink/ink94.xml"/><Relationship Id="rId64" Type="http://schemas.openxmlformats.org/officeDocument/2006/relationships/customXml" Target="../ink/ink115.xml"/><Relationship Id="rId118" Type="http://schemas.openxmlformats.org/officeDocument/2006/relationships/customXml" Target="../ink/ink142.xml"/><Relationship Id="rId325" Type="http://schemas.openxmlformats.org/officeDocument/2006/relationships/image" Target="../media/image2148.png"/><Relationship Id="rId367" Type="http://schemas.openxmlformats.org/officeDocument/2006/relationships/image" Target="../media/image46.png"/><Relationship Id="rId171" Type="http://schemas.openxmlformats.org/officeDocument/2006/relationships/image" Target="../media/image2069.png"/><Relationship Id="rId227" Type="http://schemas.openxmlformats.org/officeDocument/2006/relationships/image" Target="../media/image2097.png"/><Relationship Id="rId269" Type="http://schemas.openxmlformats.org/officeDocument/2006/relationships/image" Target="../media/image2120.png"/><Relationship Id="rId434" Type="http://schemas.openxmlformats.org/officeDocument/2006/relationships/customXml" Target="../ink/ink300.xml"/><Relationship Id="rId33" Type="http://schemas.openxmlformats.org/officeDocument/2006/relationships/image" Target="../media/image1999.png"/><Relationship Id="rId129" Type="http://schemas.openxmlformats.org/officeDocument/2006/relationships/image" Target="../media/image2048.png"/><Relationship Id="rId280" Type="http://schemas.openxmlformats.org/officeDocument/2006/relationships/customXml" Target="../ink/ink223.xml"/><Relationship Id="rId336" Type="http://schemas.openxmlformats.org/officeDocument/2006/relationships/customXml" Target="../ink/ink251.xml"/><Relationship Id="rId75" Type="http://schemas.openxmlformats.org/officeDocument/2006/relationships/image" Target="../media/image2021.png"/><Relationship Id="rId140" Type="http://schemas.openxmlformats.org/officeDocument/2006/relationships/customXml" Target="../ink/ink153.xml"/><Relationship Id="rId182" Type="http://schemas.openxmlformats.org/officeDocument/2006/relationships/customXml" Target="../ink/ink174.xml"/><Relationship Id="rId378" Type="http://schemas.openxmlformats.org/officeDocument/2006/relationships/customXml" Target="../ink/ink272.xml"/><Relationship Id="rId403" Type="http://schemas.openxmlformats.org/officeDocument/2006/relationships/image" Target="../media/image64.png"/><Relationship Id="rId6" Type="http://schemas.openxmlformats.org/officeDocument/2006/relationships/customXml" Target="../ink/ink86.xml"/><Relationship Id="rId238" Type="http://schemas.openxmlformats.org/officeDocument/2006/relationships/customXml" Target="../ink/ink202.xml"/><Relationship Id="rId445" Type="http://schemas.openxmlformats.org/officeDocument/2006/relationships/image" Target="../media/image85.png"/><Relationship Id="rId291" Type="http://schemas.openxmlformats.org/officeDocument/2006/relationships/image" Target="../media/image2131.png"/><Relationship Id="rId305" Type="http://schemas.openxmlformats.org/officeDocument/2006/relationships/image" Target="../media/image2138.png"/><Relationship Id="rId347" Type="http://schemas.openxmlformats.org/officeDocument/2006/relationships/image" Target="../media/image36.png"/><Relationship Id="rId44" Type="http://schemas.openxmlformats.org/officeDocument/2006/relationships/customXml" Target="../ink/ink105.xml"/><Relationship Id="rId86" Type="http://schemas.openxmlformats.org/officeDocument/2006/relationships/customXml" Target="../ink/ink126.xml"/><Relationship Id="rId151" Type="http://schemas.openxmlformats.org/officeDocument/2006/relationships/image" Target="../media/image2059.png"/><Relationship Id="rId389" Type="http://schemas.openxmlformats.org/officeDocument/2006/relationships/image" Target="../media/image57.png"/><Relationship Id="rId193" Type="http://schemas.openxmlformats.org/officeDocument/2006/relationships/image" Target="../media/image2080.png"/><Relationship Id="rId207" Type="http://schemas.openxmlformats.org/officeDocument/2006/relationships/image" Target="../media/image2087.png"/><Relationship Id="rId249" Type="http://schemas.openxmlformats.org/officeDocument/2006/relationships/image" Target="../media/image2109.png"/><Relationship Id="rId414" Type="http://schemas.openxmlformats.org/officeDocument/2006/relationships/customXml" Target="../ink/ink290.xml"/><Relationship Id="rId13" Type="http://schemas.openxmlformats.org/officeDocument/2006/relationships/image" Target="../media/image1989.png"/><Relationship Id="rId109" Type="http://schemas.openxmlformats.org/officeDocument/2006/relationships/image" Target="../media/image2038.png"/><Relationship Id="rId260" Type="http://schemas.openxmlformats.org/officeDocument/2006/relationships/customXml" Target="../ink/ink213.xml"/><Relationship Id="rId316" Type="http://schemas.openxmlformats.org/officeDocument/2006/relationships/customXml" Target="../ink/ink241.xml"/><Relationship Id="rId55" Type="http://schemas.openxmlformats.org/officeDocument/2006/relationships/image" Target="../media/image2011.png"/><Relationship Id="rId97" Type="http://schemas.openxmlformats.org/officeDocument/2006/relationships/image" Target="../media/image2032.png"/><Relationship Id="rId120" Type="http://schemas.openxmlformats.org/officeDocument/2006/relationships/customXml" Target="../ink/ink143.xml"/><Relationship Id="rId358" Type="http://schemas.openxmlformats.org/officeDocument/2006/relationships/customXml" Target="../ink/ink262.xml"/><Relationship Id="rId162" Type="http://schemas.openxmlformats.org/officeDocument/2006/relationships/customXml" Target="../ink/ink164.xml"/><Relationship Id="rId218" Type="http://schemas.openxmlformats.org/officeDocument/2006/relationships/customXml" Target="../ink/ink192.xml"/><Relationship Id="rId425" Type="http://schemas.openxmlformats.org/officeDocument/2006/relationships/image" Target="../media/image75.png"/><Relationship Id="rId271" Type="http://schemas.openxmlformats.org/officeDocument/2006/relationships/image" Target="../media/image2121.png"/><Relationship Id="rId24" Type="http://schemas.openxmlformats.org/officeDocument/2006/relationships/customXml" Target="../ink/ink95.xml"/><Relationship Id="rId66" Type="http://schemas.openxmlformats.org/officeDocument/2006/relationships/customXml" Target="../ink/ink116.xml"/><Relationship Id="rId131" Type="http://schemas.openxmlformats.org/officeDocument/2006/relationships/image" Target="../media/image2049.png"/><Relationship Id="rId327" Type="http://schemas.openxmlformats.org/officeDocument/2006/relationships/image" Target="../media/image2149.png"/><Relationship Id="rId369" Type="http://schemas.openxmlformats.org/officeDocument/2006/relationships/image" Target="../media/image47.png"/><Relationship Id="rId173" Type="http://schemas.openxmlformats.org/officeDocument/2006/relationships/image" Target="../media/image2070.png"/><Relationship Id="rId229" Type="http://schemas.openxmlformats.org/officeDocument/2006/relationships/image" Target="../media/image2098.png"/><Relationship Id="rId380" Type="http://schemas.openxmlformats.org/officeDocument/2006/relationships/customXml" Target="../ink/ink273.xml"/><Relationship Id="rId436" Type="http://schemas.openxmlformats.org/officeDocument/2006/relationships/customXml" Target="../ink/ink301.xml"/><Relationship Id="rId240" Type="http://schemas.openxmlformats.org/officeDocument/2006/relationships/customXml" Target="../ink/ink203.xml"/><Relationship Id="rId35" Type="http://schemas.openxmlformats.org/officeDocument/2006/relationships/image" Target="../media/image2001.png"/><Relationship Id="rId77" Type="http://schemas.openxmlformats.org/officeDocument/2006/relationships/image" Target="../media/image2022.png"/><Relationship Id="rId100" Type="http://schemas.openxmlformats.org/officeDocument/2006/relationships/customXml" Target="../ink/ink133.xml"/><Relationship Id="rId282" Type="http://schemas.openxmlformats.org/officeDocument/2006/relationships/customXml" Target="../ink/ink224.xml"/><Relationship Id="rId338" Type="http://schemas.openxmlformats.org/officeDocument/2006/relationships/customXml" Target="../ink/ink252.xml"/><Relationship Id="rId8" Type="http://schemas.openxmlformats.org/officeDocument/2006/relationships/customXml" Target="../ink/ink87.xml"/><Relationship Id="rId142" Type="http://schemas.openxmlformats.org/officeDocument/2006/relationships/customXml" Target="../ink/ink154.xml"/><Relationship Id="rId184" Type="http://schemas.openxmlformats.org/officeDocument/2006/relationships/customXml" Target="../ink/ink175.xml"/><Relationship Id="rId391" Type="http://schemas.openxmlformats.org/officeDocument/2006/relationships/image" Target="../media/image58.png"/><Relationship Id="rId405" Type="http://schemas.openxmlformats.org/officeDocument/2006/relationships/image" Target="../media/image65.png"/><Relationship Id="rId447" Type="http://schemas.openxmlformats.org/officeDocument/2006/relationships/image" Target="../media/image86.png"/><Relationship Id="rId251" Type="http://schemas.openxmlformats.org/officeDocument/2006/relationships/image" Target="../media/image2111.png"/><Relationship Id="rId46" Type="http://schemas.openxmlformats.org/officeDocument/2006/relationships/customXml" Target="../ink/ink106.xml"/><Relationship Id="rId293" Type="http://schemas.openxmlformats.org/officeDocument/2006/relationships/image" Target="../media/image2132.png"/><Relationship Id="rId307" Type="http://schemas.openxmlformats.org/officeDocument/2006/relationships/image" Target="../media/image2139.png"/><Relationship Id="rId349" Type="http://schemas.openxmlformats.org/officeDocument/2006/relationships/image" Target="../media/image37.png"/><Relationship Id="rId88" Type="http://schemas.openxmlformats.org/officeDocument/2006/relationships/customXml" Target="../ink/ink127.xml"/><Relationship Id="rId111" Type="http://schemas.openxmlformats.org/officeDocument/2006/relationships/image" Target="../media/image2039.png"/><Relationship Id="rId153" Type="http://schemas.openxmlformats.org/officeDocument/2006/relationships/image" Target="../media/image2060.png"/><Relationship Id="rId195" Type="http://schemas.openxmlformats.org/officeDocument/2006/relationships/image" Target="../media/image2081.png"/><Relationship Id="rId209" Type="http://schemas.openxmlformats.org/officeDocument/2006/relationships/image" Target="../media/image2088.png"/><Relationship Id="rId360" Type="http://schemas.openxmlformats.org/officeDocument/2006/relationships/customXml" Target="../ink/ink263.xml"/><Relationship Id="rId416" Type="http://schemas.openxmlformats.org/officeDocument/2006/relationships/customXml" Target="../ink/ink291.xml"/><Relationship Id="rId220" Type="http://schemas.openxmlformats.org/officeDocument/2006/relationships/customXml" Target="../ink/ink193.xml"/><Relationship Id="rId15" Type="http://schemas.openxmlformats.org/officeDocument/2006/relationships/image" Target="../media/image1990.png"/><Relationship Id="rId57" Type="http://schemas.openxmlformats.org/officeDocument/2006/relationships/image" Target="../media/image2012.png"/><Relationship Id="rId262" Type="http://schemas.openxmlformats.org/officeDocument/2006/relationships/customXml" Target="../ink/ink214.xml"/><Relationship Id="rId318" Type="http://schemas.openxmlformats.org/officeDocument/2006/relationships/customXml" Target="../ink/ink242.xml"/><Relationship Id="rId99" Type="http://schemas.openxmlformats.org/officeDocument/2006/relationships/image" Target="../media/image2033.png"/><Relationship Id="rId122" Type="http://schemas.openxmlformats.org/officeDocument/2006/relationships/customXml" Target="../ink/ink144.xml"/><Relationship Id="rId164" Type="http://schemas.openxmlformats.org/officeDocument/2006/relationships/customXml" Target="../ink/ink165.xml"/><Relationship Id="rId371" Type="http://schemas.openxmlformats.org/officeDocument/2006/relationships/image" Target="../media/image48.png"/><Relationship Id="rId427" Type="http://schemas.openxmlformats.org/officeDocument/2006/relationships/image" Target="../media/image76.png"/><Relationship Id="rId26" Type="http://schemas.openxmlformats.org/officeDocument/2006/relationships/customXml" Target="../ink/ink96.xml"/><Relationship Id="rId231" Type="http://schemas.openxmlformats.org/officeDocument/2006/relationships/image" Target="../media/image2099.png"/><Relationship Id="rId273" Type="http://schemas.openxmlformats.org/officeDocument/2006/relationships/image" Target="../media/image2122.png"/><Relationship Id="rId329" Type="http://schemas.openxmlformats.org/officeDocument/2006/relationships/image" Target="../media/image2150.png"/><Relationship Id="rId68" Type="http://schemas.openxmlformats.org/officeDocument/2006/relationships/customXml" Target="../ink/ink117.xml"/><Relationship Id="rId133" Type="http://schemas.openxmlformats.org/officeDocument/2006/relationships/image" Target="../media/image2050.png"/><Relationship Id="rId175" Type="http://schemas.openxmlformats.org/officeDocument/2006/relationships/image" Target="../media/image2071.png"/><Relationship Id="rId340" Type="http://schemas.openxmlformats.org/officeDocument/2006/relationships/customXml" Target="../ink/ink253.xml"/><Relationship Id="rId200" Type="http://schemas.openxmlformats.org/officeDocument/2006/relationships/customXml" Target="../ink/ink183.xml"/><Relationship Id="rId382" Type="http://schemas.openxmlformats.org/officeDocument/2006/relationships/customXml" Target="../ink/ink274.xml"/><Relationship Id="rId438" Type="http://schemas.openxmlformats.org/officeDocument/2006/relationships/customXml" Target="../ink/ink302.xml"/><Relationship Id="rId242" Type="http://schemas.openxmlformats.org/officeDocument/2006/relationships/customXml" Target="../ink/ink204.xml"/><Relationship Id="rId284" Type="http://schemas.openxmlformats.org/officeDocument/2006/relationships/customXml" Target="../ink/ink225.xml"/><Relationship Id="rId37" Type="http://schemas.openxmlformats.org/officeDocument/2006/relationships/image" Target="../media/image2002.png"/><Relationship Id="rId79" Type="http://schemas.openxmlformats.org/officeDocument/2006/relationships/image" Target="../media/image2023.png"/><Relationship Id="rId102" Type="http://schemas.openxmlformats.org/officeDocument/2006/relationships/customXml" Target="../ink/ink134.xml"/><Relationship Id="rId144" Type="http://schemas.openxmlformats.org/officeDocument/2006/relationships/customXml" Target="../ink/ink155.xml"/><Relationship Id="rId90" Type="http://schemas.openxmlformats.org/officeDocument/2006/relationships/customXml" Target="../ink/ink128.xml"/><Relationship Id="rId186" Type="http://schemas.openxmlformats.org/officeDocument/2006/relationships/customXml" Target="../ink/ink176.xml"/><Relationship Id="rId351" Type="http://schemas.openxmlformats.org/officeDocument/2006/relationships/image" Target="../media/image38.png"/><Relationship Id="rId393" Type="http://schemas.openxmlformats.org/officeDocument/2006/relationships/image" Target="../media/image59.png"/><Relationship Id="rId407" Type="http://schemas.openxmlformats.org/officeDocument/2006/relationships/image" Target="../media/image66.png"/><Relationship Id="rId449" Type="http://schemas.openxmlformats.org/officeDocument/2006/relationships/image" Target="../media/image87.png"/><Relationship Id="rId211" Type="http://schemas.openxmlformats.org/officeDocument/2006/relationships/image" Target="../media/image2089.png"/><Relationship Id="rId253" Type="http://schemas.openxmlformats.org/officeDocument/2006/relationships/image" Target="../media/image2112.png"/><Relationship Id="rId295" Type="http://schemas.openxmlformats.org/officeDocument/2006/relationships/image" Target="../media/image2133.png"/><Relationship Id="rId309" Type="http://schemas.openxmlformats.org/officeDocument/2006/relationships/image" Target="../media/image2140.png"/><Relationship Id="rId48" Type="http://schemas.openxmlformats.org/officeDocument/2006/relationships/customXml" Target="../ink/ink107.xml"/><Relationship Id="rId113" Type="http://schemas.openxmlformats.org/officeDocument/2006/relationships/image" Target="../media/image2040.png"/><Relationship Id="rId320" Type="http://schemas.openxmlformats.org/officeDocument/2006/relationships/customXml" Target="../ink/ink243.xml"/><Relationship Id="rId155" Type="http://schemas.openxmlformats.org/officeDocument/2006/relationships/image" Target="../media/image2061.png"/><Relationship Id="rId197" Type="http://schemas.openxmlformats.org/officeDocument/2006/relationships/image" Target="../media/image2082.png"/><Relationship Id="rId362" Type="http://schemas.openxmlformats.org/officeDocument/2006/relationships/customXml" Target="../ink/ink264.xml"/><Relationship Id="rId418" Type="http://schemas.openxmlformats.org/officeDocument/2006/relationships/customXml" Target="../ink/ink292.xml"/><Relationship Id="rId222" Type="http://schemas.openxmlformats.org/officeDocument/2006/relationships/customXml" Target="../ink/ink194.xml"/><Relationship Id="rId264" Type="http://schemas.openxmlformats.org/officeDocument/2006/relationships/customXml" Target="../ink/ink215.xml"/><Relationship Id="rId17" Type="http://schemas.openxmlformats.org/officeDocument/2006/relationships/image" Target="../media/image1991.png"/><Relationship Id="rId59" Type="http://schemas.openxmlformats.org/officeDocument/2006/relationships/image" Target="../media/image2013.png"/><Relationship Id="rId124" Type="http://schemas.openxmlformats.org/officeDocument/2006/relationships/customXml" Target="../ink/ink145.xml"/><Relationship Id="rId70" Type="http://schemas.openxmlformats.org/officeDocument/2006/relationships/customXml" Target="../ink/ink118.xml"/><Relationship Id="rId166" Type="http://schemas.openxmlformats.org/officeDocument/2006/relationships/customXml" Target="../ink/ink166.xml"/><Relationship Id="rId331" Type="http://schemas.openxmlformats.org/officeDocument/2006/relationships/image" Target="../media/image2151.png"/><Relationship Id="rId373" Type="http://schemas.openxmlformats.org/officeDocument/2006/relationships/image" Target="../media/image49.png"/><Relationship Id="rId429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2101.png"/><Relationship Id="rId440" Type="http://schemas.openxmlformats.org/officeDocument/2006/relationships/customXml" Target="../ink/ink303.xml"/><Relationship Id="rId28" Type="http://schemas.openxmlformats.org/officeDocument/2006/relationships/customXml" Target="../ink/ink97.xml"/><Relationship Id="rId275" Type="http://schemas.openxmlformats.org/officeDocument/2006/relationships/image" Target="../media/image2123.png"/><Relationship Id="rId300" Type="http://schemas.openxmlformats.org/officeDocument/2006/relationships/customXml" Target="../ink/ink233.xml"/><Relationship Id="rId81" Type="http://schemas.openxmlformats.org/officeDocument/2006/relationships/image" Target="../media/image2024.png"/><Relationship Id="rId135" Type="http://schemas.openxmlformats.org/officeDocument/2006/relationships/image" Target="../media/image2051.png"/><Relationship Id="rId177" Type="http://schemas.openxmlformats.org/officeDocument/2006/relationships/image" Target="../media/image2072.png"/><Relationship Id="rId342" Type="http://schemas.openxmlformats.org/officeDocument/2006/relationships/customXml" Target="../ink/ink254.xml"/><Relationship Id="rId384" Type="http://schemas.openxmlformats.org/officeDocument/2006/relationships/customXml" Target="../ink/ink275.xml"/><Relationship Id="rId202" Type="http://schemas.openxmlformats.org/officeDocument/2006/relationships/customXml" Target="../ink/ink184.xml"/><Relationship Id="rId244" Type="http://schemas.openxmlformats.org/officeDocument/2006/relationships/customXml" Target="../ink/ink205.xml"/><Relationship Id="rId39" Type="http://schemas.openxmlformats.org/officeDocument/2006/relationships/image" Target="../media/image2003.png"/><Relationship Id="rId286" Type="http://schemas.openxmlformats.org/officeDocument/2006/relationships/customXml" Target="../ink/ink2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9.png"/><Relationship Id="rId21" Type="http://schemas.openxmlformats.org/officeDocument/2006/relationships/customXml" Target="../ink/ink317.xml"/><Relationship Id="rId42" Type="http://schemas.openxmlformats.org/officeDocument/2006/relationships/image" Target="../media/image107.png"/><Relationship Id="rId47" Type="http://schemas.openxmlformats.org/officeDocument/2006/relationships/customXml" Target="../ink/ink330.xml"/><Relationship Id="rId63" Type="http://schemas.openxmlformats.org/officeDocument/2006/relationships/customXml" Target="../ink/ink338.xml"/><Relationship Id="rId68" Type="http://schemas.openxmlformats.org/officeDocument/2006/relationships/image" Target="../media/image120.png"/><Relationship Id="rId16" Type="http://schemas.openxmlformats.org/officeDocument/2006/relationships/image" Target="../media/image94.png"/><Relationship Id="rId11" Type="http://schemas.openxmlformats.org/officeDocument/2006/relationships/customXml" Target="../ink/ink312.xml"/><Relationship Id="rId24" Type="http://schemas.openxmlformats.org/officeDocument/2006/relationships/image" Target="../media/image98.png"/><Relationship Id="rId32" Type="http://schemas.openxmlformats.org/officeDocument/2006/relationships/image" Target="../media/image102.png"/><Relationship Id="rId37" Type="http://schemas.openxmlformats.org/officeDocument/2006/relationships/customXml" Target="../ink/ink325.xml"/><Relationship Id="rId40" Type="http://schemas.openxmlformats.org/officeDocument/2006/relationships/image" Target="../media/image106.png"/><Relationship Id="rId45" Type="http://schemas.openxmlformats.org/officeDocument/2006/relationships/customXml" Target="../ink/ink329.xml"/><Relationship Id="rId53" Type="http://schemas.openxmlformats.org/officeDocument/2006/relationships/customXml" Target="../ink/ink333.xml"/><Relationship Id="rId58" Type="http://schemas.openxmlformats.org/officeDocument/2006/relationships/image" Target="../media/image115.png"/><Relationship Id="rId66" Type="http://schemas.openxmlformats.org/officeDocument/2006/relationships/image" Target="../media/image119.png"/><Relationship Id="rId74" Type="http://schemas.openxmlformats.org/officeDocument/2006/relationships/image" Target="../media/image123.png"/><Relationship Id="rId79" Type="http://schemas.openxmlformats.org/officeDocument/2006/relationships/customXml" Target="../ink/ink346.xml"/><Relationship Id="rId5" Type="http://schemas.openxmlformats.org/officeDocument/2006/relationships/customXml" Target="../ink/ink309.xml"/><Relationship Id="rId61" Type="http://schemas.openxmlformats.org/officeDocument/2006/relationships/customXml" Target="../ink/ink337.xml"/><Relationship Id="rId19" Type="http://schemas.openxmlformats.org/officeDocument/2006/relationships/customXml" Target="../ink/ink316.xml"/><Relationship Id="rId14" Type="http://schemas.openxmlformats.org/officeDocument/2006/relationships/image" Target="../media/image93.png"/><Relationship Id="rId22" Type="http://schemas.openxmlformats.org/officeDocument/2006/relationships/image" Target="../media/image97.png"/><Relationship Id="rId27" Type="http://schemas.openxmlformats.org/officeDocument/2006/relationships/customXml" Target="../ink/ink320.xml"/><Relationship Id="rId30" Type="http://schemas.openxmlformats.org/officeDocument/2006/relationships/image" Target="../media/image101.png"/><Relationship Id="rId35" Type="http://schemas.openxmlformats.org/officeDocument/2006/relationships/customXml" Target="../ink/ink324.xml"/><Relationship Id="rId43" Type="http://schemas.openxmlformats.org/officeDocument/2006/relationships/customXml" Target="../ink/ink328.xml"/><Relationship Id="rId48" Type="http://schemas.openxmlformats.org/officeDocument/2006/relationships/image" Target="../media/image110.png"/><Relationship Id="rId56" Type="http://schemas.openxmlformats.org/officeDocument/2006/relationships/image" Target="../media/image114.png"/><Relationship Id="rId64" Type="http://schemas.openxmlformats.org/officeDocument/2006/relationships/image" Target="../media/image118.png"/><Relationship Id="rId69" Type="http://schemas.openxmlformats.org/officeDocument/2006/relationships/customXml" Target="../ink/ink341.xml"/><Relationship Id="rId77" Type="http://schemas.openxmlformats.org/officeDocument/2006/relationships/customXml" Target="../ink/ink345.xml"/><Relationship Id="rId8" Type="http://schemas.openxmlformats.org/officeDocument/2006/relationships/image" Target="../media/image90.png"/><Relationship Id="rId51" Type="http://schemas.openxmlformats.org/officeDocument/2006/relationships/customXml" Target="../ink/ink332.xml"/><Relationship Id="rId72" Type="http://schemas.openxmlformats.org/officeDocument/2006/relationships/image" Target="../media/image122.png"/><Relationship Id="rId80" Type="http://schemas.openxmlformats.org/officeDocument/2006/relationships/image" Target="../media/image126.png"/><Relationship Id="rId3" Type="http://schemas.openxmlformats.org/officeDocument/2006/relationships/customXml" Target="../ink/ink308.xml"/><Relationship Id="rId12" Type="http://schemas.openxmlformats.org/officeDocument/2006/relationships/image" Target="../media/image92.png"/><Relationship Id="rId17" Type="http://schemas.openxmlformats.org/officeDocument/2006/relationships/customXml" Target="../ink/ink315.xml"/><Relationship Id="rId25" Type="http://schemas.openxmlformats.org/officeDocument/2006/relationships/customXml" Target="../ink/ink319.xml"/><Relationship Id="rId33" Type="http://schemas.openxmlformats.org/officeDocument/2006/relationships/customXml" Target="../ink/ink323.xml"/><Relationship Id="rId38" Type="http://schemas.openxmlformats.org/officeDocument/2006/relationships/image" Target="../media/image105.png"/><Relationship Id="rId46" Type="http://schemas.openxmlformats.org/officeDocument/2006/relationships/image" Target="../media/image109.png"/><Relationship Id="rId59" Type="http://schemas.openxmlformats.org/officeDocument/2006/relationships/customXml" Target="../ink/ink336.xml"/><Relationship Id="rId67" Type="http://schemas.openxmlformats.org/officeDocument/2006/relationships/customXml" Target="../ink/ink340.xml"/><Relationship Id="rId20" Type="http://schemas.openxmlformats.org/officeDocument/2006/relationships/image" Target="../media/image96.png"/><Relationship Id="rId41" Type="http://schemas.openxmlformats.org/officeDocument/2006/relationships/customXml" Target="../ink/ink327.xml"/><Relationship Id="rId54" Type="http://schemas.openxmlformats.org/officeDocument/2006/relationships/image" Target="../media/image113.png"/><Relationship Id="rId62" Type="http://schemas.openxmlformats.org/officeDocument/2006/relationships/image" Target="../media/image117.png"/><Relationship Id="rId70" Type="http://schemas.openxmlformats.org/officeDocument/2006/relationships/image" Target="../media/image121.png"/><Relationship Id="rId75" Type="http://schemas.openxmlformats.org/officeDocument/2006/relationships/customXml" Target="../ink/ink3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15" Type="http://schemas.openxmlformats.org/officeDocument/2006/relationships/customXml" Target="../ink/ink314.xml"/><Relationship Id="rId23" Type="http://schemas.openxmlformats.org/officeDocument/2006/relationships/customXml" Target="../ink/ink318.xml"/><Relationship Id="rId28" Type="http://schemas.openxmlformats.org/officeDocument/2006/relationships/image" Target="../media/image100.png"/><Relationship Id="rId36" Type="http://schemas.openxmlformats.org/officeDocument/2006/relationships/image" Target="../media/image104.png"/><Relationship Id="rId49" Type="http://schemas.openxmlformats.org/officeDocument/2006/relationships/customXml" Target="../ink/ink331.xml"/><Relationship Id="rId57" Type="http://schemas.openxmlformats.org/officeDocument/2006/relationships/customXml" Target="../ink/ink335.xml"/><Relationship Id="rId10" Type="http://schemas.openxmlformats.org/officeDocument/2006/relationships/image" Target="../media/image91.png"/><Relationship Id="rId31" Type="http://schemas.openxmlformats.org/officeDocument/2006/relationships/customXml" Target="../ink/ink322.xml"/><Relationship Id="rId44" Type="http://schemas.openxmlformats.org/officeDocument/2006/relationships/image" Target="../media/image108.png"/><Relationship Id="rId52" Type="http://schemas.openxmlformats.org/officeDocument/2006/relationships/image" Target="../media/image112.png"/><Relationship Id="rId60" Type="http://schemas.openxmlformats.org/officeDocument/2006/relationships/image" Target="../media/image116.png"/><Relationship Id="rId65" Type="http://schemas.openxmlformats.org/officeDocument/2006/relationships/customXml" Target="../ink/ink339.xml"/><Relationship Id="rId73" Type="http://schemas.openxmlformats.org/officeDocument/2006/relationships/customXml" Target="../ink/ink343.xml"/><Relationship Id="rId78" Type="http://schemas.openxmlformats.org/officeDocument/2006/relationships/image" Target="../media/image125.png"/><Relationship Id="rId4" Type="http://schemas.openxmlformats.org/officeDocument/2006/relationships/image" Target="../media/image88.png"/><Relationship Id="rId9" Type="http://schemas.openxmlformats.org/officeDocument/2006/relationships/customXml" Target="../ink/ink311.xml"/><Relationship Id="rId13" Type="http://schemas.openxmlformats.org/officeDocument/2006/relationships/customXml" Target="../ink/ink313.xml"/><Relationship Id="rId18" Type="http://schemas.openxmlformats.org/officeDocument/2006/relationships/image" Target="../media/image95.png"/><Relationship Id="rId39" Type="http://schemas.openxmlformats.org/officeDocument/2006/relationships/customXml" Target="../ink/ink326.xml"/><Relationship Id="rId34" Type="http://schemas.openxmlformats.org/officeDocument/2006/relationships/image" Target="../media/image103.png"/><Relationship Id="rId50" Type="http://schemas.openxmlformats.org/officeDocument/2006/relationships/image" Target="../media/image111.png"/><Relationship Id="rId55" Type="http://schemas.openxmlformats.org/officeDocument/2006/relationships/customXml" Target="../ink/ink334.xml"/><Relationship Id="rId76" Type="http://schemas.openxmlformats.org/officeDocument/2006/relationships/image" Target="../media/image124.png"/><Relationship Id="rId7" Type="http://schemas.openxmlformats.org/officeDocument/2006/relationships/customXml" Target="../ink/ink310.xml"/><Relationship Id="rId71" Type="http://schemas.openxmlformats.org/officeDocument/2006/relationships/customXml" Target="../ink/ink342.xml"/><Relationship Id="rId2" Type="http://schemas.openxmlformats.org/officeDocument/2006/relationships/image" Target="../media/image3010.png"/><Relationship Id="rId29" Type="http://schemas.openxmlformats.org/officeDocument/2006/relationships/customXml" Target="../ink/ink3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customXml" Target="../ink/ink347.xml"/><Relationship Id="rId7" Type="http://schemas.openxmlformats.org/officeDocument/2006/relationships/customXml" Target="../ink/ink349.xml"/><Relationship Id="rId12" Type="http://schemas.openxmlformats.org/officeDocument/2006/relationships/image" Target="../media/image132.png"/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9.png"/><Relationship Id="rId11" Type="http://schemas.openxmlformats.org/officeDocument/2006/relationships/customXml" Target="../ink/ink351.xml"/><Relationship Id="rId5" Type="http://schemas.openxmlformats.org/officeDocument/2006/relationships/customXml" Target="../ink/ink348.xml"/><Relationship Id="rId10" Type="http://schemas.openxmlformats.org/officeDocument/2006/relationships/image" Target="../media/image131.png"/><Relationship Id="rId4" Type="http://schemas.openxmlformats.org/officeDocument/2006/relationships/image" Target="../media/image128.png"/><Relationship Id="rId9" Type="http://schemas.openxmlformats.org/officeDocument/2006/relationships/customXml" Target="../ink/ink350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4.png"/><Relationship Id="rId21" Type="http://schemas.openxmlformats.org/officeDocument/2006/relationships/customXml" Target="../ink/ink361.xml"/><Relationship Id="rId42" Type="http://schemas.openxmlformats.org/officeDocument/2006/relationships/image" Target="../media/image152.png"/><Relationship Id="rId47" Type="http://schemas.openxmlformats.org/officeDocument/2006/relationships/customXml" Target="../ink/ink374.xml"/><Relationship Id="rId63" Type="http://schemas.openxmlformats.org/officeDocument/2006/relationships/customXml" Target="../ink/ink382.xml"/><Relationship Id="rId68" Type="http://schemas.openxmlformats.org/officeDocument/2006/relationships/image" Target="../media/image165.png"/><Relationship Id="rId16" Type="http://schemas.openxmlformats.org/officeDocument/2006/relationships/image" Target="../media/image139.png"/><Relationship Id="rId11" Type="http://schemas.openxmlformats.org/officeDocument/2006/relationships/customXml" Target="../ink/ink356.xml"/><Relationship Id="rId24" Type="http://schemas.openxmlformats.org/officeDocument/2006/relationships/image" Target="../media/image143.png"/><Relationship Id="rId32" Type="http://schemas.openxmlformats.org/officeDocument/2006/relationships/image" Target="../media/image147.png"/><Relationship Id="rId37" Type="http://schemas.openxmlformats.org/officeDocument/2006/relationships/customXml" Target="../ink/ink369.xml"/><Relationship Id="rId40" Type="http://schemas.openxmlformats.org/officeDocument/2006/relationships/image" Target="../media/image151.png"/><Relationship Id="rId45" Type="http://schemas.openxmlformats.org/officeDocument/2006/relationships/customXml" Target="../ink/ink373.xml"/><Relationship Id="rId53" Type="http://schemas.openxmlformats.org/officeDocument/2006/relationships/customXml" Target="../ink/ink377.xml"/><Relationship Id="rId58" Type="http://schemas.openxmlformats.org/officeDocument/2006/relationships/image" Target="../media/image160.png"/><Relationship Id="rId66" Type="http://schemas.openxmlformats.org/officeDocument/2006/relationships/image" Target="../media/image164.png"/><Relationship Id="rId74" Type="http://schemas.openxmlformats.org/officeDocument/2006/relationships/image" Target="../media/image168.png"/><Relationship Id="rId5" Type="http://schemas.openxmlformats.org/officeDocument/2006/relationships/customXml" Target="../ink/ink353.xml"/><Relationship Id="rId61" Type="http://schemas.openxmlformats.org/officeDocument/2006/relationships/customXml" Target="../ink/ink381.xml"/><Relationship Id="rId19" Type="http://schemas.openxmlformats.org/officeDocument/2006/relationships/customXml" Target="../ink/ink360.xml"/><Relationship Id="rId14" Type="http://schemas.openxmlformats.org/officeDocument/2006/relationships/image" Target="../media/image138.png"/><Relationship Id="rId22" Type="http://schemas.openxmlformats.org/officeDocument/2006/relationships/image" Target="../media/image142.png"/><Relationship Id="rId27" Type="http://schemas.openxmlformats.org/officeDocument/2006/relationships/customXml" Target="../ink/ink364.xml"/><Relationship Id="rId30" Type="http://schemas.openxmlformats.org/officeDocument/2006/relationships/image" Target="../media/image146.png"/><Relationship Id="rId35" Type="http://schemas.openxmlformats.org/officeDocument/2006/relationships/customXml" Target="../ink/ink368.xml"/><Relationship Id="rId43" Type="http://schemas.openxmlformats.org/officeDocument/2006/relationships/customXml" Target="../ink/ink372.xml"/><Relationship Id="rId48" Type="http://schemas.openxmlformats.org/officeDocument/2006/relationships/image" Target="../media/image155.png"/><Relationship Id="rId56" Type="http://schemas.openxmlformats.org/officeDocument/2006/relationships/image" Target="../media/image159.png"/><Relationship Id="rId64" Type="http://schemas.openxmlformats.org/officeDocument/2006/relationships/image" Target="../media/image163.png"/><Relationship Id="rId69" Type="http://schemas.openxmlformats.org/officeDocument/2006/relationships/customXml" Target="../ink/ink385.xml"/><Relationship Id="rId77" Type="http://schemas.openxmlformats.org/officeDocument/2006/relationships/customXml" Target="../ink/ink389.xml"/><Relationship Id="rId8" Type="http://schemas.openxmlformats.org/officeDocument/2006/relationships/image" Target="../media/image135.png"/><Relationship Id="rId51" Type="http://schemas.openxmlformats.org/officeDocument/2006/relationships/customXml" Target="../ink/ink376.xml"/><Relationship Id="rId72" Type="http://schemas.openxmlformats.org/officeDocument/2006/relationships/image" Target="../media/image167.png"/><Relationship Id="rId3" Type="http://schemas.openxmlformats.org/officeDocument/2006/relationships/customXml" Target="../ink/ink352.xml"/><Relationship Id="rId12" Type="http://schemas.openxmlformats.org/officeDocument/2006/relationships/image" Target="../media/image137.png"/><Relationship Id="rId17" Type="http://schemas.openxmlformats.org/officeDocument/2006/relationships/customXml" Target="../ink/ink359.xml"/><Relationship Id="rId25" Type="http://schemas.openxmlformats.org/officeDocument/2006/relationships/customXml" Target="../ink/ink363.xml"/><Relationship Id="rId33" Type="http://schemas.openxmlformats.org/officeDocument/2006/relationships/customXml" Target="../ink/ink367.xml"/><Relationship Id="rId38" Type="http://schemas.openxmlformats.org/officeDocument/2006/relationships/image" Target="../media/image150.png"/><Relationship Id="rId46" Type="http://schemas.openxmlformats.org/officeDocument/2006/relationships/image" Target="../media/image154.png"/><Relationship Id="rId59" Type="http://schemas.openxmlformats.org/officeDocument/2006/relationships/customXml" Target="../ink/ink380.xml"/><Relationship Id="rId67" Type="http://schemas.openxmlformats.org/officeDocument/2006/relationships/customXml" Target="../ink/ink384.xml"/><Relationship Id="rId20" Type="http://schemas.openxmlformats.org/officeDocument/2006/relationships/image" Target="../media/image141.png"/><Relationship Id="rId41" Type="http://schemas.openxmlformats.org/officeDocument/2006/relationships/customXml" Target="../ink/ink371.xml"/><Relationship Id="rId54" Type="http://schemas.openxmlformats.org/officeDocument/2006/relationships/image" Target="../media/image158.png"/><Relationship Id="rId62" Type="http://schemas.openxmlformats.org/officeDocument/2006/relationships/image" Target="../media/image162.png"/><Relationship Id="rId70" Type="http://schemas.openxmlformats.org/officeDocument/2006/relationships/image" Target="../media/image166.png"/><Relationship Id="rId75" Type="http://schemas.openxmlformats.org/officeDocument/2006/relationships/customXml" Target="../ink/ink38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4.png"/><Relationship Id="rId15" Type="http://schemas.openxmlformats.org/officeDocument/2006/relationships/customXml" Target="../ink/ink358.xml"/><Relationship Id="rId23" Type="http://schemas.openxmlformats.org/officeDocument/2006/relationships/customXml" Target="../ink/ink362.xml"/><Relationship Id="rId28" Type="http://schemas.openxmlformats.org/officeDocument/2006/relationships/image" Target="../media/image145.png"/><Relationship Id="rId36" Type="http://schemas.openxmlformats.org/officeDocument/2006/relationships/image" Target="../media/image149.png"/><Relationship Id="rId49" Type="http://schemas.openxmlformats.org/officeDocument/2006/relationships/customXml" Target="../ink/ink375.xml"/><Relationship Id="rId57" Type="http://schemas.openxmlformats.org/officeDocument/2006/relationships/customXml" Target="../ink/ink379.xml"/><Relationship Id="rId10" Type="http://schemas.openxmlformats.org/officeDocument/2006/relationships/image" Target="../media/image136.png"/><Relationship Id="rId31" Type="http://schemas.openxmlformats.org/officeDocument/2006/relationships/customXml" Target="../ink/ink366.xml"/><Relationship Id="rId44" Type="http://schemas.openxmlformats.org/officeDocument/2006/relationships/image" Target="../media/image153.png"/><Relationship Id="rId52" Type="http://schemas.openxmlformats.org/officeDocument/2006/relationships/image" Target="../media/image157.png"/><Relationship Id="rId60" Type="http://schemas.openxmlformats.org/officeDocument/2006/relationships/image" Target="../media/image161.png"/><Relationship Id="rId65" Type="http://schemas.openxmlformats.org/officeDocument/2006/relationships/customXml" Target="../ink/ink383.xml"/><Relationship Id="rId73" Type="http://schemas.openxmlformats.org/officeDocument/2006/relationships/customXml" Target="../ink/ink387.xml"/><Relationship Id="rId78" Type="http://schemas.openxmlformats.org/officeDocument/2006/relationships/image" Target="../media/image170.png"/><Relationship Id="rId4" Type="http://schemas.openxmlformats.org/officeDocument/2006/relationships/image" Target="../media/image133.png"/><Relationship Id="rId9" Type="http://schemas.openxmlformats.org/officeDocument/2006/relationships/customXml" Target="../ink/ink355.xml"/><Relationship Id="rId13" Type="http://schemas.openxmlformats.org/officeDocument/2006/relationships/customXml" Target="../ink/ink357.xml"/><Relationship Id="rId18" Type="http://schemas.openxmlformats.org/officeDocument/2006/relationships/image" Target="../media/image140.png"/><Relationship Id="rId39" Type="http://schemas.openxmlformats.org/officeDocument/2006/relationships/customXml" Target="../ink/ink370.xml"/><Relationship Id="rId34" Type="http://schemas.openxmlformats.org/officeDocument/2006/relationships/image" Target="../media/image148.png"/><Relationship Id="rId50" Type="http://schemas.openxmlformats.org/officeDocument/2006/relationships/image" Target="../media/image156.png"/><Relationship Id="rId55" Type="http://schemas.openxmlformats.org/officeDocument/2006/relationships/customXml" Target="../ink/ink378.xml"/><Relationship Id="rId76" Type="http://schemas.openxmlformats.org/officeDocument/2006/relationships/image" Target="../media/image169.png"/><Relationship Id="rId7" Type="http://schemas.openxmlformats.org/officeDocument/2006/relationships/customXml" Target="../ink/ink354.xml"/><Relationship Id="rId71" Type="http://schemas.openxmlformats.org/officeDocument/2006/relationships/customXml" Target="../ink/ink386.xml"/><Relationship Id="rId2" Type="http://schemas.openxmlformats.org/officeDocument/2006/relationships/image" Target="../media/image5210.png"/><Relationship Id="rId29" Type="http://schemas.openxmlformats.org/officeDocument/2006/relationships/customXml" Target="../ink/ink365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8.png"/><Relationship Id="rId671" Type="http://schemas.openxmlformats.org/officeDocument/2006/relationships/image" Target="../media/image505.png"/><Relationship Id="rId21" Type="http://schemas.openxmlformats.org/officeDocument/2006/relationships/image" Target="../media/image180.png"/><Relationship Id="rId324" Type="http://schemas.openxmlformats.org/officeDocument/2006/relationships/customXml" Target="../ink/ink551.xml"/><Relationship Id="rId531" Type="http://schemas.openxmlformats.org/officeDocument/2006/relationships/image" Target="../media/image435.png"/><Relationship Id="rId629" Type="http://schemas.openxmlformats.org/officeDocument/2006/relationships/image" Target="../media/image484.png"/><Relationship Id="rId170" Type="http://schemas.openxmlformats.org/officeDocument/2006/relationships/customXml" Target="../ink/ink474.xml"/><Relationship Id="rId268" Type="http://schemas.openxmlformats.org/officeDocument/2006/relationships/customXml" Target="../ink/ink523.xml"/><Relationship Id="rId475" Type="http://schemas.openxmlformats.org/officeDocument/2006/relationships/image" Target="../media/image407.png"/><Relationship Id="rId682" Type="http://schemas.openxmlformats.org/officeDocument/2006/relationships/customXml" Target="../ink/ink730.xml"/><Relationship Id="rId32" Type="http://schemas.openxmlformats.org/officeDocument/2006/relationships/customXml" Target="../ink/ink405.xml"/><Relationship Id="rId128" Type="http://schemas.openxmlformats.org/officeDocument/2006/relationships/customXml" Target="../ink/ink453.xml"/><Relationship Id="rId335" Type="http://schemas.openxmlformats.org/officeDocument/2006/relationships/image" Target="../media/image337.png"/><Relationship Id="rId542" Type="http://schemas.openxmlformats.org/officeDocument/2006/relationships/customXml" Target="../ink/ink660.xml"/><Relationship Id="rId181" Type="http://schemas.openxmlformats.org/officeDocument/2006/relationships/image" Target="../media/image260.png"/><Relationship Id="rId402" Type="http://schemas.openxmlformats.org/officeDocument/2006/relationships/customXml" Target="../ink/ink590.xml"/><Relationship Id="rId279" Type="http://schemas.openxmlformats.org/officeDocument/2006/relationships/image" Target="../media/image309.png"/><Relationship Id="rId486" Type="http://schemas.openxmlformats.org/officeDocument/2006/relationships/customXml" Target="../ink/ink632.xml"/><Relationship Id="rId43" Type="http://schemas.openxmlformats.org/officeDocument/2006/relationships/image" Target="../media/image191.png"/><Relationship Id="rId139" Type="http://schemas.openxmlformats.org/officeDocument/2006/relationships/image" Target="../media/image239.png"/><Relationship Id="rId346" Type="http://schemas.openxmlformats.org/officeDocument/2006/relationships/customXml" Target="../ink/ink562.xml"/><Relationship Id="rId553" Type="http://schemas.openxmlformats.org/officeDocument/2006/relationships/image" Target="../media/image446.png"/><Relationship Id="rId192" Type="http://schemas.openxmlformats.org/officeDocument/2006/relationships/customXml" Target="../ink/ink485.xml"/><Relationship Id="rId206" Type="http://schemas.openxmlformats.org/officeDocument/2006/relationships/customXml" Target="../ink/ink492.xml"/><Relationship Id="rId413" Type="http://schemas.openxmlformats.org/officeDocument/2006/relationships/image" Target="../media/image376.png"/><Relationship Id="rId497" Type="http://schemas.openxmlformats.org/officeDocument/2006/relationships/image" Target="../media/image418.png"/><Relationship Id="rId620" Type="http://schemas.openxmlformats.org/officeDocument/2006/relationships/customXml" Target="../ink/ink699.xml"/><Relationship Id="rId357" Type="http://schemas.openxmlformats.org/officeDocument/2006/relationships/image" Target="../media/image348.png"/><Relationship Id="rId54" Type="http://schemas.openxmlformats.org/officeDocument/2006/relationships/customXml" Target="../ink/ink416.xml"/><Relationship Id="rId217" Type="http://schemas.openxmlformats.org/officeDocument/2006/relationships/image" Target="../media/image278.png"/><Relationship Id="rId564" Type="http://schemas.openxmlformats.org/officeDocument/2006/relationships/customXml" Target="../ink/ink671.xml"/><Relationship Id="rId424" Type="http://schemas.openxmlformats.org/officeDocument/2006/relationships/customXml" Target="../ink/ink601.xml"/><Relationship Id="rId631" Type="http://schemas.openxmlformats.org/officeDocument/2006/relationships/image" Target="../media/image485.png"/><Relationship Id="rId270" Type="http://schemas.openxmlformats.org/officeDocument/2006/relationships/customXml" Target="../ink/ink524.xml"/><Relationship Id="rId65" Type="http://schemas.openxmlformats.org/officeDocument/2006/relationships/image" Target="../media/image202.png"/><Relationship Id="rId130" Type="http://schemas.openxmlformats.org/officeDocument/2006/relationships/customXml" Target="../ink/ink454.xml"/><Relationship Id="rId368" Type="http://schemas.openxmlformats.org/officeDocument/2006/relationships/customXml" Target="../ink/ink573.xml"/><Relationship Id="rId575" Type="http://schemas.openxmlformats.org/officeDocument/2006/relationships/image" Target="../media/image457.png"/><Relationship Id="rId228" Type="http://schemas.openxmlformats.org/officeDocument/2006/relationships/customXml" Target="../ink/ink503.xml"/><Relationship Id="rId435" Type="http://schemas.openxmlformats.org/officeDocument/2006/relationships/image" Target="../media/image387.png"/><Relationship Id="rId642" Type="http://schemas.openxmlformats.org/officeDocument/2006/relationships/customXml" Target="../ink/ink710.xml"/><Relationship Id="rId281" Type="http://schemas.openxmlformats.org/officeDocument/2006/relationships/image" Target="../media/image310.png"/><Relationship Id="rId502" Type="http://schemas.openxmlformats.org/officeDocument/2006/relationships/customXml" Target="../ink/ink640.xml"/><Relationship Id="rId76" Type="http://schemas.openxmlformats.org/officeDocument/2006/relationships/customXml" Target="../ink/ink427.xml"/><Relationship Id="rId141" Type="http://schemas.openxmlformats.org/officeDocument/2006/relationships/image" Target="../media/image240.png"/><Relationship Id="rId379" Type="http://schemas.openxmlformats.org/officeDocument/2006/relationships/image" Target="../media/image359.png"/><Relationship Id="rId586" Type="http://schemas.openxmlformats.org/officeDocument/2006/relationships/customXml" Target="../ink/ink682.xml"/><Relationship Id="rId7" Type="http://schemas.openxmlformats.org/officeDocument/2006/relationships/image" Target="../media/image173.png"/><Relationship Id="rId239" Type="http://schemas.openxmlformats.org/officeDocument/2006/relationships/image" Target="../media/image289.png"/><Relationship Id="rId446" Type="http://schemas.openxmlformats.org/officeDocument/2006/relationships/customXml" Target="../ink/ink612.xml"/><Relationship Id="rId653" Type="http://schemas.openxmlformats.org/officeDocument/2006/relationships/image" Target="../media/image496.png"/><Relationship Id="rId292" Type="http://schemas.openxmlformats.org/officeDocument/2006/relationships/customXml" Target="../ink/ink535.xml"/><Relationship Id="rId306" Type="http://schemas.openxmlformats.org/officeDocument/2006/relationships/customXml" Target="../ink/ink542.xml"/><Relationship Id="rId87" Type="http://schemas.openxmlformats.org/officeDocument/2006/relationships/image" Target="../media/image213.png"/><Relationship Id="rId513" Type="http://schemas.openxmlformats.org/officeDocument/2006/relationships/image" Target="../media/image426.png"/><Relationship Id="rId597" Type="http://schemas.openxmlformats.org/officeDocument/2006/relationships/image" Target="../media/image468.png"/><Relationship Id="rId152" Type="http://schemas.openxmlformats.org/officeDocument/2006/relationships/customXml" Target="../ink/ink465.xml"/><Relationship Id="rId457" Type="http://schemas.openxmlformats.org/officeDocument/2006/relationships/image" Target="../media/image398.png"/><Relationship Id="rId664" Type="http://schemas.openxmlformats.org/officeDocument/2006/relationships/customXml" Target="../ink/ink721.xml"/><Relationship Id="rId14" Type="http://schemas.openxmlformats.org/officeDocument/2006/relationships/customXml" Target="../ink/ink396.xml"/><Relationship Id="rId317" Type="http://schemas.openxmlformats.org/officeDocument/2006/relationships/image" Target="../media/image328.png"/><Relationship Id="rId524" Type="http://schemas.openxmlformats.org/officeDocument/2006/relationships/customXml" Target="../ink/ink651.xml"/><Relationship Id="rId98" Type="http://schemas.openxmlformats.org/officeDocument/2006/relationships/customXml" Target="../ink/ink438.xml"/><Relationship Id="rId163" Type="http://schemas.openxmlformats.org/officeDocument/2006/relationships/image" Target="../media/image251.png"/><Relationship Id="rId370" Type="http://schemas.openxmlformats.org/officeDocument/2006/relationships/customXml" Target="../ink/ink574.xml"/><Relationship Id="rId230" Type="http://schemas.openxmlformats.org/officeDocument/2006/relationships/customXml" Target="../ink/ink504.xml"/><Relationship Id="rId468" Type="http://schemas.openxmlformats.org/officeDocument/2006/relationships/customXml" Target="../ink/ink623.xml"/><Relationship Id="rId675" Type="http://schemas.openxmlformats.org/officeDocument/2006/relationships/image" Target="../media/image507.png"/><Relationship Id="rId25" Type="http://schemas.openxmlformats.org/officeDocument/2006/relationships/image" Target="../media/image182.png"/><Relationship Id="rId328" Type="http://schemas.openxmlformats.org/officeDocument/2006/relationships/customXml" Target="../ink/ink553.xml"/><Relationship Id="rId535" Type="http://schemas.openxmlformats.org/officeDocument/2006/relationships/image" Target="../media/image437.png"/><Relationship Id="rId174" Type="http://schemas.openxmlformats.org/officeDocument/2006/relationships/customXml" Target="../ink/ink476.xml"/><Relationship Id="rId381" Type="http://schemas.openxmlformats.org/officeDocument/2006/relationships/image" Target="../media/image360.png"/><Relationship Id="rId602" Type="http://schemas.openxmlformats.org/officeDocument/2006/relationships/customXml" Target="../ink/ink690.xml"/><Relationship Id="rId241" Type="http://schemas.openxmlformats.org/officeDocument/2006/relationships/image" Target="../media/image290.png"/><Relationship Id="rId479" Type="http://schemas.openxmlformats.org/officeDocument/2006/relationships/image" Target="../media/image409.png"/><Relationship Id="rId686" Type="http://schemas.openxmlformats.org/officeDocument/2006/relationships/customXml" Target="../ink/ink732.xml"/><Relationship Id="rId36" Type="http://schemas.openxmlformats.org/officeDocument/2006/relationships/customXml" Target="../ink/ink407.xml"/><Relationship Id="rId339" Type="http://schemas.openxmlformats.org/officeDocument/2006/relationships/image" Target="../media/image339.png"/><Relationship Id="rId546" Type="http://schemas.openxmlformats.org/officeDocument/2006/relationships/customXml" Target="../ink/ink662.xml"/><Relationship Id="rId101" Type="http://schemas.openxmlformats.org/officeDocument/2006/relationships/image" Target="../media/image220.png"/><Relationship Id="rId185" Type="http://schemas.openxmlformats.org/officeDocument/2006/relationships/image" Target="../media/image262.png"/><Relationship Id="rId406" Type="http://schemas.openxmlformats.org/officeDocument/2006/relationships/customXml" Target="../ink/ink592.xml"/><Relationship Id="rId392" Type="http://schemas.openxmlformats.org/officeDocument/2006/relationships/customXml" Target="../ink/ink585.xml"/><Relationship Id="rId613" Type="http://schemas.openxmlformats.org/officeDocument/2006/relationships/image" Target="../media/image476.png"/><Relationship Id="rId252" Type="http://schemas.openxmlformats.org/officeDocument/2006/relationships/customXml" Target="../ink/ink515.xml"/><Relationship Id="rId47" Type="http://schemas.openxmlformats.org/officeDocument/2006/relationships/image" Target="../media/image193.png"/><Relationship Id="rId112" Type="http://schemas.openxmlformats.org/officeDocument/2006/relationships/customXml" Target="../ink/ink445.xml"/><Relationship Id="rId557" Type="http://schemas.openxmlformats.org/officeDocument/2006/relationships/image" Target="../media/image448.png"/><Relationship Id="rId196" Type="http://schemas.openxmlformats.org/officeDocument/2006/relationships/customXml" Target="../ink/ink487.xml"/><Relationship Id="rId417" Type="http://schemas.openxmlformats.org/officeDocument/2006/relationships/image" Target="../media/image378.png"/><Relationship Id="rId624" Type="http://schemas.openxmlformats.org/officeDocument/2006/relationships/customXml" Target="../ink/ink701.xml"/><Relationship Id="rId263" Type="http://schemas.openxmlformats.org/officeDocument/2006/relationships/image" Target="../media/image301.png"/><Relationship Id="rId470" Type="http://schemas.openxmlformats.org/officeDocument/2006/relationships/customXml" Target="../ink/ink624.xml"/><Relationship Id="rId58" Type="http://schemas.openxmlformats.org/officeDocument/2006/relationships/customXml" Target="../ink/ink418.xml"/><Relationship Id="rId123" Type="http://schemas.openxmlformats.org/officeDocument/2006/relationships/image" Target="../media/image231.png"/><Relationship Id="rId330" Type="http://schemas.openxmlformats.org/officeDocument/2006/relationships/customXml" Target="../ink/ink554.xml"/><Relationship Id="rId568" Type="http://schemas.openxmlformats.org/officeDocument/2006/relationships/customXml" Target="../ink/ink673.xml"/><Relationship Id="rId428" Type="http://schemas.openxmlformats.org/officeDocument/2006/relationships/customXml" Target="../ink/ink603.xml"/><Relationship Id="rId635" Type="http://schemas.openxmlformats.org/officeDocument/2006/relationships/image" Target="../media/image487.png"/><Relationship Id="rId274" Type="http://schemas.openxmlformats.org/officeDocument/2006/relationships/customXml" Target="../ink/ink526.xml"/><Relationship Id="rId481" Type="http://schemas.openxmlformats.org/officeDocument/2006/relationships/image" Target="../media/image410.png"/><Relationship Id="rId69" Type="http://schemas.openxmlformats.org/officeDocument/2006/relationships/image" Target="../media/image204.png"/><Relationship Id="rId134" Type="http://schemas.openxmlformats.org/officeDocument/2006/relationships/customXml" Target="../ink/ink456.xml"/><Relationship Id="rId579" Type="http://schemas.openxmlformats.org/officeDocument/2006/relationships/image" Target="../media/image459.png"/><Relationship Id="rId341" Type="http://schemas.openxmlformats.org/officeDocument/2006/relationships/image" Target="../media/image340.png"/><Relationship Id="rId439" Type="http://schemas.openxmlformats.org/officeDocument/2006/relationships/image" Target="../media/image389.png"/><Relationship Id="rId646" Type="http://schemas.openxmlformats.org/officeDocument/2006/relationships/customXml" Target="../ink/ink712.xml"/><Relationship Id="rId201" Type="http://schemas.openxmlformats.org/officeDocument/2006/relationships/image" Target="../media/image270.png"/><Relationship Id="rId285" Type="http://schemas.openxmlformats.org/officeDocument/2006/relationships/image" Target="../media/image312.png"/><Relationship Id="rId506" Type="http://schemas.openxmlformats.org/officeDocument/2006/relationships/customXml" Target="../ink/ink642.xml"/><Relationship Id="rId492" Type="http://schemas.openxmlformats.org/officeDocument/2006/relationships/customXml" Target="../ink/ink635.xml"/><Relationship Id="rId145" Type="http://schemas.openxmlformats.org/officeDocument/2006/relationships/image" Target="../media/image242.png"/><Relationship Id="rId352" Type="http://schemas.openxmlformats.org/officeDocument/2006/relationships/customXml" Target="../ink/ink565.xml"/><Relationship Id="rId212" Type="http://schemas.openxmlformats.org/officeDocument/2006/relationships/customXml" Target="../ink/ink495.xml"/><Relationship Id="rId657" Type="http://schemas.openxmlformats.org/officeDocument/2006/relationships/image" Target="../media/image498.png"/><Relationship Id="rId49" Type="http://schemas.openxmlformats.org/officeDocument/2006/relationships/image" Target="../media/image194.png"/><Relationship Id="rId114" Type="http://schemas.openxmlformats.org/officeDocument/2006/relationships/customXml" Target="../ink/ink446.xml"/><Relationship Id="rId296" Type="http://schemas.openxmlformats.org/officeDocument/2006/relationships/customXml" Target="../ink/ink537.xml"/><Relationship Id="rId461" Type="http://schemas.openxmlformats.org/officeDocument/2006/relationships/image" Target="../media/image400.png"/><Relationship Id="rId517" Type="http://schemas.openxmlformats.org/officeDocument/2006/relationships/image" Target="../media/image428.png"/><Relationship Id="rId559" Type="http://schemas.openxmlformats.org/officeDocument/2006/relationships/image" Target="../media/image449.png"/><Relationship Id="rId60" Type="http://schemas.openxmlformats.org/officeDocument/2006/relationships/customXml" Target="../ink/ink419.xml"/><Relationship Id="rId156" Type="http://schemas.openxmlformats.org/officeDocument/2006/relationships/customXml" Target="../ink/ink467.xml"/><Relationship Id="rId198" Type="http://schemas.openxmlformats.org/officeDocument/2006/relationships/customXml" Target="../ink/ink488.xml"/><Relationship Id="rId321" Type="http://schemas.openxmlformats.org/officeDocument/2006/relationships/image" Target="../media/image330.png"/><Relationship Id="rId363" Type="http://schemas.openxmlformats.org/officeDocument/2006/relationships/image" Target="../media/image351.png"/><Relationship Id="rId419" Type="http://schemas.openxmlformats.org/officeDocument/2006/relationships/image" Target="../media/image379.png"/><Relationship Id="rId570" Type="http://schemas.openxmlformats.org/officeDocument/2006/relationships/customXml" Target="../ink/ink674.xml"/><Relationship Id="rId626" Type="http://schemas.openxmlformats.org/officeDocument/2006/relationships/customXml" Target="../ink/ink702.xml"/><Relationship Id="rId223" Type="http://schemas.openxmlformats.org/officeDocument/2006/relationships/image" Target="../media/image281.png"/><Relationship Id="rId430" Type="http://schemas.openxmlformats.org/officeDocument/2006/relationships/customXml" Target="../ink/ink604.xml"/><Relationship Id="rId668" Type="http://schemas.openxmlformats.org/officeDocument/2006/relationships/customXml" Target="../ink/ink723.xml"/><Relationship Id="rId18" Type="http://schemas.openxmlformats.org/officeDocument/2006/relationships/customXml" Target="../ink/ink398.xml"/><Relationship Id="rId265" Type="http://schemas.openxmlformats.org/officeDocument/2006/relationships/image" Target="../media/image302.png"/><Relationship Id="rId472" Type="http://schemas.openxmlformats.org/officeDocument/2006/relationships/customXml" Target="../ink/ink625.xml"/><Relationship Id="rId528" Type="http://schemas.openxmlformats.org/officeDocument/2006/relationships/customXml" Target="../ink/ink653.xml"/><Relationship Id="rId125" Type="http://schemas.openxmlformats.org/officeDocument/2006/relationships/image" Target="../media/image232.png"/><Relationship Id="rId167" Type="http://schemas.openxmlformats.org/officeDocument/2006/relationships/image" Target="../media/image253.png"/><Relationship Id="rId332" Type="http://schemas.openxmlformats.org/officeDocument/2006/relationships/customXml" Target="../ink/ink555.xml"/><Relationship Id="rId374" Type="http://schemas.openxmlformats.org/officeDocument/2006/relationships/customXml" Target="../ink/ink576.xml"/><Relationship Id="rId581" Type="http://schemas.openxmlformats.org/officeDocument/2006/relationships/image" Target="../media/image460.png"/><Relationship Id="rId71" Type="http://schemas.openxmlformats.org/officeDocument/2006/relationships/image" Target="../media/image205.png"/><Relationship Id="rId234" Type="http://schemas.openxmlformats.org/officeDocument/2006/relationships/customXml" Target="../ink/ink506.xml"/><Relationship Id="rId637" Type="http://schemas.openxmlformats.org/officeDocument/2006/relationships/image" Target="../media/image488.png"/><Relationship Id="rId679" Type="http://schemas.openxmlformats.org/officeDocument/2006/relationships/image" Target="../media/image509.png"/><Relationship Id="rId2" Type="http://schemas.openxmlformats.org/officeDocument/2006/relationships/customXml" Target="../ink/ink390.xml"/><Relationship Id="rId29" Type="http://schemas.openxmlformats.org/officeDocument/2006/relationships/image" Target="../media/image184.png"/><Relationship Id="rId276" Type="http://schemas.openxmlformats.org/officeDocument/2006/relationships/customXml" Target="../ink/ink527.xml"/><Relationship Id="rId441" Type="http://schemas.openxmlformats.org/officeDocument/2006/relationships/image" Target="../media/image390.png"/><Relationship Id="rId483" Type="http://schemas.openxmlformats.org/officeDocument/2006/relationships/image" Target="../media/image411.png"/><Relationship Id="rId539" Type="http://schemas.openxmlformats.org/officeDocument/2006/relationships/image" Target="../media/image439.png"/><Relationship Id="rId690" Type="http://schemas.openxmlformats.org/officeDocument/2006/relationships/customXml" Target="../ink/ink734.xml"/><Relationship Id="rId40" Type="http://schemas.openxmlformats.org/officeDocument/2006/relationships/customXml" Target="../ink/ink409.xml"/><Relationship Id="rId136" Type="http://schemas.openxmlformats.org/officeDocument/2006/relationships/customXml" Target="../ink/ink457.xml"/><Relationship Id="rId178" Type="http://schemas.openxmlformats.org/officeDocument/2006/relationships/customXml" Target="../ink/ink478.xml"/><Relationship Id="rId301" Type="http://schemas.openxmlformats.org/officeDocument/2006/relationships/image" Target="../media/image320.png"/><Relationship Id="rId343" Type="http://schemas.openxmlformats.org/officeDocument/2006/relationships/image" Target="../media/image341.png"/><Relationship Id="rId550" Type="http://schemas.openxmlformats.org/officeDocument/2006/relationships/customXml" Target="../ink/ink664.xml"/><Relationship Id="rId82" Type="http://schemas.openxmlformats.org/officeDocument/2006/relationships/customXml" Target="../ink/ink430.xml"/><Relationship Id="rId203" Type="http://schemas.openxmlformats.org/officeDocument/2006/relationships/image" Target="../media/image271.png"/><Relationship Id="rId385" Type="http://schemas.openxmlformats.org/officeDocument/2006/relationships/image" Target="../media/image362.png"/><Relationship Id="rId592" Type="http://schemas.openxmlformats.org/officeDocument/2006/relationships/customXml" Target="../ink/ink685.xml"/><Relationship Id="rId606" Type="http://schemas.openxmlformats.org/officeDocument/2006/relationships/customXml" Target="../ink/ink692.xml"/><Relationship Id="rId648" Type="http://schemas.openxmlformats.org/officeDocument/2006/relationships/customXml" Target="../ink/ink713.xml"/><Relationship Id="rId245" Type="http://schemas.openxmlformats.org/officeDocument/2006/relationships/image" Target="../media/image292.png"/><Relationship Id="rId287" Type="http://schemas.openxmlformats.org/officeDocument/2006/relationships/image" Target="../media/image313.png"/><Relationship Id="rId410" Type="http://schemas.openxmlformats.org/officeDocument/2006/relationships/customXml" Target="../ink/ink594.xml"/><Relationship Id="rId452" Type="http://schemas.openxmlformats.org/officeDocument/2006/relationships/customXml" Target="../ink/ink615.xml"/><Relationship Id="rId494" Type="http://schemas.openxmlformats.org/officeDocument/2006/relationships/customXml" Target="../ink/ink636.xml"/><Relationship Id="rId508" Type="http://schemas.openxmlformats.org/officeDocument/2006/relationships/customXml" Target="../ink/ink643.xml"/><Relationship Id="rId105" Type="http://schemas.openxmlformats.org/officeDocument/2006/relationships/image" Target="../media/image222.png"/><Relationship Id="rId147" Type="http://schemas.openxmlformats.org/officeDocument/2006/relationships/image" Target="../media/image243.png"/><Relationship Id="rId312" Type="http://schemas.openxmlformats.org/officeDocument/2006/relationships/customXml" Target="../ink/ink545.xml"/><Relationship Id="rId354" Type="http://schemas.openxmlformats.org/officeDocument/2006/relationships/customXml" Target="../ink/ink566.xml"/><Relationship Id="rId51" Type="http://schemas.openxmlformats.org/officeDocument/2006/relationships/image" Target="../media/image195.png"/><Relationship Id="rId93" Type="http://schemas.openxmlformats.org/officeDocument/2006/relationships/image" Target="../media/image216.png"/><Relationship Id="rId189" Type="http://schemas.openxmlformats.org/officeDocument/2006/relationships/image" Target="../media/image264.png"/><Relationship Id="rId396" Type="http://schemas.openxmlformats.org/officeDocument/2006/relationships/customXml" Target="../ink/ink587.xml"/><Relationship Id="rId561" Type="http://schemas.openxmlformats.org/officeDocument/2006/relationships/image" Target="../media/image450.png"/><Relationship Id="rId617" Type="http://schemas.openxmlformats.org/officeDocument/2006/relationships/image" Target="../media/image478.png"/><Relationship Id="rId659" Type="http://schemas.openxmlformats.org/officeDocument/2006/relationships/image" Target="../media/image499.png"/><Relationship Id="rId214" Type="http://schemas.openxmlformats.org/officeDocument/2006/relationships/customXml" Target="../ink/ink496.xml"/><Relationship Id="rId256" Type="http://schemas.openxmlformats.org/officeDocument/2006/relationships/customXml" Target="../ink/ink517.xml"/><Relationship Id="rId298" Type="http://schemas.openxmlformats.org/officeDocument/2006/relationships/customXml" Target="../ink/ink538.xml"/><Relationship Id="rId421" Type="http://schemas.openxmlformats.org/officeDocument/2006/relationships/image" Target="../media/image380.png"/><Relationship Id="rId463" Type="http://schemas.openxmlformats.org/officeDocument/2006/relationships/image" Target="../media/image401.png"/><Relationship Id="rId519" Type="http://schemas.openxmlformats.org/officeDocument/2006/relationships/image" Target="../media/image429.png"/><Relationship Id="rId670" Type="http://schemas.openxmlformats.org/officeDocument/2006/relationships/customXml" Target="../ink/ink724.xml"/><Relationship Id="rId116" Type="http://schemas.openxmlformats.org/officeDocument/2006/relationships/customXml" Target="../ink/ink447.xml"/><Relationship Id="rId158" Type="http://schemas.openxmlformats.org/officeDocument/2006/relationships/customXml" Target="../ink/ink468.xml"/><Relationship Id="rId323" Type="http://schemas.openxmlformats.org/officeDocument/2006/relationships/image" Target="../media/image331.png"/><Relationship Id="rId530" Type="http://schemas.openxmlformats.org/officeDocument/2006/relationships/customXml" Target="../ink/ink654.xml"/><Relationship Id="rId20" Type="http://schemas.openxmlformats.org/officeDocument/2006/relationships/customXml" Target="../ink/ink399.xml"/><Relationship Id="rId62" Type="http://schemas.openxmlformats.org/officeDocument/2006/relationships/customXml" Target="../ink/ink420.xml"/><Relationship Id="rId365" Type="http://schemas.openxmlformats.org/officeDocument/2006/relationships/image" Target="../media/image352.png"/><Relationship Id="rId572" Type="http://schemas.openxmlformats.org/officeDocument/2006/relationships/customXml" Target="../ink/ink675.xml"/><Relationship Id="rId628" Type="http://schemas.openxmlformats.org/officeDocument/2006/relationships/customXml" Target="../ink/ink703.xml"/><Relationship Id="rId225" Type="http://schemas.openxmlformats.org/officeDocument/2006/relationships/image" Target="../media/image282.png"/><Relationship Id="rId267" Type="http://schemas.openxmlformats.org/officeDocument/2006/relationships/image" Target="../media/image303.png"/><Relationship Id="rId432" Type="http://schemas.openxmlformats.org/officeDocument/2006/relationships/customXml" Target="../ink/ink605.xml"/><Relationship Id="rId474" Type="http://schemas.openxmlformats.org/officeDocument/2006/relationships/customXml" Target="../ink/ink626.xml"/><Relationship Id="rId127" Type="http://schemas.openxmlformats.org/officeDocument/2006/relationships/image" Target="../media/image233.png"/><Relationship Id="rId681" Type="http://schemas.openxmlformats.org/officeDocument/2006/relationships/image" Target="../media/image510.png"/><Relationship Id="rId31" Type="http://schemas.openxmlformats.org/officeDocument/2006/relationships/image" Target="../media/image185.png"/><Relationship Id="rId73" Type="http://schemas.openxmlformats.org/officeDocument/2006/relationships/image" Target="../media/image206.png"/><Relationship Id="rId169" Type="http://schemas.openxmlformats.org/officeDocument/2006/relationships/image" Target="../media/image254.png"/><Relationship Id="rId334" Type="http://schemas.openxmlformats.org/officeDocument/2006/relationships/customXml" Target="../ink/ink556.xml"/><Relationship Id="rId376" Type="http://schemas.openxmlformats.org/officeDocument/2006/relationships/customXml" Target="../ink/ink577.xml"/><Relationship Id="rId541" Type="http://schemas.openxmlformats.org/officeDocument/2006/relationships/image" Target="../media/image440.png"/><Relationship Id="rId583" Type="http://schemas.openxmlformats.org/officeDocument/2006/relationships/image" Target="../media/image461.png"/><Relationship Id="rId639" Type="http://schemas.openxmlformats.org/officeDocument/2006/relationships/image" Target="../media/image489.png"/><Relationship Id="rId4" Type="http://schemas.openxmlformats.org/officeDocument/2006/relationships/customXml" Target="../ink/ink391.xml"/><Relationship Id="rId180" Type="http://schemas.openxmlformats.org/officeDocument/2006/relationships/customXml" Target="../ink/ink479.xml"/><Relationship Id="rId236" Type="http://schemas.openxmlformats.org/officeDocument/2006/relationships/customXml" Target="../ink/ink507.xml"/><Relationship Id="rId278" Type="http://schemas.openxmlformats.org/officeDocument/2006/relationships/customXml" Target="../ink/ink528.xml"/><Relationship Id="rId401" Type="http://schemas.openxmlformats.org/officeDocument/2006/relationships/image" Target="../media/image370.png"/><Relationship Id="rId443" Type="http://schemas.openxmlformats.org/officeDocument/2006/relationships/image" Target="../media/image391.png"/><Relationship Id="rId650" Type="http://schemas.openxmlformats.org/officeDocument/2006/relationships/customXml" Target="../ink/ink714.xml"/><Relationship Id="rId303" Type="http://schemas.openxmlformats.org/officeDocument/2006/relationships/image" Target="../media/image321.png"/><Relationship Id="rId485" Type="http://schemas.openxmlformats.org/officeDocument/2006/relationships/image" Target="../media/image412.png"/><Relationship Id="rId42" Type="http://schemas.openxmlformats.org/officeDocument/2006/relationships/customXml" Target="../ink/ink410.xml"/><Relationship Id="rId84" Type="http://schemas.openxmlformats.org/officeDocument/2006/relationships/customXml" Target="../ink/ink431.xml"/><Relationship Id="rId138" Type="http://schemas.openxmlformats.org/officeDocument/2006/relationships/customXml" Target="../ink/ink458.xml"/><Relationship Id="rId345" Type="http://schemas.openxmlformats.org/officeDocument/2006/relationships/image" Target="../media/image342.png"/><Relationship Id="rId387" Type="http://schemas.openxmlformats.org/officeDocument/2006/relationships/image" Target="../media/image363.png"/><Relationship Id="rId510" Type="http://schemas.openxmlformats.org/officeDocument/2006/relationships/customXml" Target="../ink/ink644.xml"/><Relationship Id="rId552" Type="http://schemas.openxmlformats.org/officeDocument/2006/relationships/customXml" Target="../ink/ink665.xml"/><Relationship Id="rId594" Type="http://schemas.openxmlformats.org/officeDocument/2006/relationships/customXml" Target="../ink/ink686.xml"/><Relationship Id="rId608" Type="http://schemas.openxmlformats.org/officeDocument/2006/relationships/customXml" Target="../ink/ink693.xml"/><Relationship Id="rId191" Type="http://schemas.openxmlformats.org/officeDocument/2006/relationships/image" Target="../media/image265.png"/><Relationship Id="rId205" Type="http://schemas.openxmlformats.org/officeDocument/2006/relationships/image" Target="../media/image272.png"/><Relationship Id="rId247" Type="http://schemas.openxmlformats.org/officeDocument/2006/relationships/image" Target="../media/image293.png"/><Relationship Id="rId412" Type="http://schemas.openxmlformats.org/officeDocument/2006/relationships/customXml" Target="../ink/ink595.xml"/><Relationship Id="rId107" Type="http://schemas.openxmlformats.org/officeDocument/2006/relationships/image" Target="../media/image223.png"/><Relationship Id="rId289" Type="http://schemas.openxmlformats.org/officeDocument/2006/relationships/image" Target="../media/image314.png"/><Relationship Id="rId454" Type="http://schemas.openxmlformats.org/officeDocument/2006/relationships/customXml" Target="../ink/ink616.xml"/><Relationship Id="rId496" Type="http://schemas.openxmlformats.org/officeDocument/2006/relationships/customXml" Target="../ink/ink637.xml"/><Relationship Id="rId661" Type="http://schemas.openxmlformats.org/officeDocument/2006/relationships/image" Target="../media/image500.png"/><Relationship Id="rId11" Type="http://schemas.openxmlformats.org/officeDocument/2006/relationships/image" Target="../media/image175.png"/><Relationship Id="rId53" Type="http://schemas.openxmlformats.org/officeDocument/2006/relationships/image" Target="../media/image196.png"/><Relationship Id="rId149" Type="http://schemas.openxmlformats.org/officeDocument/2006/relationships/image" Target="../media/image244.png"/><Relationship Id="rId314" Type="http://schemas.openxmlformats.org/officeDocument/2006/relationships/customXml" Target="../ink/ink546.xml"/><Relationship Id="rId356" Type="http://schemas.openxmlformats.org/officeDocument/2006/relationships/customXml" Target="../ink/ink567.xml"/><Relationship Id="rId398" Type="http://schemas.openxmlformats.org/officeDocument/2006/relationships/customXml" Target="../ink/ink588.xml"/><Relationship Id="rId521" Type="http://schemas.openxmlformats.org/officeDocument/2006/relationships/image" Target="../media/image430.png"/><Relationship Id="rId563" Type="http://schemas.openxmlformats.org/officeDocument/2006/relationships/image" Target="../media/image451.png"/><Relationship Id="rId619" Type="http://schemas.openxmlformats.org/officeDocument/2006/relationships/image" Target="../media/image479.png"/><Relationship Id="rId95" Type="http://schemas.openxmlformats.org/officeDocument/2006/relationships/image" Target="../media/image217.png"/><Relationship Id="rId160" Type="http://schemas.openxmlformats.org/officeDocument/2006/relationships/customXml" Target="../ink/ink469.xml"/><Relationship Id="rId216" Type="http://schemas.openxmlformats.org/officeDocument/2006/relationships/customXml" Target="../ink/ink497.xml"/><Relationship Id="rId423" Type="http://schemas.openxmlformats.org/officeDocument/2006/relationships/image" Target="../media/image381.png"/><Relationship Id="rId258" Type="http://schemas.openxmlformats.org/officeDocument/2006/relationships/customXml" Target="../ink/ink518.xml"/><Relationship Id="rId465" Type="http://schemas.openxmlformats.org/officeDocument/2006/relationships/image" Target="../media/image402.png"/><Relationship Id="rId630" Type="http://schemas.openxmlformats.org/officeDocument/2006/relationships/customXml" Target="../ink/ink704.xml"/><Relationship Id="rId672" Type="http://schemas.openxmlformats.org/officeDocument/2006/relationships/customXml" Target="../ink/ink725.xml"/><Relationship Id="rId22" Type="http://schemas.openxmlformats.org/officeDocument/2006/relationships/customXml" Target="../ink/ink400.xml"/><Relationship Id="rId64" Type="http://schemas.openxmlformats.org/officeDocument/2006/relationships/customXml" Target="../ink/ink421.xml"/><Relationship Id="rId118" Type="http://schemas.openxmlformats.org/officeDocument/2006/relationships/customXml" Target="../ink/ink448.xml"/><Relationship Id="rId325" Type="http://schemas.openxmlformats.org/officeDocument/2006/relationships/image" Target="../media/image332.png"/><Relationship Id="rId367" Type="http://schemas.openxmlformats.org/officeDocument/2006/relationships/image" Target="../media/image353.png"/><Relationship Id="rId532" Type="http://schemas.openxmlformats.org/officeDocument/2006/relationships/customXml" Target="../ink/ink655.xml"/><Relationship Id="rId574" Type="http://schemas.openxmlformats.org/officeDocument/2006/relationships/customXml" Target="../ink/ink676.xml"/><Relationship Id="rId171" Type="http://schemas.openxmlformats.org/officeDocument/2006/relationships/image" Target="../media/image255.png"/><Relationship Id="rId227" Type="http://schemas.openxmlformats.org/officeDocument/2006/relationships/image" Target="../media/image283.png"/><Relationship Id="rId269" Type="http://schemas.openxmlformats.org/officeDocument/2006/relationships/image" Target="../media/image304.png"/><Relationship Id="rId434" Type="http://schemas.openxmlformats.org/officeDocument/2006/relationships/customXml" Target="../ink/ink606.xml"/><Relationship Id="rId476" Type="http://schemas.openxmlformats.org/officeDocument/2006/relationships/customXml" Target="../ink/ink627.xml"/><Relationship Id="rId641" Type="http://schemas.openxmlformats.org/officeDocument/2006/relationships/image" Target="../media/image490.png"/><Relationship Id="rId683" Type="http://schemas.openxmlformats.org/officeDocument/2006/relationships/image" Target="../media/image511.png"/><Relationship Id="rId33" Type="http://schemas.openxmlformats.org/officeDocument/2006/relationships/image" Target="../media/image186.png"/><Relationship Id="rId129" Type="http://schemas.openxmlformats.org/officeDocument/2006/relationships/image" Target="../media/image234.png"/><Relationship Id="rId280" Type="http://schemas.openxmlformats.org/officeDocument/2006/relationships/customXml" Target="../ink/ink529.xml"/><Relationship Id="rId336" Type="http://schemas.openxmlformats.org/officeDocument/2006/relationships/customXml" Target="../ink/ink557.xml"/><Relationship Id="rId501" Type="http://schemas.openxmlformats.org/officeDocument/2006/relationships/image" Target="../media/image420.png"/><Relationship Id="rId543" Type="http://schemas.openxmlformats.org/officeDocument/2006/relationships/image" Target="../media/image441.png"/><Relationship Id="rId75" Type="http://schemas.openxmlformats.org/officeDocument/2006/relationships/image" Target="../media/image207.png"/><Relationship Id="rId140" Type="http://schemas.openxmlformats.org/officeDocument/2006/relationships/customXml" Target="../ink/ink459.xml"/><Relationship Id="rId182" Type="http://schemas.openxmlformats.org/officeDocument/2006/relationships/customXml" Target="../ink/ink480.xml"/><Relationship Id="rId378" Type="http://schemas.openxmlformats.org/officeDocument/2006/relationships/customXml" Target="../ink/ink578.xml"/><Relationship Id="rId403" Type="http://schemas.openxmlformats.org/officeDocument/2006/relationships/image" Target="../media/image371.png"/><Relationship Id="rId585" Type="http://schemas.openxmlformats.org/officeDocument/2006/relationships/image" Target="../media/image462.png"/><Relationship Id="rId6" Type="http://schemas.openxmlformats.org/officeDocument/2006/relationships/customXml" Target="../ink/ink392.xml"/><Relationship Id="rId238" Type="http://schemas.openxmlformats.org/officeDocument/2006/relationships/customXml" Target="../ink/ink508.xml"/><Relationship Id="rId445" Type="http://schemas.openxmlformats.org/officeDocument/2006/relationships/image" Target="../media/image392.png"/><Relationship Id="rId487" Type="http://schemas.openxmlformats.org/officeDocument/2006/relationships/image" Target="../media/image413.png"/><Relationship Id="rId610" Type="http://schemas.openxmlformats.org/officeDocument/2006/relationships/customXml" Target="../ink/ink694.xml"/><Relationship Id="rId652" Type="http://schemas.openxmlformats.org/officeDocument/2006/relationships/customXml" Target="../ink/ink715.xml"/><Relationship Id="rId291" Type="http://schemas.openxmlformats.org/officeDocument/2006/relationships/image" Target="../media/image315.png"/><Relationship Id="rId305" Type="http://schemas.openxmlformats.org/officeDocument/2006/relationships/image" Target="../media/image322.png"/><Relationship Id="rId347" Type="http://schemas.openxmlformats.org/officeDocument/2006/relationships/image" Target="../media/image343.png"/><Relationship Id="rId512" Type="http://schemas.openxmlformats.org/officeDocument/2006/relationships/customXml" Target="../ink/ink645.xml"/><Relationship Id="rId44" Type="http://schemas.openxmlformats.org/officeDocument/2006/relationships/customXml" Target="../ink/ink411.xml"/><Relationship Id="rId86" Type="http://schemas.openxmlformats.org/officeDocument/2006/relationships/customXml" Target="../ink/ink432.xml"/><Relationship Id="rId151" Type="http://schemas.openxmlformats.org/officeDocument/2006/relationships/image" Target="../media/image245.png"/><Relationship Id="rId389" Type="http://schemas.openxmlformats.org/officeDocument/2006/relationships/image" Target="../media/image364.png"/><Relationship Id="rId554" Type="http://schemas.openxmlformats.org/officeDocument/2006/relationships/customXml" Target="../ink/ink666.xml"/><Relationship Id="rId596" Type="http://schemas.openxmlformats.org/officeDocument/2006/relationships/customXml" Target="../ink/ink687.xml"/><Relationship Id="rId193" Type="http://schemas.openxmlformats.org/officeDocument/2006/relationships/image" Target="../media/image266.png"/><Relationship Id="rId207" Type="http://schemas.openxmlformats.org/officeDocument/2006/relationships/image" Target="../media/image273.png"/><Relationship Id="rId249" Type="http://schemas.openxmlformats.org/officeDocument/2006/relationships/image" Target="../media/image294.png"/><Relationship Id="rId414" Type="http://schemas.openxmlformats.org/officeDocument/2006/relationships/customXml" Target="../ink/ink596.xml"/><Relationship Id="rId456" Type="http://schemas.openxmlformats.org/officeDocument/2006/relationships/customXml" Target="../ink/ink617.xml"/><Relationship Id="rId498" Type="http://schemas.openxmlformats.org/officeDocument/2006/relationships/customXml" Target="../ink/ink638.xml"/><Relationship Id="rId621" Type="http://schemas.openxmlformats.org/officeDocument/2006/relationships/image" Target="../media/image480.png"/><Relationship Id="rId663" Type="http://schemas.openxmlformats.org/officeDocument/2006/relationships/image" Target="../media/image501.png"/><Relationship Id="rId13" Type="http://schemas.openxmlformats.org/officeDocument/2006/relationships/image" Target="../media/image176.png"/><Relationship Id="rId109" Type="http://schemas.openxmlformats.org/officeDocument/2006/relationships/image" Target="../media/image224.png"/><Relationship Id="rId260" Type="http://schemas.openxmlformats.org/officeDocument/2006/relationships/customXml" Target="../ink/ink519.xml"/><Relationship Id="rId316" Type="http://schemas.openxmlformats.org/officeDocument/2006/relationships/customXml" Target="../ink/ink547.xml"/><Relationship Id="rId523" Type="http://schemas.openxmlformats.org/officeDocument/2006/relationships/image" Target="../media/image431.png"/><Relationship Id="rId55" Type="http://schemas.openxmlformats.org/officeDocument/2006/relationships/image" Target="../media/image197.png"/><Relationship Id="rId97" Type="http://schemas.openxmlformats.org/officeDocument/2006/relationships/image" Target="../media/image218.png"/><Relationship Id="rId120" Type="http://schemas.openxmlformats.org/officeDocument/2006/relationships/customXml" Target="../ink/ink449.xml"/><Relationship Id="rId358" Type="http://schemas.openxmlformats.org/officeDocument/2006/relationships/customXml" Target="../ink/ink568.xml"/><Relationship Id="rId565" Type="http://schemas.openxmlformats.org/officeDocument/2006/relationships/image" Target="../media/image452.png"/><Relationship Id="rId162" Type="http://schemas.openxmlformats.org/officeDocument/2006/relationships/customXml" Target="../ink/ink470.xml"/><Relationship Id="rId218" Type="http://schemas.openxmlformats.org/officeDocument/2006/relationships/customXml" Target="../ink/ink498.xml"/><Relationship Id="rId425" Type="http://schemas.openxmlformats.org/officeDocument/2006/relationships/image" Target="../media/image382.png"/><Relationship Id="rId467" Type="http://schemas.openxmlformats.org/officeDocument/2006/relationships/image" Target="../media/image403.png"/><Relationship Id="rId632" Type="http://schemas.openxmlformats.org/officeDocument/2006/relationships/customXml" Target="../ink/ink705.xml"/><Relationship Id="rId271" Type="http://schemas.openxmlformats.org/officeDocument/2006/relationships/image" Target="../media/image305.png"/><Relationship Id="rId674" Type="http://schemas.openxmlformats.org/officeDocument/2006/relationships/customXml" Target="../ink/ink726.xml"/><Relationship Id="rId24" Type="http://schemas.openxmlformats.org/officeDocument/2006/relationships/customXml" Target="../ink/ink401.xml"/><Relationship Id="rId66" Type="http://schemas.openxmlformats.org/officeDocument/2006/relationships/customXml" Target="../ink/ink422.xml"/><Relationship Id="rId131" Type="http://schemas.openxmlformats.org/officeDocument/2006/relationships/image" Target="../media/image235.png"/><Relationship Id="rId327" Type="http://schemas.openxmlformats.org/officeDocument/2006/relationships/image" Target="../media/image333.png"/><Relationship Id="rId369" Type="http://schemas.openxmlformats.org/officeDocument/2006/relationships/image" Target="../media/image354.png"/><Relationship Id="rId534" Type="http://schemas.openxmlformats.org/officeDocument/2006/relationships/customXml" Target="../ink/ink656.xml"/><Relationship Id="rId576" Type="http://schemas.openxmlformats.org/officeDocument/2006/relationships/customXml" Target="../ink/ink677.xml"/><Relationship Id="rId173" Type="http://schemas.openxmlformats.org/officeDocument/2006/relationships/image" Target="../media/image256.png"/><Relationship Id="rId229" Type="http://schemas.openxmlformats.org/officeDocument/2006/relationships/image" Target="../media/image284.png"/><Relationship Id="rId380" Type="http://schemas.openxmlformats.org/officeDocument/2006/relationships/customXml" Target="../ink/ink579.xml"/><Relationship Id="rId436" Type="http://schemas.openxmlformats.org/officeDocument/2006/relationships/customXml" Target="../ink/ink607.xml"/><Relationship Id="rId601" Type="http://schemas.openxmlformats.org/officeDocument/2006/relationships/image" Target="../media/image470.png"/><Relationship Id="rId643" Type="http://schemas.openxmlformats.org/officeDocument/2006/relationships/image" Target="../media/image491.png"/><Relationship Id="rId240" Type="http://schemas.openxmlformats.org/officeDocument/2006/relationships/customXml" Target="../ink/ink509.xml"/><Relationship Id="rId478" Type="http://schemas.openxmlformats.org/officeDocument/2006/relationships/customXml" Target="../ink/ink628.xml"/><Relationship Id="rId685" Type="http://schemas.openxmlformats.org/officeDocument/2006/relationships/image" Target="../media/image512.png"/><Relationship Id="rId35" Type="http://schemas.openxmlformats.org/officeDocument/2006/relationships/image" Target="../media/image187.png"/><Relationship Id="rId77" Type="http://schemas.openxmlformats.org/officeDocument/2006/relationships/image" Target="../media/image208.png"/><Relationship Id="rId100" Type="http://schemas.openxmlformats.org/officeDocument/2006/relationships/customXml" Target="../ink/ink439.xml"/><Relationship Id="rId282" Type="http://schemas.openxmlformats.org/officeDocument/2006/relationships/customXml" Target="../ink/ink530.xml"/><Relationship Id="rId338" Type="http://schemas.openxmlformats.org/officeDocument/2006/relationships/customXml" Target="../ink/ink558.xml"/><Relationship Id="rId503" Type="http://schemas.openxmlformats.org/officeDocument/2006/relationships/image" Target="../media/image421.png"/><Relationship Id="rId545" Type="http://schemas.openxmlformats.org/officeDocument/2006/relationships/image" Target="../media/image442.png"/><Relationship Id="rId587" Type="http://schemas.openxmlformats.org/officeDocument/2006/relationships/image" Target="../media/image463.png"/><Relationship Id="rId8" Type="http://schemas.openxmlformats.org/officeDocument/2006/relationships/customXml" Target="../ink/ink393.xml"/><Relationship Id="rId142" Type="http://schemas.openxmlformats.org/officeDocument/2006/relationships/customXml" Target="../ink/ink460.xml"/><Relationship Id="rId184" Type="http://schemas.openxmlformats.org/officeDocument/2006/relationships/customXml" Target="../ink/ink481.xml"/><Relationship Id="rId391" Type="http://schemas.openxmlformats.org/officeDocument/2006/relationships/image" Target="../media/image365.png"/><Relationship Id="rId405" Type="http://schemas.openxmlformats.org/officeDocument/2006/relationships/image" Target="../media/image372.png"/><Relationship Id="rId447" Type="http://schemas.openxmlformats.org/officeDocument/2006/relationships/image" Target="../media/image393.png"/><Relationship Id="rId612" Type="http://schemas.openxmlformats.org/officeDocument/2006/relationships/customXml" Target="../ink/ink695.xml"/><Relationship Id="rId251" Type="http://schemas.openxmlformats.org/officeDocument/2006/relationships/image" Target="../media/image295.png"/><Relationship Id="rId489" Type="http://schemas.openxmlformats.org/officeDocument/2006/relationships/image" Target="../media/image414.png"/><Relationship Id="rId654" Type="http://schemas.openxmlformats.org/officeDocument/2006/relationships/customXml" Target="../ink/ink716.xml"/><Relationship Id="rId46" Type="http://schemas.openxmlformats.org/officeDocument/2006/relationships/customXml" Target="../ink/ink412.xml"/><Relationship Id="rId293" Type="http://schemas.openxmlformats.org/officeDocument/2006/relationships/image" Target="../media/image316.png"/><Relationship Id="rId307" Type="http://schemas.openxmlformats.org/officeDocument/2006/relationships/image" Target="../media/image323.png"/><Relationship Id="rId349" Type="http://schemas.openxmlformats.org/officeDocument/2006/relationships/image" Target="../media/image344.png"/><Relationship Id="rId514" Type="http://schemas.openxmlformats.org/officeDocument/2006/relationships/customXml" Target="../ink/ink646.xml"/><Relationship Id="rId556" Type="http://schemas.openxmlformats.org/officeDocument/2006/relationships/customXml" Target="../ink/ink667.xml"/><Relationship Id="rId88" Type="http://schemas.openxmlformats.org/officeDocument/2006/relationships/customXml" Target="../ink/ink433.xml"/><Relationship Id="rId111" Type="http://schemas.openxmlformats.org/officeDocument/2006/relationships/image" Target="../media/image225.png"/><Relationship Id="rId153" Type="http://schemas.openxmlformats.org/officeDocument/2006/relationships/image" Target="../media/image246.png"/><Relationship Id="rId195" Type="http://schemas.openxmlformats.org/officeDocument/2006/relationships/image" Target="../media/image267.png"/><Relationship Id="rId209" Type="http://schemas.openxmlformats.org/officeDocument/2006/relationships/image" Target="../media/image274.png"/><Relationship Id="rId360" Type="http://schemas.openxmlformats.org/officeDocument/2006/relationships/customXml" Target="../ink/ink569.xml"/><Relationship Id="rId416" Type="http://schemas.openxmlformats.org/officeDocument/2006/relationships/customXml" Target="../ink/ink597.xml"/><Relationship Id="rId598" Type="http://schemas.openxmlformats.org/officeDocument/2006/relationships/customXml" Target="../ink/ink688.xml"/><Relationship Id="rId220" Type="http://schemas.openxmlformats.org/officeDocument/2006/relationships/customXml" Target="../ink/ink499.xml"/><Relationship Id="rId458" Type="http://schemas.openxmlformats.org/officeDocument/2006/relationships/customXml" Target="../ink/ink618.xml"/><Relationship Id="rId623" Type="http://schemas.openxmlformats.org/officeDocument/2006/relationships/image" Target="../media/image481.png"/><Relationship Id="rId665" Type="http://schemas.openxmlformats.org/officeDocument/2006/relationships/image" Target="../media/image502.png"/><Relationship Id="rId15" Type="http://schemas.openxmlformats.org/officeDocument/2006/relationships/image" Target="../media/image177.png"/><Relationship Id="rId57" Type="http://schemas.openxmlformats.org/officeDocument/2006/relationships/image" Target="../media/image198.png"/><Relationship Id="rId262" Type="http://schemas.openxmlformats.org/officeDocument/2006/relationships/customXml" Target="../ink/ink520.xml"/><Relationship Id="rId318" Type="http://schemas.openxmlformats.org/officeDocument/2006/relationships/customXml" Target="../ink/ink548.xml"/><Relationship Id="rId525" Type="http://schemas.openxmlformats.org/officeDocument/2006/relationships/image" Target="../media/image432.png"/><Relationship Id="rId567" Type="http://schemas.openxmlformats.org/officeDocument/2006/relationships/image" Target="../media/image453.png"/><Relationship Id="rId99" Type="http://schemas.openxmlformats.org/officeDocument/2006/relationships/image" Target="../media/image219.png"/><Relationship Id="rId122" Type="http://schemas.openxmlformats.org/officeDocument/2006/relationships/customXml" Target="../ink/ink450.xml"/><Relationship Id="rId164" Type="http://schemas.openxmlformats.org/officeDocument/2006/relationships/customXml" Target="../ink/ink471.xml"/><Relationship Id="rId371" Type="http://schemas.openxmlformats.org/officeDocument/2006/relationships/image" Target="../media/image355.png"/><Relationship Id="rId427" Type="http://schemas.openxmlformats.org/officeDocument/2006/relationships/image" Target="../media/image383.png"/><Relationship Id="rId469" Type="http://schemas.openxmlformats.org/officeDocument/2006/relationships/image" Target="../media/image404.png"/><Relationship Id="rId634" Type="http://schemas.openxmlformats.org/officeDocument/2006/relationships/customXml" Target="../ink/ink706.xml"/><Relationship Id="rId676" Type="http://schemas.openxmlformats.org/officeDocument/2006/relationships/customXml" Target="../ink/ink727.xml"/><Relationship Id="rId26" Type="http://schemas.openxmlformats.org/officeDocument/2006/relationships/customXml" Target="../ink/ink402.xml"/><Relationship Id="rId231" Type="http://schemas.openxmlformats.org/officeDocument/2006/relationships/image" Target="../media/image285.png"/><Relationship Id="rId273" Type="http://schemas.openxmlformats.org/officeDocument/2006/relationships/image" Target="../media/image306.png"/><Relationship Id="rId329" Type="http://schemas.openxmlformats.org/officeDocument/2006/relationships/image" Target="../media/image334.png"/><Relationship Id="rId480" Type="http://schemas.openxmlformats.org/officeDocument/2006/relationships/customXml" Target="../ink/ink629.xml"/><Relationship Id="rId536" Type="http://schemas.openxmlformats.org/officeDocument/2006/relationships/customXml" Target="../ink/ink657.xml"/><Relationship Id="rId68" Type="http://schemas.openxmlformats.org/officeDocument/2006/relationships/customXml" Target="../ink/ink423.xml"/><Relationship Id="rId133" Type="http://schemas.openxmlformats.org/officeDocument/2006/relationships/image" Target="../media/image236.png"/><Relationship Id="rId175" Type="http://schemas.openxmlformats.org/officeDocument/2006/relationships/image" Target="../media/image257.png"/><Relationship Id="rId340" Type="http://schemas.openxmlformats.org/officeDocument/2006/relationships/customXml" Target="../ink/ink559.xml"/><Relationship Id="rId578" Type="http://schemas.openxmlformats.org/officeDocument/2006/relationships/customXml" Target="../ink/ink678.xml"/><Relationship Id="rId200" Type="http://schemas.openxmlformats.org/officeDocument/2006/relationships/customXml" Target="../ink/ink489.xml"/><Relationship Id="rId382" Type="http://schemas.openxmlformats.org/officeDocument/2006/relationships/customXml" Target="../ink/ink580.xml"/><Relationship Id="rId438" Type="http://schemas.openxmlformats.org/officeDocument/2006/relationships/customXml" Target="../ink/ink608.xml"/><Relationship Id="rId603" Type="http://schemas.openxmlformats.org/officeDocument/2006/relationships/image" Target="../media/image471.png"/><Relationship Id="rId645" Type="http://schemas.openxmlformats.org/officeDocument/2006/relationships/image" Target="../media/image492.png"/><Relationship Id="rId687" Type="http://schemas.openxmlformats.org/officeDocument/2006/relationships/image" Target="../media/image513.png"/><Relationship Id="rId242" Type="http://schemas.openxmlformats.org/officeDocument/2006/relationships/customXml" Target="../ink/ink510.xml"/><Relationship Id="rId284" Type="http://schemas.openxmlformats.org/officeDocument/2006/relationships/customXml" Target="../ink/ink531.xml"/><Relationship Id="rId491" Type="http://schemas.openxmlformats.org/officeDocument/2006/relationships/image" Target="../media/image415.png"/><Relationship Id="rId505" Type="http://schemas.openxmlformats.org/officeDocument/2006/relationships/image" Target="../media/image422.png"/><Relationship Id="rId37" Type="http://schemas.openxmlformats.org/officeDocument/2006/relationships/image" Target="../media/image188.png"/><Relationship Id="rId79" Type="http://schemas.openxmlformats.org/officeDocument/2006/relationships/image" Target="../media/image209.png"/><Relationship Id="rId102" Type="http://schemas.openxmlformats.org/officeDocument/2006/relationships/customXml" Target="../ink/ink440.xml"/><Relationship Id="rId144" Type="http://schemas.openxmlformats.org/officeDocument/2006/relationships/customXml" Target="../ink/ink461.xml"/><Relationship Id="rId547" Type="http://schemas.openxmlformats.org/officeDocument/2006/relationships/image" Target="../media/image443.png"/><Relationship Id="rId589" Type="http://schemas.openxmlformats.org/officeDocument/2006/relationships/image" Target="../media/image464.png"/><Relationship Id="rId90" Type="http://schemas.openxmlformats.org/officeDocument/2006/relationships/customXml" Target="../ink/ink434.xml"/><Relationship Id="rId186" Type="http://schemas.openxmlformats.org/officeDocument/2006/relationships/customXml" Target="../ink/ink482.xml"/><Relationship Id="rId351" Type="http://schemas.openxmlformats.org/officeDocument/2006/relationships/image" Target="../media/image345.png"/><Relationship Id="rId393" Type="http://schemas.openxmlformats.org/officeDocument/2006/relationships/image" Target="../media/image366.png"/><Relationship Id="rId407" Type="http://schemas.openxmlformats.org/officeDocument/2006/relationships/image" Target="../media/image373.png"/><Relationship Id="rId449" Type="http://schemas.openxmlformats.org/officeDocument/2006/relationships/image" Target="../media/image394.png"/><Relationship Id="rId614" Type="http://schemas.openxmlformats.org/officeDocument/2006/relationships/customXml" Target="../ink/ink696.xml"/><Relationship Id="rId656" Type="http://schemas.openxmlformats.org/officeDocument/2006/relationships/customXml" Target="../ink/ink717.xml"/><Relationship Id="rId211" Type="http://schemas.openxmlformats.org/officeDocument/2006/relationships/image" Target="../media/image275.png"/><Relationship Id="rId253" Type="http://schemas.openxmlformats.org/officeDocument/2006/relationships/image" Target="../media/image296.png"/><Relationship Id="rId295" Type="http://schemas.openxmlformats.org/officeDocument/2006/relationships/image" Target="../media/image317.png"/><Relationship Id="rId309" Type="http://schemas.openxmlformats.org/officeDocument/2006/relationships/image" Target="../media/image324.png"/><Relationship Id="rId460" Type="http://schemas.openxmlformats.org/officeDocument/2006/relationships/customXml" Target="../ink/ink619.xml"/><Relationship Id="rId516" Type="http://schemas.openxmlformats.org/officeDocument/2006/relationships/customXml" Target="../ink/ink647.xml"/><Relationship Id="rId48" Type="http://schemas.openxmlformats.org/officeDocument/2006/relationships/customXml" Target="../ink/ink413.xml"/><Relationship Id="rId113" Type="http://schemas.openxmlformats.org/officeDocument/2006/relationships/image" Target="../media/image226.png"/><Relationship Id="rId320" Type="http://schemas.openxmlformats.org/officeDocument/2006/relationships/customXml" Target="../ink/ink549.xml"/><Relationship Id="rId558" Type="http://schemas.openxmlformats.org/officeDocument/2006/relationships/customXml" Target="../ink/ink668.xml"/><Relationship Id="rId155" Type="http://schemas.openxmlformats.org/officeDocument/2006/relationships/image" Target="../media/image247.png"/><Relationship Id="rId197" Type="http://schemas.openxmlformats.org/officeDocument/2006/relationships/image" Target="../media/image268.png"/><Relationship Id="rId362" Type="http://schemas.openxmlformats.org/officeDocument/2006/relationships/customXml" Target="../ink/ink570.xml"/><Relationship Id="rId418" Type="http://schemas.openxmlformats.org/officeDocument/2006/relationships/customXml" Target="../ink/ink598.xml"/><Relationship Id="rId625" Type="http://schemas.openxmlformats.org/officeDocument/2006/relationships/image" Target="../media/image482.png"/><Relationship Id="rId222" Type="http://schemas.openxmlformats.org/officeDocument/2006/relationships/customXml" Target="../ink/ink500.xml"/><Relationship Id="rId264" Type="http://schemas.openxmlformats.org/officeDocument/2006/relationships/customXml" Target="../ink/ink521.xml"/><Relationship Id="rId471" Type="http://schemas.openxmlformats.org/officeDocument/2006/relationships/image" Target="../media/image405.png"/><Relationship Id="rId667" Type="http://schemas.openxmlformats.org/officeDocument/2006/relationships/image" Target="../media/image503.png"/><Relationship Id="rId17" Type="http://schemas.openxmlformats.org/officeDocument/2006/relationships/image" Target="../media/image178.png"/><Relationship Id="rId59" Type="http://schemas.openxmlformats.org/officeDocument/2006/relationships/image" Target="../media/image199.png"/><Relationship Id="rId124" Type="http://schemas.openxmlformats.org/officeDocument/2006/relationships/customXml" Target="../ink/ink451.xml"/><Relationship Id="rId527" Type="http://schemas.openxmlformats.org/officeDocument/2006/relationships/image" Target="../media/image433.png"/><Relationship Id="rId569" Type="http://schemas.openxmlformats.org/officeDocument/2006/relationships/image" Target="../media/image454.png"/><Relationship Id="rId70" Type="http://schemas.openxmlformats.org/officeDocument/2006/relationships/customXml" Target="../ink/ink424.xml"/><Relationship Id="rId166" Type="http://schemas.openxmlformats.org/officeDocument/2006/relationships/customXml" Target="../ink/ink472.xml"/><Relationship Id="rId331" Type="http://schemas.openxmlformats.org/officeDocument/2006/relationships/image" Target="../media/image335.png"/><Relationship Id="rId373" Type="http://schemas.openxmlformats.org/officeDocument/2006/relationships/image" Target="../media/image356.png"/><Relationship Id="rId429" Type="http://schemas.openxmlformats.org/officeDocument/2006/relationships/image" Target="../media/image384.png"/><Relationship Id="rId580" Type="http://schemas.openxmlformats.org/officeDocument/2006/relationships/customXml" Target="../ink/ink679.xml"/><Relationship Id="rId636" Type="http://schemas.openxmlformats.org/officeDocument/2006/relationships/customXml" Target="../ink/ink707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286.png"/><Relationship Id="rId440" Type="http://schemas.openxmlformats.org/officeDocument/2006/relationships/customXml" Target="../ink/ink609.xml"/><Relationship Id="rId678" Type="http://schemas.openxmlformats.org/officeDocument/2006/relationships/customXml" Target="../ink/ink728.xml"/><Relationship Id="rId28" Type="http://schemas.openxmlformats.org/officeDocument/2006/relationships/customXml" Target="../ink/ink403.xml"/><Relationship Id="rId275" Type="http://schemas.openxmlformats.org/officeDocument/2006/relationships/image" Target="../media/image307.png"/><Relationship Id="rId300" Type="http://schemas.openxmlformats.org/officeDocument/2006/relationships/customXml" Target="../ink/ink539.xml"/><Relationship Id="rId482" Type="http://schemas.openxmlformats.org/officeDocument/2006/relationships/customXml" Target="../ink/ink630.xml"/><Relationship Id="rId538" Type="http://schemas.openxmlformats.org/officeDocument/2006/relationships/customXml" Target="../ink/ink658.xml"/><Relationship Id="rId81" Type="http://schemas.openxmlformats.org/officeDocument/2006/relationships/image" Target="../media/image210.png"/><Relationship Id="rId135" Type="http://schemas.openxmlformats.org/officeDocument/2006/relationships/image" Target="../media/image237.png"/><Relationship Id="rId177" Type="http://schemas.openxmlformats.org/officeDocument/2006/relationships/image" Target="../media/image258.png"/><Relationship Id="rId342" Type="http://schemas.openxmlformats.org/officeDocument/2006/relationships/customXml" Target="../ink/ink560.xml"/><Relationship Id="rId384" Type="http://schemas.openxmlformats.org/officeDocument/2006/relationships/customXml" Target="../ink/ink581.xml"/><Relationship Id="rId591" Type="http://schemas.openxmlformats.org/officeDocument/2006/relationships/image" Target="../media/image465.png"/><Relationship Id="rId605" Type="http://schemas.openxmlformats.org/officeDocument/2006/relationships/image" Target="../media/image472.png"/><Relationship Id="rId202" Type="http://schemas.openxmlformats.org/officeDocument/2006/relationships/customXml" Target="../ink/ink490.xml"/><Relationship Id="rId244" Type="http://schemas.openxmlformats.org/officeDocument/2006/relationships/customXml" Target="../ink/ink511.xml"/><Relationship Id="rId647" Type="http://schemas.openxmlformats.org/officeDocument/2006/relationships/image" Target="../media/image493.png"/><Relationship Id="rId689" Type="http://schemas.openxmlformats.org/officeDocument/2006/relationships/image" Target="../media/image514.png"/><Relationship Id="rId39" Type="http://schemas.openxmlformats.org/officeDocument/2006/relationships/image" Target="../media/image189.png"/><Relationship Id="rId286" Type="http://schemas.openxmlformats.org/officeDocument/2006/relationships/customXml" Target="../ink/ink532.xml"/><Relationship Id="rId451" Type="http://schemas.openxmlformats.org/officeDocument/2006/relationships/image" Target="../media/image395.png"/><Relationship Id="rId493" Type="http://schemas.openxmlformats.org/officeDocument/2006/relationships/image" Target="../media/image416.png"/><Relationship Id="rId507" Type="http://schemas.openxmlformats.org/officeDocument/2006/relationships/image" Target="../media/image423.png"/><Relationship Id="rId549" Type="http://schemas.openxmlformats.org/officeDocument/2006/relationships/image" Target="../media/image444.png"/><Relationship Id="rId50" Type="http://schemas.openxmlformats.org/officeDocument/2006/relationships/customXml" Target="../ink/ink414.xml"/><Relationship Id="rId104" Type="http://schemas.openxmlformats.org/officeDocument/2006/relationships/customXml" Target="../ink/ink441.xml"/><Relationship Id="rId146" Type="http://schemas.openxmlformats.org/officeDocument/2006/relationships/customXml" Target="../ink/ink462.xml"/><Relationship Id="rId188" Type="http://schemas.openxmlformats.org/officeDocument/2006/relationships/customXml" Target="../ink/ink483.xml"/><Relationship Id="rId311" Type="http://schemas.openxmlformats.org/officeDocument/2006/relationships/image" Target="../media/image325.png"/><Relationship Id="rId353" Type="http://schemas.openxmlformats.org/officeDocument/2006/relationships/image" Target="../media/image346.png"/><Relationship Id="rId395" Type="http://schemas.openxmlformats.org/officeDocument/2006/relationships/image" Target="../media/image367.png"/><Relationship Id="rId409" Type="http://schemas.openxmlformats.org/officeDocument/2006/relationships/image" Target="../media/image374.png"/><Relationship Id="rId560" Type="http://schemas.openxmlformats.org/officeDocument/2006/relationships/customXml" Target="../ink/ink669.xml"/><Relationship Id="rId92" Type="http://schemas.openxmlformats.org/officeDocument/2006/relationships/customXml" Target="../ink/ink435.xml"/><Relationship Id="rId213" Type="http://schemas.openxmlformats.org/officeDocument/2006/relationships/image" Target="../media/image276.png"/><Relationship Id="rId420" Type="http://schemas.openxmlformats.org/officeDocument/2006/relationships/customXml" Target="../ink/ink599.xml"/><Relationship Id="rId616" Type="http://schemas.openxmlformats.org/officeDocument/2006/relationships/customXml" Target="../ink/ink697.xml"/><Relationship Id="rId658" Type="http://schemas.openxmlformats.org/officeDocument/2006/relationships/customXml" Target="../ink/ink718.xml"/><Relationship Id="rId255" Type="http://schemas.openxmlformats.org/officeDocument/2006/relationships/image" Target="../media/image297.png"/><Relationship Id="rId297" Type="http://schemas.openxmlformats.org/officeDocument/2006/relationships/image" Target="../media/image318.png"/><Relationship Id="rId462" Type="http://schemas.openxmlformats.org/officeDocument/2006/relationships/customXml" Target="../ink/ink620.xml"/><Relationship Id="rId518" Type="http://schemas.openxmlformats.org/officeDocument/2006/relationships/customXml" Target="../ink/ink648.xml"/><Relationship Id="rId115" Type="http://schemas.openxmlformats.org/officeDocument/2006/relationships/image" Target="../media/image227.png"/><Relationship Id="rId157" Type="http://schemas.openxmlformats.org/officeDocument/2006/relationships/image" Target="../media/image248.png"/><Relationship Id="rId322" Type="http://schemas.openxmlformats.org/officeDocument/2006/relationships/customXml" Target="../ink/ink550.xml"/><Relationship Id="rId364" Type="http://schemas.openxmlformats.org/officeDocument/2006/relationships/customXml" Target="../ink/ink571.xml"/><Relationship Id="rId61" Type="http://schemas.openxmlformats.org/officeDocument/2006/relationships/image" Target="../media/image200.png"/><Relationship Id="rId199" Type="http://schemas.openxmlformats.org/officeDocument/2006/relationships/image" Target="../media/image269.png"/><Relationship Id="rId571" Type="http://schemas.openxmlformats.org/officeDocument/2006/relationships/image" Target="../media/image455.png"/><Relationship Id="rId627" Type="http://schemas.openxmlformats.org/officeDocument/2006/relationships/image" Target="../media/image483.png"/><Relationship Id="rId669" Type="http://schemas.openxmlformats.org/officeDocument/2006/relationships/image" Target="../media/image504.png"/><Relationship Id="rId19" Type="http://schemas.openxmlformats.org/officeDocument/2006/relationships/image" Target="../media/image179.png"/><Relationship Id="rId224" Type="http://schemas.openxmlformats.org/officeDocument/2006/relationships/customXml" Target="../ink/ink501.xml"/><Relationship Id="rId266" Type="http://schemas.openxmlformats.org/officeDocument/2006/relationships/customXml" Target="../ink/ink522.xml"/><Relationship Id="rId431" Type="http://schemas.openxmlformats.org/officeDocument/2006/relationships/image" Target="../media/image385.png"/><Relationship Id="rId473" Type="http://schemas.openxmlformats.org/officeDocument/2006/relationships/image" Target="../media/image406.png"/><Relationship Id="rId529" Type="http://schemas.openxmlformats.org/officeDocument/2006/relationships/image" Target="../media/image434.png"/><Relationship Id="rId680" Type="http://schemas.openxmlformats.org/officeDocument/2006/relationships/customXml" Target="../ink/ink729.xml"/><Relationship Id="rId30" Type="http://schemas.openxmlformats.org/officeDocument/2006/relationships/customXml" Target="../ink/ink404.xml"/><Relationship Id="rId126" Type="http://schemas.openxmlformats.org/officeDocument/2006/relationships/customXml" Target="../ink/ink452.xml"/><Relationship Id="rId168" Type="http://schemas.openxmlformats.org/officeDocument/2006/relationships/customXml" Target="../ink/ink473.xml"/><Relationship Id="rId333" Type="http://schemas.openxmlformats.org/officeDocument/2006/relationships/image" Target="../media/image336.png"/><Relationship Id="rId540" Type="http://schemas.openxmlformats.org/officeDocument/2006/relationships/customXml" Target="../ink/ink659.xml"/><Relationship Id="rId72" Type="http://schemas.openxmlformats.org/officeDocument/2006/relationships/customXml" Target="../ink/ink425.xml"/><Relationship Id="rId375" Type="http://schemas.openxmlformats.org/officeDocument/2006/relationships/image" Target="../media/image357.png"/><Relationship Id="rId582" Type="http://schemas.openxmlformats.org/officeDocument/2006/relationships/customXml" Target="../ink/ink680.xml"/><Relationship Id="rId638" Type="http://schemas.openxmlformats.org/officeDocument/2006/relationships/customXml" Target="../ink/ink708.xml"/><Relationship Id="rId3" Type="http://schemas.openxmlformats.org/officeDocument/2006/relationships/image" Target="../media/image171.png"/><Relationship Id="rId235" Type="http://schemas.openxmlformats.org/officeDocument/2006/relationships/image" Target="../media/image287.png"/><Relationship Id="rId277" Type="http://schemas.openxmlformats.org/officeDocument/2006/relationships/image" Target="../media/image308.png"/><Relationship Id="rId400" Type="http://schemas.openxmlformats.org/officeDocument/2006/relationships/customXml" Target="../ink/ink589.xml"/><Relationship Id="rId442" Type="http://schemas.openxmlformats.org/officeDocument/2006/relationships/customXml" Target="../ink/ink610.xml"/><Relationship Id="rId484" Type="http://schemas.openxmlformats.org/officeDocument/2006/relationships/customXml" Target="../ink/ink631.xml"/><Relationship Id="rId137" Type="http://schemas.openxmlformats.org/officeDocument/2006/relationships/image" Target="../media/image238.png"/><Relationship Id="rId302" Type="http://schemas.openxmlformats.org/officeDocument/2006/relationships/customXml" Target="../ink/ink540.xml"/><Relationship Id="rId344" Type="http://schemas.openxmlformats.org/officeDocument/2006/relationships/customXml" Target="../ink/ink561.xml"/><Relationship Id="rId691" Type="http://schemas.openxmlformats.org/officeDocument/2006/relationships/image" Target="../media/image515.png"/><Relationship Id="rId41" Type="http://schemas.openxmlformats.org/officeDocument/2006/relationships/image" Target="../media/image190.png"/><Relationship Id="rId83" Type="http://schemas.openxmlformats.org/officeDocument/2006/relationships/image" Target="../media/image211.png"/><Relationship Id="rId179" Type="http://schemas.openxmlformats.org/officeDocument/2006/relationships/image" Target="../media/image259.png"/><Relationship Id="rId386" Type="http://schemas.openxmlformats.org/officeDocument/2006/relationships/customXml" Target="../ink/ink582.xml"/><Relationship Id="rId551" Type="http://schemas.openxmlformats.org/officeDocument/2006/relationships/image" Target="../media/image445.png"/><Relationship Id="rId593" Type="http://schemas.openxmlformats.org/officeDocument/2006/relationships/image" Target="../media/image466.png"/><Relationship Id="rId607" Type="http://schemas.openxmlformats.org/officeDocument/2006/relationships/image" Target="../media/image473.png"/><Relationship Id="rId649" Type="http://schemas.openxmlformats.org/officeDocument/2006/relationships/image" Target="../media/image494.png"/><Relationship Id="rId190" Type="http://schemas.openxmlformats.org/officeDocument/2006/relationships/customXml" Target="../ink/ink484.xml"/><Relationship Id="rId204" Type="http://schemas.openxmlformats.org/officeDocument/2006/relationships/customXml" Target="../ink/ink491.xml"/><Relationship Id="rId246" Type="http://schemas.openxmlformats.org/officeDocument/2006/relationships/customXml" Target="../ink/ink512.xml"/><Relationship Id="rId288" Type="http://schemas.openxmlformats.org/officeDocument/2006/relationships/customXml" Target="../ink/ink533.xml"/><Relationship Id="rId411" Type="http://schemas.openxmlformats.org/officeDocument/2006/relationships/image" Target="../media/image375.png"/><Relationship Id="rId453" Type="http://schemas.openxmlformats.org/officeDocument/2006/relationships/image" Target="../media/image396.png"/><Relationship Id="rId509" Type="http://schemas.openxmlformats.org/officeDocument/2006/relationships/image" Target="../media/image424.png"/><Relationship Id="rId660" Type="http://schemas.openxmlformats.org/officeDocument/2006/relationships/customXml" Target="../ink/ink719.xml"/><Relationship Id="rId106" Type="http://schemas.openxmlformats.org/officeDocument/2006/relationships/customXml" Target="../ink/ink442.xml"/><Relationship Id="rId313" Type="http://schemas.openxmlformats.org/officeDocument/2006/relationships/image" Target="../media/image326.png"/><Relationship Id="rId495" Type="http://schemas.openxmlformats.org/officeDocument/2006/relationships/image" Target="../media/image417.png"/><Relationship Id="rId10" Type="http://schemas.openxmlformats.org/officeDocument/2006/relationships/customXml" Target="../ink/ink394.xml"/><Relationship Id="rId52" Type="http://schemas.openxmlformats.org/officeDocument/2006/relationships/customXml" Target="../ink/ink415.xml"/><Relationship Id="rId94" Type="http://schemas.openxmlformats.org/officeDocument/2006/relationships/customXml" Target="../ink/ink436.xml"/><Relationship Id="rId148" Type="http://schemas.openxmlformats.org/officeDocument/2006/relationships/customXml" Target="../ink/ink463.xml"/><Relationship Id="rId355" Type="http://schemas.openxmlformats.org/officeDocument/2006/relationships/image" Target="../media/image347.png"/><Relationship Id="rId397" Type="http://schemas.openxmlformats.org/officeDocument/2006/relationships/image" Target="../media/image368.png"/><Relationship Id="rId520" Type="http://schemas.openxmlformats.org/officeDocument/2006/relationships/customXml" Target="../ink/ink649.xml"/><Relationship Id="rId562" Type="http://schemas.openxmlformats.org/officeDocument/2006/relationships/customXml" Target="../ink/ink670.xml"/><Relationship Id="rId618" Type="http://schemas.openxmlformats.org/officeDocument/2006/relationships/customXml" Target="../ink/ink698.xml"/><Relationship Id="rId215" Type="http://schemas.openxmlformats.org/officeDocument/2006/relationships/image" Target="../media/image277.png"/><Relationship Id="rId257" Type="http://schemas.openxmlformats.org/officeDocument/2006/relationships/image" Target="../media/image298.png"/><Relationship Id="rId422" Type="http://schemas.openxmlformats.org/officeDocument/2006/relationships/customXml" Target="../ink/ink600.xml"/><Relationship Id="rId464" Type="http://schemas.openxmlformats.org/officeDocument/2006/relationships/customXml" Target="../ink/ink621.xml"/><Relationship Id="rId299" Type="http://schemas.openxmlformats.org/officeDocument/2006/relationships/image" Target="../media/image319.png"/><Relationship Id="rId63" Type="http://schemas.openxmlformats.org/officeDocument/2006/relationships/image" Target="../media/image201.png"/><Relationship Id="rId159" Type="http://schemas.openxmlformats.org/officeDocument/2006/relationships/image" Target="../media/image249.png"/><Relationship Id="rId366" Type="http://schemas.openxmlformats.org/officeDocument/2006/relationships/customXml" Target="../ink/ink572.xml"/><Relationship Id="rId573" Type="http://schemas.openxmlformats.org/officeDocument/2006/relationships/image" Target="../media/image456.png"/><Relationship Id="rId226" Type="http://schemas.openxmlformats.org/officeDocument/2006/relationships/customXml" Target="../ink/ink502.xml"/><Relationship Id="rId433" Type="http://schemas.openxmlformats.org/officeDocument/2006/relationships/image" Target="../media/image386.png"/><Relationship Id="rId640" Type="http://schemas.openxmlformats.org/officeDocument/2006/relationships/customXml" Target="../ink/ink709.xml"/><Relationship Id="rId74" Type="http://schemas.openxmlformats.org/officeDocument/2006/relationships/customXml" Target="../ink/ink426.xml"/><Relationship Id="rId377" Type="http://schemas.openxmlformats.org/officeDocument/2006/relationships/image" Target="../media/image358.png"/><Relationship Id="rId500" Type="http://schemas.openxmlformats.org/officeDocument/2006/relationships/customXml" Target="../ink/ink639.xml"/><Relationship Id="rId584" Type="http://schemas.openxmlformats.org/officeDocument/2006/relationships/customXml" Target="../ink/ink681.xml"/><Relationship Id="rId5" Type="http://schemas.openxmlformats.org/officeDocument/2006/relationships/image" Target="../media/image172.png"/><Relationship Id="rId237" Type="http://schemas.openxmlformats.org/officeDocument/2006/relationships/image" Target="../media/image288.png"/><Relationship Id="rId444" Type="http://schemas.openxmlformats.org/officeDocument/2006/relationships/customXml" Target="../ink/ink611.xml"/><Relationship Id="rId651" Type="http://schemas.openxmlformats.org/officeDocument/2006/relationships/image" Target="../media/image495.png"/><Relationship Id="rId290" Type="http://schemas.openxmlformats.org/officeDocument/2006/relationships/customXml" Target="../ink/ink534.xml"/><Relationship Id="rId304" Type="http://schemas.openxmlformats.org/officeDocument/2006/relationships/customXml" Target="../ink/ink541.xml"/><Relationship Id="rId388" Type="http://schemas.openxmlformats.org/officeDocument/2006/relationships/customXml" Target="../ink/ink583.xml"/><Relationship Id="rId511" Type="http://schemas.openxmlformats.org/officeDocument/2006/relationships/image" Target="../media/image425.png"/><Relationship Id="rId609" Type="http://schemas.openxmlformats.org/officeDocument/2006/relationships/image" Target="../media/image474.png"/><Relationship Id="rId85" Type="http://schemas.openxmlformats.org/officeDocument/2006/relationships/image" Target="../media/image212.png"/><Relationship Id="rId150" Type="http://schemas.openxmlformats.org/officeDocument/2006/relationships/customXml" Target="../ink/ink464.xml"/><Relationship Id="rId595" Type="http://schemas.openxmlformats.org/officeDocument/2006/relationships/image" Target="../media/image467.png"/><Relationship Id="rId248" Type="http://schemas.openxmlformats.org/officeDocument/2006/relationships/customXml" Target="../ink/ink513.xml"/><Relationship Id="rId455" Type="http://schemas.openxmlformats.org/officeDocument/2006/relationships/image" Target="../media/image397.png"/><Relationship Id="rId662" Type="http://schemas.openxmlformats.org/officeDocument/2006/relationships/customXml" Target="../ink/ink720.xml"/><Relationship Id="rId12" Type="http://schemas.openxmlformats.org/officeDocument/2006/relationships/customXml" Target="../ink/ink395.xml"/><Relationship Id="rId108" Type="http://schemas.openxmlformats.org/officeDocument/2006/relationships/customXml" Target="../ink/ink443.xml"/><Relationship Id="rId315" Type="http://schemas.openxmlformats.org/officeDocument/2006/relationships/image" Target="../media/image327.png"/><Relationship Id="rId522" Type="http://schemas.openxmlformats.org/officeDocument/2006/relationships/customXml" Target="../ink/ink650.xml"/><Relationship Id="rId96" Type="http://schemas.openxmlformats.org/officeDocument/2006/relationships/customXml" Target="../ink/ink437.xml"/><Relationship Id="rId161" Type="http://schemas.openxmlformats.org/officeDocument/2006/relationships/image" Target="../media/image250.png"/><Relationship Id="rId399" Type="http://schemas.openxmlformats.org/officeDocument/2006/relationships/image" Target="../media/image369.png"/><Relationship Id="rId259" Type="http://schemas.openxmlformats.org/officeDocument/2006/relationships/image" Target="../media/image299.png"/><Relationship Id="rId466" Type="http://schemas.openxmlformats.org/officeDocument/2006/relationships/customXml" Target="../ink/ink622.xml"/><Relationship Id="rId673" Type="http://schemas.openxmlformats.org/officeDocument/2006/relationships/image" Target="../media/image506.png"/><Relationship Id="rId23" Type="http://schemas.openxmlformats.org/officeDocument/2006/relationships/image" Target="../media/image181.png"/><Relationship Id="rId119" Type="http://schemas.openxmlformats.org/officeDocument/2006/relationships/image" Target="../media/image229.png"/><Relationship Id="rId326" Type="http://schemas.openxmlformats.org/officeDocument/2006/relationships/customXml" Target="../ink/ink552.xml"/><Relationship Id="rId533" Type="http://schemas.openxmlformats.org/officeDocument/2006/relationships/image" Target="../media/image436.png"/><Relationship Id="rId172" Type="http://schemas.openxmlformats.org/officeDocument/2006/relationships/customXml" Target="../ink/ink475.xml"/><Relationship Id="rId477" Type="http://schemas.openxmlformats.org/officeDocument/2006/relationships/image" Target="../media/image408.png"/><Relationship Id="rId600" Type="http://schemas.openxmlformats.org/officeDocument/2006/relationships/customXml" Target="../ink/ink689.xml"/><Relationship Id="rId684" Type="http://schemas.openxmlformats.org/officeDocument/2006/relationships/customXml" Target="../ink/ink731.xml"/><Relationship Id="rId337" Type="http://schemas.openxmlformats.org/officeDocument/2006/relationships/image" Target="../media/image338.png"/><Relationship Id="rId34" Type="http://schemas.openxmlformats.org/officeDocument/2006/relationships/customXml" Target="../ink/ink406.xml"/><Relationship Id="rId544" Type="http://schemas.openxmlformats.org/officeDocument/2006/relationships/customXml" Target="../ink/ink661.xml"/><Relationship Id="rId183" Type="http://schemas.openxmlformats.org/officeDocument/2006/relationships/image" Target="../media/image261.png"/><Relationship Id="rId390" Type="http://schemas.openxmlformats.org/officeDocument/2006/relationships/customXml" Target="../ink/ink584.xml"/><Relationship Id="rId404" Type="http://schemas.openxmlformats.org/officeDocument/2006/relationships/customXml" Target="../ink/ink591.xml"/><Relationship Id="rId611" Type="http://schemas.openxmlformats.org/officeDocument/2006/relationships/image" Target="../media/image475.png"/><Relationship Id="rId250" Type="http://schemas.openxmlformats.org/officeDocument/2006/relationships/customXml" Target="../ink/ink514.xml"/><Relationship Id="rId488" Type="http://schemas.openxmlformats.org/officeDocument/2006/relationships/customXml" Target="../ink/ink633.xml"/><Relationship Id="rId45" Type="http://schemas.openxmlformats.org/officeDocument/2006/relationships/image" Target="../media/image192.png"/><Relationship Id="rId110" Type="http://schemas.openxmlformats.org/officeDocument/2006/relationships/customXml" Target="../ink/ink444.xml"/><Relationship Id="rId348" Type="http://schemas.openxmlformats.org/officeDocument/2006/relationships/customXml" Target="../ink/ink563.xml"/><Relationship Id="rId555" Type="http://schemas.openxmlformats.org/officeDocument/2006/relationships/image" Target="../media/image447.png"/><Relationship Id="rId194" Type="http://schemas.openxmlformats.org/officeDocument/2006/relationships/customXml" Target="../ink/ink486.xml"/><Relationship Id="rId208" Type="http://schemas.openxmlformats.org/officeDocument/2006/relationships/customXml" Target="../ink/ink493.xml"/><Relationship Id="rId415" Type="http://schemas.openxmlformats.org/officeDocument/2006/relationships/image" Target="../media/image377.png"/><Relationship Id="rId622" Type="http://schemas.openxmlformats.org/officeDocument/2006/relationships/customXml" Target="../ink/ink700.xml"/><Relationship Id="rId261" Type="http://schemas.openxmlformats.org/officeDocument/2006/relationships/image" Target="../media/image300.png"/><Relationship Id="rId499" Type="http://schemas.openxmlformats.org/officeDocument/2006/relationships/image" Target="../media/image419.png"/><Relationship Id="rId56" Type="http://schemas.openxmlformats.org/officeDocument/2006/relationships/customXml" Target="../ink/ink417.xml"/><Relationship Id="rId359" Type="http://schemas.openxmlformats.org/officeDocument/2006/relationships/image" Target="../media/image349.png"/><Relationship Id="rId566" Type="http://schemas.openxmlformats.org/officeDocument/2006/relationships/customXml" Target="../ink/ink672.xml"/><Relationship Id="rId121" Type="http://schemas.openxmlformats.org/officeDocument/2006/relationships/image" Target="../media/image230.png"/><Relationship Id="rId219" Type="http://schemas.openxmlformats.org/officeDocument/2006/relationships/image" Target="../media/image279.png"/><Relationship Id="rId426" Type="http://schemas.openxmlformats.org/officeDocument/2006/relationships/customXml" Target="../ink/ink602.xml"/><Relationship Id="rId633" Type="http://schemas.openxmlformats.org/officeDocument/2006/relationships/image" Target="../media/image486.png"/><Relationship Id="rId67" Type="http://schemas.openxmlformats.org/officeDocument/2006/relationships/image" Target="../media/image203.png"/><Relationship Id="rId272" Type="http://schemas.openxmlformats.org/officeDocument/2006/relationships/customXml" Target="../ink/ink525.xml"/><Relationship Id="rId577" Type="http://schemas.openxmlformats.org/officeDocument/2006/relationships/image" Target="../media/image458.png"/><Relationship Id="rId132" Type="http://schemas.openxmlformats.org/officeDocument/2006/relationships/customXml" Target="../ink/ink455.xml"/><Relationship Id="rId437" Type="http://schemas.openxmlformats.org/officeDocument/2006/relationships/image" Target="../media/image388.png"/><Relationship Id="rId644" Type="http://schemas.openxmlformats.org/officeDocument/2006/relationships/customXml" Target="../ink/ink711.xml"/><Relationship Id="rId283" Type="http://schemas.openxmlformats.org/officeDocument/2006/relationships/image" Target="../media/image311.png"/><Relationship Id="rId490" Type="http://schemas.openxmlformats.org/officeDocument/2006/relationships/customXml" Target="../ink/ink634.xml"/><Relationship Id="rId504" Type="http://schemas.openxmlformats.org/officeDocument/2006/relationships/customXml" Target="../ink/ink641.xml"/><Relationship Id="rId78" Type="http://schemas.openxmlformats.org/officeDocument/2006/relationships/customXml" Target="../ink/ink428.xml"/><Relationship Id="rId143" Type="http://schemas.openxmlformats.org/officeDocument/2006/relationships/image" Target="../media/image241.png"/><Relationship Id="rId350" Type="http://schemas.openxmlformats.org/officeDocument/2006/relationships/customXml" Target="../ink/ink564.xml"/><Relationship Id="rId588" Type="http://schemas.openxmlformats.org/officeDocument/2006/relationships/customXml" Target="../ink/ink683.xml"/><Relationship Id="rId9" Type="http://schemas.openxmlformats.org/officeDocument/2006/relationships/image" Target="../media/image174.png"/><Relationship Id="rId210" Type="http://schemas.openxmlformats.org/officeDocument/2006/relationships/customXml" Target="../ink/ink494.xml"/><Relationship Id="rId448" Type="http://schemas.openxmlformats.org/officeDocument/2006/relationships/customXml" Target="../ink/ink613.xml"/><Relationship Id="rId655" Type="http://schemas.openxmlformats.org/officeDocument/2006/relationships/image" Target="../media/image497.png"/><Relationship Id="rId294" Type="http://schemas.openxmlformats.org/officeDocument/2006/relationships/customXml" Target="../ink/ink536.xml"/><Relationship Id="rId308" Type="http://schemas.openxmlformats.org/officeDocument/2006/relationships/customXml" Target="../ink/ink543.xml"/><Relationship Id="rId515" Type="http://schemas.openxmlformats.org/officeDocument/2006/relationships/image" Target="../media/image427.png"/><Relationship Id="rId89" Type="http://schemas.openxmlformats.org/officeDocument/2006/relationships/image" Target="../media/image214.png"/><Relationship Id="rId154" Type="http://schemas.openxmlformats.org/officeDocument/2006/relationships/customXml" Target="../ink/ink466.xml"/><Relationship Id="rId361" Type="http://schemas.openxmlformats.org/officeDocument/2006/relationships/image" Target="../media/image350.png"/><Relationship Id="rId599" Type="http://schemas.openxmlformats.org/officeDocument/2006/relationships/image" Target="../media/image469.png"/><Relationship Id="rId459" Type="http://schemas.openxmlformats.org/officeDocument/2006/relationships/image" Target="../media/image399.png"/><Relationship Id="rId666" Type="http://schemas.openxmlformats.org/officeDocument/2006/relationships/customXml" Target="../ink/ink722.xml"/><Relationship Id="rId16" Type="http://schemas.openxmlformats.org/officeDocument/2006/relationships/customXml" Target="../ink/ink397.xml"/><Relationship Id="rId221" Type="http://schemas.openxmlformats.org/officeDocument/2006/relationships/image" Target="../media/image280.png"/><Relationship Id="rId319" Type="http://schemas.openxmlformats.org/officeDocument/2006/relationships/image" Target="../media/image329.png"/><Relationship Id="rId526" Type="http://schemas.openxmlformats.org/officeDocument/2006/relationships/customXml" Target="../ink/ink652.xml"/><Relationship Id="rId165" Type="http://schemas.openxmlformats.org/officeDocument/2006/relationships/image" Target="../media/image252.png"/><Relationship Id="rId372" Type="http://schemas.openxmlformats.org/officeDocument/2006/relationships/customXml" Target="../ink/ink575.xml"/><Relationship Id="rId677" Type="http://schemas.openxmlformats.org/officeDocument/2006/relationships/image" Target="../media/image508.png"/><Relationship Id="rId232" Type="http://schemas.openxmlformats.org/officeDocument/2006/relationships/customXml" Target="../ink/ink505.xml"/><Relationship Id="rId27" Type="http://schemas.openxmlformats.org/officeDocument/2006/relationships/image" Target="../media/image183.png"/><Relationship Id="rId537" Type="http://schemas.openxmlformats.org/officeDocument/2006/relationships/image" Target="../media/image438.png"/><Relationship Id="rId80" Type="http://schemas.openxmlformats.org/officeDocument/2006/relationships/customXml" Target="../ink/ink429.xml"/><Relationship Id="rId176" Type="http://schemas.openxmlformats.org/officeDocument/2006/relationships/customXml" Target="../ink/ink477.xml"/><Relationship Id="rId383" Type="http://schemas.openxmlformats.org/officeDocument/2006/relationships/image" Target="../media/image361.png"/><Relationship Id="rId590" Type="http://schemas.openxmlformats.org/officeDocument/2006/relationships/customXml" Target="../ink/ink684.xml"/><Relationship Id="rId604" Type="http://schemas.openxmlformats.org/officeDocument/2006/relationships/customXml" Target="../ink/ink691.xml"/><Relationship Id="rId243" Type="http://schemas.openxmlformats.org/officeDocument/2006/relationships/image" Target="../media/image291.png"/><Relationship Id="rId450" Type="http://schemas.openxmlformats.org/officeDocument/2006/relationships/customXml" Target="../ink/ink614.xml"/><Relationship Id="rId688" Type="http://schemas.openxmlformats.org/officeDocument/2006/relationships/customXml" Target="../ink/ink733.xml"/><Relationship Id="rId38" Type="http://schemas.openxmlformats.org/officeDocument/2006/relationships/customXml" Target="../ink/ink408.xml"/><Relationship Id="rId103" Type="http://schemas.openxmlformats.org/officeDocument/2006/relationships/image" Target="../media/image221.png"/><Relationship Id="rId310" Type="http://schemas.openxmlformats.org/officeDocument/2006/relationships/customXml" Target="../ink/ink544.xml"/><Relationship Id="rId548" Type="http://schemas.openxmlformats.org/officeDocument/2006/relationships/customXml" Target="../ink/ink663.xml"/><Relationship Id="rId91" Type="http://schemas.openxmlformats.org/officeDocument/2006/relationships/image" Target="../media/image215.png"/><Relationship Id="rId187" Type="http://schemas.openxmlformats.org/officeDocument/2006/relationships/image" Target="../media/image263.png"/><Relationship Id="rId394" Type="http://schemas.openxmlformats.org/officeDocument/2006/relationships/customXml" Target="../ink/ink586.xml"/><Relationship Id="rId408" Type="http://schemas.openxmlformats.org/officeDocument/2006/relationships/customXml" Target="../ink/ink593.xml"/><Relationship Id="rId615" Type="http://schemas.openxmlformats.org/officeDocument/2006/relationships/image" Target="../media/image477.png"/><Relationship Id="rId254" Type="http://schemas.openxmlformats.org/officeDocument/2006/relationships/customXml" Target="../ink/ink516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40.xml"/><Relationship Id="rId18" Type="http://schemas.openxmlformats.org/officeDocument/2006/relationships/image" Target="../media/image523.png"/><Relationship Id="rId26" Type="http://schemas.openxmlformats.org/officeDocument/2006/relationships/image" Target="../media/image527.png"/><Relationship Id="rId3" Type="http://schemas.openxmlformats.org/officeDocument/2006/relationships/customXml" Target="../ink/ink735.xml"/><Relationship Id="rId21" Type="http://schemas.openxmlformats.org/officeDocument/2006/relationships/customXml" Target="../ink/ink744.xml"/><Relationship Id="rId34" Type="http://schemas.openxmlformats.org/officeDocument/2006/relationships/image" Target="../media/image531.png"/><Relationship Id="rId7" Type="http://schemas.openxmlformats.org/officeDocument/2006/relationships/customXml" Target="../ink/ink737.xml"/><Relationship Id="rId12" Type="http://schemas.openxmlformats.org/officeDocument/2006/relationships/image" Target="../media/image520.png"/><Relationship Id="rId17" Type="http://schemas.openxmlformats.org/officeDocument/2006/relationships/customXml" Target="../ink/ink742.xml"/><Relationship Id="rId25" Type="http://schemas.openxmlformats.org/officeDocument/2006/relationships/customXml" Target="../ink/ink746.xml"/><Relationship Id="rId33" Type="http://schemas.openxmlformats.org/officeDocument/2006/relationships/customXml" Target="../ink/ink750.xml"/><Relationship Id="rId2" Type="http://schemas.openxmlformats.org/officeDocument/2006/relationships/image" Target="../media/image6910.png"/><Relationship Id="rId16" Type="http://schemas.openxmlformats.org/officeDocument/2006/relationships/image" Target="../media/image522.png"/><Relationship Id="rId20" Type="http://schemas.openxmlformats.org/officeDocument/2006/relationships/image" Target="../media/image524.png"/><Relationship Id="rId29" Type="http://schemas.openxmlformats.org/officeDocument/2006/relationships/customXml" Target="../ink/ink7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7.png"/><Relationship Id="rId11" Type="http://schemas.openxmlformats.org/officeDocument/2006/relationships/customXml" Target="../ink/ink739.xml"/><Relationship Id="rId24" Type="http://schemas.openxmlformats.org/officeDocument/2006/relationships/image" Target="../media/image526.png"/><Relationship Id="rId32" Type="http://schemas.openxmlformats.org/officeDocument/2006/relationships/image" Target="../media/image530.png"/><Relationship Id="rId5" Type="http://schemas.openxmlformats.org/officeDocument/2006/relationships/customXml" Target="../ink/ink736.xml"/><Relationship Id="rId15" Type="http://schemas.openxmlformats.org/officeDocument/2006/relationships/customXml" Target="../ink/ink741.xml"/><Relationship Id="rId23" Type="http://schemas.openxmlformats.org/officeDocument/2006/relationships/customXml" Target="../ink/ink745.xml"/><Relationship Id="rId28" Type="http://schemas.openxmlformats.org/officeDocument/2006/relationships/image" Target="../media/image528.png"/><Relationship Id="rId36" Type="http://schemas.openxmlformats.org/officeDocument/2006/relationships/image" Target="../media/image532.png"/><Relationship Id="rId10" Type="http://schemas.openxmlformats.org/officeDocument/2006/relationships/image" Target="../media/image519.png"/><Relationship Id="rId19" Type="http://schemas.openxmlformats.org/officeDocument/2006/relationships/customXml" Target="../ink/ink743.xml"/><Relationship Id="rId31" Type="http://schemas.openxmlformats.org/officeDocument/2006/relationships/customXml" Target="../ink/ink749.xml"/><Relationship Id="rId4" Type="http://schemas.openxmlformats.org/officeDocument/2006/relationships/image" Target="../media/image516.png"/><Relationship Id="rId9" Type="http://schemas.openxmlformats.org/officeDocument/2006/relationships/customXml" Target="../ink/ink738.xml"/><Relationship Id="rId14" Type="http://schemas.openxmlformats.org/officeDocument/2006/relationships/image" Target="../media/image521.png"/><Relationship Id="rId22" Type="http://schemas.openxmlformats.org/officeDocument/2006/relationships/image" Target="../media/image525.png"/><Relationship Id="rId27" Type="http://schemas.openxmlformats.org/officeDocument/2006/relationships/customXml" Target="../ink/ink747.xml"/><Relationship Id="rId30" Type="http://schemas.openxmlformats.org/officeDocument/2006/relationships/image" Target="../media/image529.png"/><Relationship Id="rId35" Type="http://schemas.openxmlformats.org/officeDocument/2006/relationships/customXml" Target="../ink/ink751.xml"/><Relationship Id="rId8" Type="http://schemas.openxmlformats.org/officeDocument/2006/relationships/image" Target="../media/image5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 Finanzen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Außenwirtschaft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69388E9-D86F-F054-0118-623FAFD138A3}"/>
                  </a:ext>
                </a:extLst>
              </p14:cNvPr>
              <p14:cNvContentPartPr/>
              <p14:nvPr/>
            </p14:nvContentPartPr>
            <p14:xfrm>
              <a:off x="8387084" y="6896062"/>
              <a:ext cx="360" cy="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69388E9-D86F-F054-0118-623FAFD138A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78444" y="688706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C4ADCEE0-ADBA-5C6F-648E-E515FB9792FB}"/>
                  </a:ext>
                </a:extLst>
              </p14:cNvPr>
              <p14:cNvContentPartPr/>
              <p14:nvPr/>
            </p14:nvContentPartPr>
            <p14:xfrm>
              <a:off x="4061847" y="3791127"/>
              <a:ext cx="39240" cy="190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C4ADCEE0-ADBA-5C6F-648E-E515FB9792F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52847" y="3782487"/>
                <a:ext cx="568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165744EE-C3D2-BB34-58A3-5A6EB56ADD5A}"/>
                  </a:ext>
                </a:extLst>
              </p14:cNvPr>
              <p14:cNvContentPartPr/>
              <p14:nvPr/>
            </p14:nvContentPartPr>
            <p14:xfrm>
              <a:off x="329007" y="2545887"/>
              <a:ext cx="392400" cy="14220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165744EE-C3D2-BB34-58A3-5A6EB56ADD5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0367" y="2537247"/>
                <a:ext cx="4100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9337C921-75C4-E334-E9F6-61A0C81627CF}"/>
                  </a:ext>
                </a:extLst>
              </p14:cNvPr>
              <p14:cNvContentPartPr/>
              <p14:nvPr/>
            </p14:nvContentPartPr>
            <p14:xfrm>
              <a:off x="414327" y="2964567"/>
              <a:ext cx="474480" cy="10620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9337C921-75C4-E334-E9F6-61A0C81627C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5687" y="2955927"/>
                <a:ext cx="49212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02C5490F-D3A7-9C4F-E9AB-B8CBA6EF5665}"/>
                  </a:ext>
                </a:extLst>
              </p14:cNvPr>
              <p14:cNvContentPartPr/>
              <p14:nvPr/>
            </p14:nvContentPartPr>
            <p14:xfrm>
              <a:off x="8493807" y="129927"/>
              <a:ext cx="3322080" cy="223128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02C5490F-D3A7-9C4F-E9AB-B8CBA6EF566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484807" y="121287"/>
                <a:ext cx="3339720" cy="224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AE4F5DEC-8AF9-332A-22C3-507FC127D1FB}"/>
              </a:ext>
            </a:extLst>
          </p:cNvPr>
          <p:cNvGrpSpPr/>
          <p:nvPr/>
        </p:nvGrpSpPr>
        <p:grpSpPr>
          <a:xfrm>
            <a:off x="8280327" y="24807"/>
            <a:ext cx="3233880" cy="2324160"/>
            <a:chOff x="8280327" y="24807"/>
            <a:chExt cx="3233880" cy="232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A131A7F-21DB-BE0E-9ED3-5B7375E79EE4}"/>
                    </a:ext>
                  </a:extLst>
                </p14:cNvPr>
                <p14:cNvContentPartPr/>
                <p14:nvPr/>
              </p14:nvContentPartPr>
              <p14:xfrm>
                <a:off x="8847687" y="291927"/>
                <a:ext cx="321840" cy="3153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A131A7F-21DB-BE0E-9ED3-5B7375E79EE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838687" y="283287"/>
                  <a:ext cx="3394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914BC37-6FA8-17EF-3D0D-3DFE60136EFD}"/>
                    </a:ext>
                  </a:extLst>
                </p14:cNvPr>
                <p14:cNvContentPartPr/>
                <p14:nvPr/>
              </p14:nvContentPartPr>
              <p14:xfrm>
                <a:off x="9147567" y="462567"/>
                <a:ext cx="366120" cy="1670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914BC37-6FA8-17EF-3D0D-3DFE60136EF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138927" y="453567"/>
                  <a:ext cx="3837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0C6A2EA-833D-062D-83FB-E6532C0FF527}"/>
                    </a:ext>
                  </a:extLst>
                </p14:cNvPr>
                <p14:cNvContentPartPr/>
                <p14:nvPr/>
              </p14:nvContentPartPr>
              <p14:xfrm>
                <a:off x="9530967" y="286887"/>
                <a:ext cx="320760" cy="3283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0C6A2EA-833D-062D-83FB-E6532C0FF52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522327" y="278247"/>
                  <a:ext cx="33840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BFCC465-4D1A-1806-987D-DF7557D163F1}"/>
                    </a:ext>
                  </a:extLst>
                </p14:cNvPr>
                <p14:cNvContentPartPr/>
                <p14:nvPr/>
              </p14:nvContentPartPr>
              <p14:xfrm>
                <a:off x="9556527" y="359247"/>
                <a:ext cx="127440" cy="190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BFCC465-4D1A-1806-987D-DF7557D163F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547887" y="350607"/>
                  <a:ext cx="145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F863AD3-F52F-CD44-33EB-7266885885B1}"/>
                    </a:ext>
                  </a:extLst>
                </p14:cNvPr>
                <p14:cNvContentPartPr/>
                <p14:nvPr/>
              </p14:nvContentPartPr>
              <p14:xfrm>
                <a:off x="9920127" y="488847"/>
                <a:ext cx="173160" cy="633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F863AD3-F52F-CD44-33EB-7266885885B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911487" y="479847"/>
                  <a:ext cx="1908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FFE9DAA-2937-2563-9889-78F607D6B5DB}"/>
                    </a:ext>
                  </a:extLst>
                </p14:cNvPr>
                <p14:cNvContentPartPr/>
                <p14:nvPr/>
              </p14:nvContentPartPr>
              <p14:xfrm>
                <a:off x="10128567" y="482727"/>
                <a:ext cx="176040" cy="3438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FFE9DAA-2937-2563-9889-78F607D6B5D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119927" y="473727"/>
                  <a:ext cx="19368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EE23004-B859-EC96-B686-52CA24DDE76E}"/>
                    </a:ext>
                  </a:extLst>
                </p14:cNvPr>
                <p14:cNvContentPartPr/>
                <p14:nvPr/>
              </p14:nvContentPartPr>
              <p14:xfrm>
                <a:off x="8739687" y="807087"/>
                <a:ext cx="334080" cy="3895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EE23004-B859-EC96-B686-52CA24DDE76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731047" y="798087"/>
                  <a:ext cx="35172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4FE11F5-3CFF-A436-38AE-4F5E30440111}"/>
                    </a:ext>
                  </a:extLst>
                </p14:cNvPr>
                <p14:cNvContentPartPr/>
                <p14:nvPr/>
              </p14:nvContentPartPr>
              <p14:xfrm>
                <a:off x="8820327" y="1040007"/>
                <a:ext cx="395640" cy="1386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4FE11F5-3CFF-A436-38AE-4F5E3044011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811687" y="1031007"/>
                  <a:ext cx="413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079D047-A4CB-98FE-7C41-13B5668585FB}"/>
                    </a:ext>
                  </a:extLst>
                </p14:cNvPr>
                <p14:cNvContentPartPr/>
                <p14:nvPr/>
              </p14:nvContentPartPr>
              <p14:xfrm>
                <a:off x="9475167" y="854967"/>
                <a:ext cx="208080" cy="3189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079D047-A4CB-98FE-7C41-13B5668585F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466527" y="846327"/>
                  <a:ext cx="2257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DA51873-9837-36F4-7223-18A923CC71AF}"/>
                    </a:ext>
                  </a:extLst>
                </p14:cNvPr>
                <p14:cNvContentPartPr/>
                <p14:nvPr/>
              </p14:nvContentPartPr>
              <p14:xfrm>
                <a:off x="9812487" y="977007"/>
                <a:ext cx="79200" cy="1461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DA51873-9837-36F4-7223-18A923CC71A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803487" y="968367"/>
                  <a:ext cx="968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F191DE5-1975-BE00-5B07-D29D1F37B528}"/>
                    </a:ext>
                  </a:extLst>
                </p14:cNvPr>
                <p14:cNvContentPartPr/>
                <p14:nvPr/>
              </p14:nvContentPartPr>
              <p14:xfrm>
                <a:off x="10025607" y="960087"/>
                <a:ext cx="749880" cy="1947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F191DE5-1975-BE00-5B07-D29D1F37B52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016607" y="951087"/>
                  <a:ext cx="7675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3A30013-A5EF-AB64-B23A-9CFDEFA7002E}"/>
                    </a:ext>
                  </a:extLst>
                </p14:cNvPr>
                <p14:cNvContentPartPr/>
                <p14:nvPr/>
              </p14:nvContentPartPr>
              <p14:xfrm>
                <a:off x="10904727" y="773967"/>
                <a:ext cx="153720" cy="3294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3A30013-A5EF-AB64-B23A-9CFDEFA7002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896087" y="765327"/>
                  <a:ext cx="17136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F2C0A90-B4F0-ED4A-1522-1006E10E413A}"/>
                    </a:ext>
                  </a:extLst>
                </p14:cNvPr>
                <p14:cNvContentPartPr/>
                <p14:nvPr/>
              </p14:nvContentPartPr>
              <p14:xfrm>
                <a:off x="11198487" y="953247"/>
                <a:ext cx="315720" cy="1260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F2C0A90-B4F0-ED4A-1522-1006E10E413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189847" y="944247"/>
                  <a:ext cx="3333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467FF67-3DF7-A3D9-23E5-B3731DCAB8A3}"/>
                    </a:ext>
                  </a:extLst>
                </p14:cNvPr>
                <p14:cNvContentPartPr/>
                <p14:nvPr/>
              </p14:nvContentPartPr>
              <p14:xfrm>
                <a:off x="9273567" y="1457967"/>
                <a:ext cx="432360" cy="4442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467FF67-3DF7-A3D9-23E5-B3731DCAB8A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264567" y="1449327"/>
                  <a:ext cx="45000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3C9D027-F101-B1FF-7F33-D82BEB2FA151}"/>
                    </a:ext>
                  </a:extLst>
                </p14:cNvPr>
                <p14:cNvContentPartPr/>
                <p14:nvPr/>
              </p14:nvContentPartPr>
              <p14:xfrm>
                <a:off x="9849207" y="1701327"/>
                <a:ext cx="347040" cy="655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3C9D027-F101-B1FF-7F33-D82BEB2FA15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840567" y="1692327"/>
                  <a:ext cx="3646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E6F8DB8-9B0E-BBF8-D0F3-DFE90DFFBF6D}"/>
                    </a:ext>
                  </a:extLst>
                </p14:cNvPr>
                <p14:cNvContentPartPr/>
                <p14:nvPr/>
              </p14:nvContentPartPr>
              <p14:xfrm>
                <a:off x="9889887" y="1383807"/>
                <a:ext cx="43560" cy="1900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E6F8DB8-9B0E-BBF8-D0F3-DFE90DFFBF6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881247" y="1375167"/>
                  <a:ext cx="612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F73001C-A5E0-9012-1726-B6ABB20C0837}"/>
                    </a:ext>
                  </a:extLst>
                </p14:cNvPr>
                <p14:cNvContentPartPr/>
                <p14:nvPr/>
              </p14:nvContentPartPr>
              <p14:xfrm>
                <a:off x="10055487" y="1369047"/>
                <a:ext cx="246960" cy="2059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F73001C-A5E0-9012-1726-B6ABB20C083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046847" y="1360047"/>
                  <a:ext cx="2646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BA7AB54-687B-9299-705C-1354D1683585}"/>
                    </a:ext>
                  </a:extLst>
                </p14:cNvPr>
                <p14:cNvContentPartPr/>
                <p14:nvPr/>
              </p14:nvContentPartPr>
              <p14:xfrm>
                <a:off x="8823927" y="1933527"/>
                <a:ext cx="1967400" cy="1774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BA7AB54-687B-9299-705C-1354D168358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814927" y="1924527"/>
                  <a:ext cx="19850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B162236-6ED0-26D2-B7C0-267C67D23CF2}"/>
                    </a:ext>
                  </a:extLst>
                </p14:cNvPr>
                <p14:cNvContentPartPr/>
                <p14:nvPr/>
              </p14:nvContentPartPr>
              <p14:xfrm>
                <a:off x="8280327" y="24807"/>
                <a:ext cx="3032640" cy="23241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B162236-6ED0-26D2-B7C0-267C67D23CF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271327" y="15807"/>
                  <a:ext cx="3050280" cy="2341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9523" y="3810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Wettbewerbsgleichgewicht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/>
              <p:nvPr/>
            </p:nvSpPr>
            <p:spPr>
              <a:xfrm>
                <a:off x="19049" y="1030021"/>
                <a:ext cx="12172951" cy="479795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Die Konsumenten (A,B) maximieren bei gegebenen Preisen 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und gegebenen Anfangsausstattungen jeweils ihren Nutzen.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kann dabei jeweils als das Budget der Konsumenten (A,B) interpretiert werden.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Daraus ergeben sich die Nachfragen</a:t>
                </a:r>
              </a:p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Unter vollkommener Konkurrenz werden sich die Preise</a:t>
                </a:r>
              </a:p>
              <a:p>
                <a:pPr lvl="1"/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solange ändern, bis Angebot und Nachfrage übereinstimmen.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9" y="1030021"/>
                <a:ext cx="12172951" cy="4797958"/>
              </a:xfrm>
              <a:prstGeom prst="rect">
                <a:avLst/>
              </a:prstGeom>
              <a:blipFill>
                <a:blip r:embed="rId2"/>
                <a:stretch>
                  <a:fillRect l="-651" t="-10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A507BA5F-18A0-4D43-B818-A0C8D1C357E9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D4893ACA-B5F6-4882-20CB-0A8951F27400}"/>
                  </a:ext>
                </a:extLst>
              </p14:cNvPr>
              <p14:cNvContentPartPr/>
              <p14:nvPr/>
            </p14:nvContentPartPr>
            <p14:xfrm>
              <a:off x="411807" y="2119516"/>
              <a:ext cx="1761480" cy="16956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D4893ACA-B5F6-4882-20CB-0A8951F274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167" y="2110516"/>
                <a:ext cx="1779120" cy="18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347B9CA7-A117-F560-2FF0-EB9872AA00EF}"/>
              </a:ext>
            </a:extLst>
          </p:cNvPr>
          <p:cNvGrpSpPr/>
          <p:nvPr/>
        </p:nvGrpSpPr>
        <p:grpSpPr>
          <a:xfrm>
            <a:off x="457167" y="1831516"/>
            <a:ext cx="3702600" cy="864360"/>
            <a:chOff x="457167" y="1831516"/>
            <a:chExt cx="3702600" cy="86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BB916DE4-0B90-EF48-4B46-FFD605C19EB3}"/>
                    </a:ext>
                  </a:extLst>
                </p14:cNvPr>
                <p14:cNvContentPartPr/>
                <p14:nvPr/>
              </p14:nvContentPartPr>
              <p14:xfrm>
                <a:off x="457167" y="2594716"/>
                <a:ext cx="225360" cy="2016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BB916DE4-0B90-EF48-4B46-FFD605C19EB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48527" y="2585716"/>
                  <a:ext cx="2430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4FC0D116-7D44-0780-3A5E-999BD1C1C4AE}"/>
                    </a:ext>
                  </a:extLst>
                </p14:cNvPr>
                <p14:cNvContentPartPr/>
                <p14:nvPr/>
              </p14:nvContentPartPr>
              <p14:xfrm>
                <a:off x="1357527" y="2613436"/>
                <a:ext cx="315720" cy="324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4FC0D116-7D44-0780-3A5E-999BD1C1C4A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48887" y="2604436"/>
                  <a:ext cx="3333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E85B0DC-36E1-EFA7-8491-96040FD8C0F6}"/>
                    </a:ext>
                  </a:extLst>
                </p14:cNvPr>
                <p14:cNvContentPartPr/>
                <p14:nvPr/>
              </p14:nvContentPartPr>
              <p14:xfrm>
                <a:off x="753807" y="2156956"/>
                <a:ext cx="313920" cy="53892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E85B0DC-36E1-EFA7-8491-96040FD8C0F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45167" y="2148316"/>
                  <a:ext cx="33156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01E7819-F564-0194-DDA0-5297DAD683C4}"/>
                    </a:ext>
                  </a:extLst>
                </p14:cNvPr>
                <p14:cNvContentPartPr/>
                <p14:nvPr/>
              </p14:nvContentPartPr>
              <p14:xfrm>
                <a:off x="1615287" y="2157676"/>
                <a:ext cx="339120" cy="5029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01E7819-F564-0194-DDA0-5297DAD683C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06287" y="2149036"/>
                  <a:ext cx="35676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5B068F7-59C0-33F3-91E3-A9E626EC8A07}"/>
                    </a:ext>
                  </a:extLst>
                </p14:cNvPr>
                <p14:cNvContentPartPr/>
                <p14:nvPr/>
              </p14:nvContentPartPr>
              <p14:xfrm>
                <a:off x="748407" y="2166316"/>
                <a:ext cx="353160" cy="4611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5B068F7-59C0-33F3-91E3-A9E626EC8A0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39407" y="2157676"/>
                  <a:ext cx="37080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AB64DD8-D64C-F412-79C8-D9D38B63D192}"/>
                    </a:ext>
                  </a:extLst>
                </p14:cNvPr>
                <p14:cNvContentPartPr/>
                <p14:nvPr/>
              </p14:nvContentPartPr>
              <p14:xfrm>
                <a:off x="1574967" y="2199796"/>
                <a:ext cx="373680" cy="4294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AB64DD8-D64C-F412-79C8-D9D38B63D19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566327" y="2190796"/>
                  <a:ext cx="39132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F4B267B-BCE9-D868-DD21-705A375331C4}"/>
                    </a:ext>
                  </a:extLst>
                </p14:cNvPr>
                <p14:cNvContentPartPr/>
                <p14:nvPr/>
              </p14:nvContentPartPr>
              <p14:xfrm>
                <a:off x="611607" y="1867876"/>
                <a:ext cx="389880" cy="2059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F4B267B-BCE9-D868-DD21-705A375331C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02967" y="1859236"/>
                  <a:ext cx="4075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160C890-F23A-505E-5578-A530FD22C4FE}"/>
                    </a:ext>
                  </a:extLst>
                </p14:cNvPr>
                <p14:cNvContentPartPr/>
                <p14:nvPr/>
              </p14:nvContentPartPr>
              <p14:xfrm>
                <a:off x="1044327" y="1914676"/>
                <a:ext cx="111240" cy="1566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160C890-F23A-505E-5578-A530FD22C4F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35687" y="1906036"/>
                  <a:ext cx="1288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435F622-F0C8-6C74-1A08-C2344AEAE8DC}"/>
                    </a:ext>
                  </a:extLst>
                </p14:cNvPr>
                <p14:cNvContentPartPr/>
                <p14:nvPr/>
              </p14:nvContentPartPr>
              <p14:xfrm>
                <a:off x="1217487" y="1939156"/>
                <a:ext cx="107640" cy="3214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435F622-F0C8-6C74-1A08-C2344AEAE8D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208487" y="1930156"/>
                  <a:ext cx="12528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AC050A5-B276-AC4A-5230-9E02E658D669}"/>
                    </a:ext>
                  </a:extLst>
                </p14:cNvPr>
                <p14:cNvContentPartPr/>
                <p14:nvPr/>
              </p14:nvContentPartPr>
              <p14:xfrm>
                <a:off x="1428447" y="1968676"/>
                <a:ext cx="327240" cy="2476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AC050A5-B276-AC4A-5230-9E02E658D66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419807" y="1960036"/>
                  <a:ext cx="3448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A213BF9-CA0D-4974-CF90-BC7C67953400}"/>
                    </a:ext>
                  </a:extLst>
                </p14:cNvPr>
                <p14:cNvContentPartPr/>
                <p14:nvPr/>
              </p14:nvContentPartPr>
              <p14:xfrm>
                <a:off x="1808607" y="1945996"/>
                <a:ext cx="98280" cy="1245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A213BF9-CA0D-4974-CF90-BC7C6795340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799967" y="1937356"/>
                  <a:ext cx="1159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CED6410-3714-2F4E-0A18-E8674F322A45}"/>
                    </a:ext>
                  </a:extLst>
                </p14:cNvPr>
                <p14:cNvContentPartPr/>
                <p14:nvPr/>
              </p14:nvContentPartPr>
              <p14:xfrm>
                <a:off x="1947927" y="1942396"/>
                <a:ext cx="304920" cy="1285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CED6410-3714-2F4E-0A18-E8674F322A4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939287" y="1933396"/>
                  <a:ext cx="3225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A82BF5F-2215-3073-62F4-1B9209A65D59}"/>
                    </a:ext>
                  </a:extLst>
                </p14:cNvPr>
                <p14:cNvContentPartPr/>
                <p14:nvPr/>
              </p14:nvContentPartPr>
              <p14:xfrm>
                <a:off x="2243127" y="1863196"/>
                <a:ext cx="1440" cy="18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A82BF5F-2215-3073-62F4-1B9209A65D5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234487" y="1854196"/>
                  <a:ext cx="190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DE323E4-6E48-BD80-9F7B-AE9D192F0687}"/>
                    </a:ext>
                  </a:extLst>
                </p14:cNvPr>
                <p14:cNvContentPartPr/>
                <p14:nvPr/>
              </p14:nvContentPartPr>
              <p14:xfrm>
                <a:off x="2357967" y="1831516"/>
                <a:ext cx="151560" cy="2214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DE323E4-6E48-BD80-9F7B-AE9D192F068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349327" y="1822876"/>
                  <a:ext cx="1692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05D68B8-E844-72E3-7022-4D573853D381}"/>
                    </a:ext>
                  </a:extLst>
                </p14:cNvPr>
                <p14:cNvContentPartPr/>
                <p14:nvPr/>
              </p14:nvContentPartPr>
              <p14:xfrm>
                <a:off x="2537607" y="1950316"/>
                <a:ext cx="338760" cy="763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05D68B8-E844-72E3-7022-4D573853D38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528967" y="1941316"/>
                  <a:ext cx="3564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A6BF321-304C-8FE5-591E-FD3C10B4C4FD}"/>
                    </a:ext>
                  </a:extLst>
                </p14:cNvPr>
                <p14:cNvContentPartPr/>
                <p14:nvPr/>
              </p14:nvContentPartPr>
              <p14:xfrm>
                <a:off x="2936127" y="1947796"/>
                <a:ext cx="202680" cy="705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A6BF321-304C-8FE5-591E-FD3C10B4C4F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927127" y="1938796"/>
                  <a:ext cx="2203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372F39F-B652-4A7B-9B3B-CF7371E4468F}"/>
                    </a:ext>
                  </a:extLst>
                </p14:cNvPr>
                <p14:cNvContentPartPr/>
                <p14:nvPr/>
              </p14:nvContentPartPr>
              <p14:xfrm>
                <a:off x="3235287" y="1920796"/>
                <a:ext cx="229680" cy="874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372F39F-B652-4A7B-9B3B-CF7371E4468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226647" y="1912156"/>
                  <a:ext cx="2473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643F96A-E993-22AD-853D-F27C7EF085E3}"/>
                    </a:ext>
                  </a:extLst>
                </p14:cNvPr>
                <p14:cNvContentPartPr/>
                <p14:nvPr/>
              </p14:nvContentPartPr>
              <p14:xfrm>
                <a:off x="3653247" y="1901716"/>
                <a:ext cx="217800" cy="1260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643F96A-E993-22AD-853D-F27C7EF085E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644607" y="1893076"/>
                  <a:ext cx="2354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134CFA2-73A0-BAC8-1B02-A922EFBBB1DE}"/>
                    </a:ext>
                  </a:extLst>
                </p14:cNvPr>
                <p14:cNvContentPartPr/>
                <p14:nvPr/>
              </p14:nvContentPartPr>
              <p14:xfrm>
                <a:off x="3894447" y="1896676"/>
                <a:ext cx="265320" cy="860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134CFA2-73A0-BAC8-1B02-A922EFBBB1D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885807" y="1888036"/>
                  <a:ext cx="282960" cy="10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7DA3611B-F692-4DCD-347A-7FA8AB356088}"/>
              </a:ext>
            </a:extLst>
          </p:cNvPr>
          <p:cNvGrpSpPr/>
          <p:nvPr/>
        </p:nvGrpSpPr>
        <p:grpSpPr>
          <a:xfrm>
            <a:off x="4498887" y="1749436"/>
            <a:ext cx="1709280" cy="365760"/>
            <a:chOff x="4498887" y="1749436"/>
            <a:chExt cx="1709280" cy="36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CCBC362-FB69-0B5D-7927-8A9E1259D184}"/>
                    </a:ext>
                  </a:extLst>
                </p14:cNvPr>
                <p14:cNvContentPartPr/>
                <p14:nvPr/>
              </p14:nvContentPartPr>
              <p14:xfrm>
                <a:off x="4498887" y="1826836"/>
                <a:ext cx="175680" cy="2120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CCBC362-FB69-0B5D-7927-8A9E1259D18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490247" y="1818196"/>
                  <a:ext cx="1933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7578A5A-AA1E-2501-16A9-FD2115429CDE}"/>
                    </a:ext>
                  </a:extLst>
                </p14:cNvPr>
                <p14:cNvContentPartPr/>
                <p14:nvPr/>
              </p14:nvContentPartPr>
              <p14:xfrm>
                <a:off x="4546407" y="1935196"/>
                <a:ext cx="145440" cy="208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7578A5A-AA1E-2501-16A9-FD2115429CD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537767" y="1926556"/>
                  <a:ext cx="1630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5B57FDB-0FD2-3407-AD3B-1AA8673ACBB4}"/>
                    </a:ext>
                  </a:extLst>
                </p14:cNvPr>
                <p14:cNvContentPartPr/>
                <p14:nvPr/>
              </p14:nvContentPartPr>
              <p14:xfrm>
                <a:off x="4886967" y="1893076"/>
                <a:ext cx="378720" cy="1566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5B57FDB-0FD2-3407-AD3B-1AA8673ACBB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878327" y="1884436"/>
                  <a:ext cx="3963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001623B-1A3E-2981-F443-401388D54151}"/>
                    </a:ext>
                  </a:extLst>
                </p14:cNvPr>
                <p14:cNvContentPartPr/>
                <p14:nvPr/>
              </p14:nvContentPartPr>
              <p14:xfrm>
                <a:off x="5255967" y="1825396"/>
                <a:ext cx="212760" cy="1983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001623B-1A3E-2981-F443-401388D5415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247327" y="1816396"/>
                  <a:ext cx="2304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F287475-9F1F-F652-2766-5F99FDB11F6B}"/>
                    </a:ext>
                  </a:extLst>
                </p14:cNvPr>
                <p14:cNvContentPartPr/>
                <p14:nvPr/>
              </p14:nvContentPartPr>
              <p14:xfrm>
                <a:off x="5448567" y="1894516"/>
                <a:ext cx="129960" cy="2206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F287475-9F1F-F652-2766-5F99FDB11F6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439567" y="1885876"/>
                  <a:ext cx="1476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F8A8ED7-F512-9E86-B739-ECB2724CF0CB}"/>
                    </a:ext>
                  </a:extLst>
                </p14:cNvPr>
                <p14:cNvContentPartPr/>
                <p14:nvPr/>
              </p14:nvContentPartPr>
              <p14:xfrm>
                <a:off x="5615967" y="1870396"/>
                <a:ext cx="120240" cy="1238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F8A8ED7-F512-9E86-B739-ECB2724CF0C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607327" y="1861756"/>
                  <a:ext cx="1378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848EEC1-6ECE-17D4-36BA-77318304F4D9}"/>
                    </a:ext>
                  </a:extLst>
                </p14:cNvPr>
                <p14:cNvContentPartPr/>
                <p14:nvPr/>
              </p14:nvContentPartPr>
              <p14:xfrm>
                <a:off x="5724327" y="1829716"/>
                <a:ext cx="10800" cy="90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848EEC1-6ECE-17D4-36BA-77318304F4D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715687" y="1820716"/>
                  <a:ext cx="28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BC87F9F-47A5-BA39-EE06-6370B6FB9379}"/>
                    </a:ext>
                  </a:extLst>
                </p14:cNvPr>
                <p14:cNvContentPartPr/>
                <p14:nvPr/>
              </p14:nvContentPartPr>
              <p14:xfrm>
                <a:off x="5807487" y="1749436"/>
                <a:ext cx="400680" cy="1990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BC87F9F-47A5-BA39-EE06-6370B6FB937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798487" y="1740796"/>
                  <a:ext cx="418320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0E779B7C-2B46-9869-BCDB-38AC28F1C27F}"/>
              </a:ext>
            </a:extLst>
          </p:cNvPr>
          <p:cNvGrpSpPr/>
          <p:nvPr/>
        </p:nvGrpSpPr>
        <p:grpSpPr>
          <a:xfrm>
            <a:off x="6448287" y="1666636"/>
            <a:ext cx="3332160" cy="373320"/>
            <a:chOff x="6448287" y="1666636"/>
            <a:chExt cx="3332160" cy="37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15C2497-584A-59FC-8E5E-6056E7963EB6}"/>
                    </a:ext>
                  </a:extLst>
                </p14:cNvPr>
                <p14:cNvContentPartPr/>
                <p14:nvPr/>
              </p14:nvContentPartPr>
              <p14:xfrm>
                <a:off x="6448287" y="1729996"/>
                <a:ext cx="305640" cy="1512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15C2497-584A-59FC-8E5E-6056E7963EB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439287" y="1720996"/>
                  <a:ext cx="3232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57E7B07-A5A0-BC10-EBCA-E9368745DD24}"/>
                    </a:ext>
                  </a:extLst>
                </p14:cNvPr>
                <p14:cNvContentPartPr/>
                <p14:nvPr/>
              </p14:nvContentPartPr>
              <p14:xfrm>
                <a:off x="6945807" y="1740796"/>
                <a:ext cx="309960" cy="1868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57E7B07-A5A0-BC10-EBCA-E9368745DD2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937167" y="1731796"/>
                  <a:ext cx="3276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D66CA1D-9FBC-11F5-48A4-756ACD8BB9F6}"/>
                    </a:ext>
                  </a:extLst>
                </p14:cNvPr>
                <p14:cNvContentPartPr/>
                <p14:nvPr/>
              </p14:nvContentPartPr>
              <p14:xfrm>
                <a:off x="7281327" y="1741516"/>
                <a:ext cx="163800" cy="1368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D66CA1D-9FBC-11F5-48A4-756ACD8BB9F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272687" y="1732516"/>
                  <a:ext cx="1814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F5C9CF6-3AFF-FE32-017F-06DAA8059294}"/>
                    </a:ext>
                  </a:extLst>
                </p14:cNvPr>
                <p14:cNvContentPartPr/>
                <p14:nvPr/>
              </p14:nvContentPartPr>
              <p14:xfrm>
                <a:off x="7460247" y="1795876"/>
                <a:ext cx="175680" cy="2181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F5C9CF6-3AFF-FE32-017F-06DAA805929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451607" y="1787236"/>
                  <a:ext cx="1933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B0E6C25-D322-7B10-DA19-2A5C9F4E660B}"/>
                    </a:ext>
                  </a:extLst>
                </p14:cNvPr>
                <p14:cNvContentPartPr/>
                <p14:nvPr/>
              </p14:nvContentPartPr>
              <p14:xfrm>
                <a:off x="7703967" y="1696876"/>
                <a:ext cx="110880" cy="2116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B0E6C25-D322-7B10-DA19-2A5C9F4E660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694967" y="1688236"/>
                  <a:ext cx="1285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B4BA033-D4FA-6876-0A0D-296D6FE2B0E2}"/>
                    </a:ext>
                  </a:extLst>
                </p14:cNvPr>
                <p14:cNvContentPartPr/>
                <p14:nvPr/>
              </p14:nvContentPartPr>
              <p14:xfrm>
                <a:off x="7831767" y="1800556"/>
                <a:ext cx="94320" cy="972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B4BA033-D4FA-6876-0A0D-296D6FE2B0E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823127" y="1791916"/>
                  <a:ext cx="1119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07F01E7-C0EF-C9D6-B0AA-71EC6429CCC1}"/>
                    </a:ext>
                  </a:extLst>
                </p14:cNvPr>
                <p14:cNvContentPartPr/>
                <p14:nvPr/>
              </p14:nvContentPartPr>
              <p14:xfrm>
                <a:off x="7942287" y="1788316"/>
                <a:ext cx="208080" cy="1314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07F01E7-C0EF-C9D6-B0AA-71EC6429CCC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933287" y="1779316"/>
                  <a:ext cx="2257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A170107-6863-C521-BD07-5AC2476D11B3}"/>
                    </a:ext>
                  </a:extLst>
                </p14:cNvPr>
                <p14:cNvContentPartPr/>
                <p14:nvPr/>
              </p14:nvContentPartPr>
              <p14:xfrm>
                <a:off x="8159007" y="1676716"/>
                <a:ext cx="177840" cy="1980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A170107-6863-C521-BD07-5AC2476D11B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150007" y="1668076"/>
                  <a:ext cx="1954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983C8BC-3984-D977-76FC-34C95905B88A}"/>
                    </a:ext>
                  </a:extLst>
                </p14:cNvPr>
                <p14:cNvContentPartPr/>
                <p14:nvPr/>
              </p14:nvContentPartPr>
              <p14:xfrm>
                <a:off x="8372127" y="1791196"/>
                <a:ext cx="237960" cy="540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983C8BC-3984-D977-76FC-34C95905B88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363487" y="1782556"/>
                  <a:ext cx="2556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5AD27F3-2C97-9FFE-66DA-E36EB24EC355}"/>
                    </a:ext>
                  </a:extLst>
                </p14:cNvPr>
                <p14:cNvContentPartPr/>
                <p14:nvPr/>
              </p14:nvContentPartPr>
              <p14:xfrm>
                <a:off x="8631327" y="1666636"/>
                <a:ext cx="122400" cy="1839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5AD27F3-2C97-9FFE-66DA-E36EB24EC35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622687" y="1657636"/>
                  <a:ext cx="1400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AF4D156-97A3-4E05-5011-F01D0F46CE0C}"/>
                    </a:ext>
                  </a:extLst>
                </p14:cNvPr>
                <p14:cNvContentPartPr/>
                <p14:nvPr/>
              </p14:nvContentPartPr>
              <p14:xfrm>
                <a:off x="8790447" y="1783996"/>
                <a:ext cx="327960" cy="2559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AF4D156-97A3-4E05-5011-F01D0F46CE0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781807" y="1775356"/>
                  <a:ext cx="3456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61DFAEA-5A94-7EE1-32D3-5928F0038AA8}"/>
                    </a:ext>
                  </a:extLst>
                </p14:cNvPr>
                <p14:cNvContentPartPr/>
                <p14:nvPr/>
              </p14:nvContentPartPr>
              <p14:xfrm>
                <a:off x="9301647" y="1772116"/>
                <a:ext cx="342720" cy="871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61DFAEA-5A94-7EE1-32D3-5928F0038AA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292647" y="1763476"/>
                  <a:ext cx="3603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E4D113F-685C-57B4-2069-3FA08199F482}"/>
                    </a:ext>
                  </a:extLst>
                </p14:cNvPr>
                <p14:cNvContentPartPr/>
                <p14:nvPr/>
              </p14:nvContentPartPr>
              <p14:xfrm>
                <a:off x="9685047" y="1748356"/>
                <a:ext cx="95400" cy="1148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E4D113F-685C-57B4-2069-3FA08199F48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676407" y="1739716"/>
                  <a:ext cx="11304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3D1590CF-875B-4023-F695-C999D5ECBB8B}"/>
              </a:ext>
            </a:extLst>
          </p:cNvPr>
          <p:cNvGrpSpPr/>
          <p:nvPr/>
        </p:nvGrpSpPr>
        <p:grpSpPr>
          <a:xfrm>
            <a:off x="9996447" y="1450276"/>
            <a:ext cx="939240" cy="519120"/>
            <a:chOff x="9996447" y="1450276"/>
            <a:chExt cx="939240" cy="51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6771885-6D5A-FF05-235C-1059E4A12543}"/>
                    </a:ext>
                  </a:extLst>
                </p14:cNvPr>
                <p14:cNvContentPartPr/>
                <p14:nvPr/>
              </p14:nvContentPartPr>
              <p14:xfrm>
                <a:off x="9996447" y="1679236"/>
                <a:ext cx="266760" cy="1983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6771885-6D5A-FF05-235C-1059E4A1254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987447" y="1670236"/>
                  <a:ext cx="2844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9F7AC0C-8FF9-524E-861B-F063CEE14C87}"/>
                    </a:ext>
                  </a:extLst>
                </p14:cNvPr>
                <p14:cNvContentPartPr/>
                <p14:nvPr/>
              </p14:nvContentPartPr>
              <p14:xfrm>
                <a:off x="10317207" y="1624876"/>
                <a:ext cx="142200" cy="2138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9F7AC0C-8FF9-524E-861B-F063CEE14C8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308567" y="1615876"/>
                  <a:ext cx="1598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8A39845-25CC-73E1-8A2A-4E170172BDE8}"/>
                    </a:ext>
                  </a:extLst>
                </p14:cNvPr>
                <p14:cNvContentPartPr/>
                <p14:nvPr/>
              </p14:nvContentPartPr>
              <p14:xfrm>
                <a:off x="10356447" y="1795516"/>
                <a:ext cx="43200" cy="338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8A39845-25CC-73E1-8A2A-4E170172BDE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347807" y="1786516"/>
                  <a:ext cx="608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D974692-4FE6-FB77-D9E2-9AD37F31DB19}"/>
                    </a:ext>
                  </a:extLst>
                </p14:cNvPr>
                <p14:cNvContentPartPr/>
                <p14:nvPr/>
              </p14:nvContentPartPr>
              <p14:xfrm>
                <a:off x="10464447" y="1745476"/>
                <a:ext cx="215280" cy="1152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D974692-4FE6-FB77-D9E2-9AD37F31DB1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455447" y="1736476"/>
                  <a:ext cx="2329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DE43732-9B37-32F3-661E-AC9D5A571AF9}"/>
                    </a:ext>
                  </a:extLst>
                </p14:cNvPr>
                <p14:cNvContentPartPr/>
                <p14:nvPr/>
              </p14:nvContentPartPr>
              <p14:xfrm>
                <a:off x="10268247" y="1565476"/>
                <a:ext cx="30960" cy="97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DE43732-9B37-32F3-661E-AC9D5A571AF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259247" y="1556476"/>
                  <a:ext cx="48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1ED292F-C5C2-F460-D58A-3F9FC96683AB}"/>
                    </a:ext>
                  </a:extLst>
                </p14:cNvPr>
                <p14:cNvContentPartPr/>
                <p14:nvPr/>
              </p14:nvContentPartPr>
              <p14:xfrm>
                <a:off x="10763607" y="1450276"/>
                <a:ext cx="172080" cy="3171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1ED292F-C5C2-F460-D58A-3F9FC96683A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754607" y="1441636"/>
                  <a:ext cx="1897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0EDA19D-D586-1962-2BDA-6DC884F2A672}"/>
                    </a:ext>
                  </a:extLst>
                </p14:cNvPr>
                <p14:cNvContentPartPr/>
                <p14:nvPr/>
              </p14:nvContentPartPr>
              <p14:xfrm>
                <a:off x="10715007" y="1841236"/>
                <a:ext cx="179280" cy="1281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0EDA19D-D586-1962-2BDA-6DC884F2A67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706367" y="1832596"/>
                  <a:ext cx="196920" cy="14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5B20B35C-8168-9770-9A1C-484A67F70A01}"/>
                  </a:ext>
                </a:extLst>
              </p14:cNvPr>
              <p14:cNvContentPartPr/>
              <p14:nvPr/>
            </p14:nvContentPartPr>
            <p14:xfrm>
              <a:off x="2504127" y="2596876"/>
              <a:ext cx="346320" cy="2196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5B20B35C-8168-9770-9A1C-484A67F70A01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495487" y="2587876"/>
                <a:ext cx="36396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46B22A12-9E5F-55B2-D054-A72A27A43C78}"/>
                  </a:ext>
                </a:extLst>
              </p14:cNvPr>
              <p14:cNvContentPartPr/>
              <p14:nvPr/>
            </p14:nvContentPartPr>
            <p14:xfrm>
              <a:off x="3391887" y="2637196"/>
              <a:ext cx="284040" cy="3528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46B22A12-9E5F-55B2-D054-A72A27A43C78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382887" y="2628196"/>
                <a:ext cx="3016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546CD1DF-7C50-3E3F-0380-11E900BB6563}"/>
                  </a:ext>
                </a:extLst>
              </p14:cNvPr>
              <p14:cNvContentPartPr/>
              <p14:nvPr/>
            </p14:nvContentPartPr>
            <p14:xfrm>
              <a:off x="1033887" y="4197436"/>
              <a:ext cx="1338840" cy="8424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546CD1DF-7C50-3E3F-0380-11E900BB656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025247" y="4188436"/>
                <a:ext cx="1356480" cy="10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92496D64-39CB-FD50-C05D-9D8964C16768}"/>
              </a:ext>
            </a:extLst>
          </p:cNvPr>
          <p:cNvGrpSpPr/>
          <p:nvPr/>
        </p:nvGrpSpPr>
        <p:grpSpPr>
          <a:xfrm>
            <a:off x="2739927" y="4177276"/>
            <a:ext cx="1489320" cy="88920"/>
            <a:chOff x="2739927" y="4177276"/>
            <a:chExt cx="1489320" cy="8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0C4369E6-B82E-276F-E4AF-7815061EEEC9}"/>
                    </a:ext>
                  </a:extLst>
                </p14:cNvPr>
                <p14:cNvContentPartPr/>
                <p14:nvPr/>
              </p14:nvContentPartPr>
              <p14:xfrm>
                <a:off x="2739927" y="4259716"/>
                <a:ext cx="7200" cy="64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0C4369E6-B82E-276F-E4AF-7815061EEEC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731287" y="4251076"/>
                  <a:ext cx="248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3C58E87-37A1-B4F8-0E71-0DABC9499BF4}"/>
                    </a:ext>
                  </a:extLst>
                </p14:cNvPr>
                <p14:cNvContentPartPr/>
                <p14:nvPr/>
              </p14:nvContentPartPr>
              <p14:xfrm>
                <a:off x="2804367" y="4177276"/>
                <a:ext cx="1424880" cy="273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3C58E87-37A1-B4F8-0E71-0DABC9499BF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795727" y="4168276"/>
                  <a:ext cx="144252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88B9A252-10B7-9282-4EDD-889489CC036E}"/>
              </a:ext>
            </a:extLst>
          </p:cNvPr>
          <p:cNvGrpSpPr/>
          <p:nvPr/>
        </p:nvGrpSpPr>
        <p:grpSpPr>
          <a:xfrm>
            <a:off x="4607967" y="4158556"/>
            <a:ext cx="3632400" cy="140040"/>
            <a:chOff x="4607967" y="4158556"/>
            <a:chExt cx="3632400" cy="14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B3473107-6E00-54BA-8592-31FCC28ADBDC}"/>
                    </a:ext>
                  </a:extLst>
                </p14:cNvPr>
                <p14:cNvContentPartPr/>
                <p14:nvPr/>
              </p14:nvContentPartPr>
              <p14:xfrm>
                <a:off x="4607967" y="4208596"/>
                <a:ext cx="1561320" cy="900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B3473107-6E00-54BA-8592-31FCC28ADBD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598967" y="4199956"/>
                  <a:ext cx="15789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A91B5444-AC78-8AC9-59C7-0B0F2853310F}"/>
                    </a:ext>
                  </a:extLst>
                </p14:cNvPr>
                <p14:cNvContentPartPr/>
                <p14:nvPr/>
              </p14:nvContentPartPr>
              <p14:xfrm>
                <a:off x="6414447" y="4158556"/>
                <a:ext cx="1825920" cy="824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A91B5444-AC78-8AC9-59C7-0B0F2853310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405447" y="4149916"/>
                  <a:ext cx="1843560" cy="100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6450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Wettbewerbsgleichgewicht und Wohlfahrtstheorie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/>
              <p:nvPr/>
            </p:nvSpPr>
            <p:spPr>
              <a:xfrm>
                <a:off x="9524" y="493939"/>
                <a:ext cx="12172951" cy="545686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 Gleichgewicht („Angebot=Nachfrage“) mit den Preisen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  <m:sup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gilt dann 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und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Aus der allgemeinen Optimalitätsbedingung der Nutzenmaximierung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𝐺𝑅𝑆</m:t>
                    </m:r>
                    <m:r>
                      <a:rPr lang="de-DE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(Steigung der Indifferenzkurve = Steigung der Budgetgeraden)</a:t>
                </a:r>
              </a:p>
              <a:p>
                <a:pPr algn="ctr"/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folgt</a:t>
                </a:r>
              </a:p>
              <a:p>
                <a:pPr algn="ctr"/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𝐺𝑅𝑆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r>
                        <a:rPr lang="de-DE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𝐺𝑅𝑆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ctr">
                  <a:buAutoNum type="arabicPeriod"/>
                </a:pPr>
                <a:r>
                  <a:rPr lang="de-DE" sz="24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Hauptsatz der Wohlfahrtstheorie</a:t>
                </a:r>
              </a:p>
              <a:p>
                <a:pPr marL="457200" indent="-457200" algn="ctr">
                  <a:buAutoNum type="arabicPeriod"/>
                </a:pPr>
                <a:endParaRPr lang="de-DE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de-DE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Jedes Wettbewerbsgleichgewicht</a:t>
                </a:r>
              </a:p>
              <a:p>
                <a:pPr algn="ctr"/>
                <a:r>
                  <a:rPr lang="de-DE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ist </a:t>
                </a:r>
                <a:r>
                  <a:rPr lang="de-DE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pareto</a:t>
                </a:r>
                <a:r>
                  <a:rPr lang="de-DE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-effizient</a:t>
                </a:r>
              </a:p>
              <a:p>
                <a:pPr algn="ctr"/>
                <a:endParaRPr lang="de-DE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" y="493939"/>
                <a:ext cx="12172951" cy="5456861"/>
              </a:xfrm>
              <a:prstGeom prst="rect">
                <a:avLst/>
              </a:prstGeom>
              <a:blipFill>
                <a:blip r:embed="rId2"/>
                <a:stretch>
                  <a:fillRect l="-802" t="-894" b="-176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9F9BA12B-4F56-4124-B78F-9B98247A93EA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9A0C750-9972-B186-A9B1-7A9A0D53D085}"/>
                  </a:ext>
                </a:extLst>
              </p14:cNvPr>
              <p14:cNvContentPartPr/>
              <p14:nvPr/>
            </p14:nvContentPartPr>
            <p14:xfrm>
              <a:off x="4504647" y="3901516"/>
              <a:ext cx="2063880" cy="12679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9A0C750-9972-B186-A9B1-7A9A0D53D0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95647" y="3892876"/>
                <a:ext cx="2081520" cy="128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2EFCE562-F575-0B22-2039-F2CC9BCB492A}"/>
              </a:ext>
            </a:extLst>
          </p:cNvPr>
          <p:cNvGrpSpPr/>
          <p:nvPr/>
        </p:nvGrpSpPr>
        <p:grpSpPr>
          <a:xfrm>
            <a:off x="5682927" y="3168916"/>
            <a:ext cx="5914800" cy="2338920"/>
            <a:chOff x="5682927" y="3168916"/>
            <a:chExt cx="5914800" cy="233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FA18CEE-988A-4851-72E1-7EA75D199F1F}"/>
                    </a:ext>
                  </a:extLst>
                </p14:cNvPr>
                <p14:cNvContentPartPr/>
                <p14:nvPr/>
              </p14:nvContentPartPr>
              <p14:xfrm>
                <a:off x="5754207" y="3916996"/>
                <a:ext cx="1917360" cy="10731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FA18CEE-988A-4851-72E1-7EA75D199F1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45207" y="3907996"/>
                  <a:ext cx="1935000" cy="10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AA7960B-4B2B-2E27-6E5C-FBC90A019DE7}"/>
                    </a:ext>
                  </a:extLst>
                </p14:cNvPr>
                <p14:cNvContentPartPr/>
                <p14:nvPr/>
              </p14:nvContentPartPr>
              <p14:xfrm>
                <a:off x="7267647" y="3508036"/>
                <a:ext cx="475920" cy="3963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AA7960B-4B2B-2E27-6E5C-FBC90A019DE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59007" y="3499396"/>
                  <a:ext cx="49356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8DCD855-7483-1473-E8C3-5ADAB3B2AEAE}"/>
                    </a:ext>
                  </a:extLst>
                </p14:cNvPr>
                <p14:cNvContentPartPr/>
                <p14:nvPr/>
              </p14:nvContentPartPr>
              <p14:xfrm>
                <a:off x="7210407" y="3693796"/>
                <a:ext cx="337320" cy="2466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8DCD855-7483-1473-E8C3-5ADAB3B2AEA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01767" y="3684796"/>
                  <a:ext cx="3549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38429D8-5D78-3B67-FC84-AE032FC2A6BA}"/>
                    </a:ext>
                  </a:extLst>
                </p14:cNvPr>
                <p14:cNvContentPartPr/>
                <p14:nvPr/>
              </p14:nvContentPartPr>
              <p14:xfrm>
                <a:off x="7983327" y="3385276"/>
                <a:ext cx="223200" cy="964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38429D8-5D78-3B67-FC84-AE032FC2A6B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974327" y="3376636"/>
                  <a:ext cx="2408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3279E53-BC80-5BFA-B7F8-D490732C1447}"/>
                    </a:ext>
                  </a:extLst>
                </p14:cNvPr>
                <p14:cNvContentPartPr/>
                <p14:nvPr/>
              </p14:nvContentPartPr>
              <p14:xfrm>
                <a:off x="8164407" y="3291316"/>
                <a:ext cx="41760" cy="565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3279E53-BC80-5BFA-B7F8-D490732C144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155767" y="3282316"/>
                  <a:ext cx="594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7F4B113-67F0-19DC-64CA-528CE02BDF1F}"/>
                    </a:ext>
                  </a:extLst>
                </p14:cNvPr>
                <p14:cNvContentPartPr/>
                <p14:nvPr/>
              </p14:nvContentPartPr>
              <p14:xfrm>
                <a:off x="8258007" y="3286276"/>
                <a:ext cx="273240" cy="1825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7F4B113-67F0-19DC-64CA-528CE02BDF1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249367" y="3277276"/>
                  <a:ext cx="2908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CE74274-CDFF-9483-B510-564014DFF33D}"/>
                    </a:ext>
                  </a:extLst>
                </p14:cNvPr>
                <p14:cNvContentPartPr/>
                <p14:nvPr/>
              </p14:nvContentPartPr>
              <p14:xfrm>
                <a:off x="8566887" y="3318676"/>
                <a:ext cx="238320" cy="1357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CE74274-CDFF-9483-B510-564014DFF33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558247" y="3310036"/>
                  <a:ext cx="2559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156BD6A-1CD3-C5FB-FF12-BD03E70DC474}"/>
                    </a:ext>
                  </a:extLst>
                </p14:cNvPr>
                <p14:cNvContentPartPr/>
                <p14:nvPr/>
              </p14:nvContentPartPr>
              <p14:xfrm>
                <a:off x="8812047" y="3259276"/>
                <a:ext cx="45360" cy="345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156BD6A-1CD3-C5FB-FF12-BD03E70DC47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803407" y="3250276"/>
                  <a:ext cx="630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BD9D196-6B17-B107-1AA7-0D2B8E98B518}"/>
                    </a:ext>
                  </a:extLst>
                </p14:cNvPr>
                <p14:cNvContentPartPr/>
                <p14:nvPr/>
              </p14:nvContentPartPr>
              <p14:xfrm>
                <a:off x="8874687" y="3209956"/>
                <a:ext cx="736920" cy="2210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BD9D196-6B17-B107-1AA7-0D2B8E98B51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866047" y="3201316"/>
                  <a:ext cx="7545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2CB4D48-3A27-FE2C-D509-007A088E74AE}"/>
                    </a:ext>
                  </a:extLst>
                </p14:cNvPr>
                <p14:cNvContentPartPr/>
                <p14:nvPr/>
              </p14:nvContentPartPr>
              <p14:xfrm>
                <a:off x="9769647" y="3227236"/>
                <a:ext cx="152640" cy="2149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2CB4D48-3A27-FE2C-D509-007A088E74A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760647" y="3218596"/>
                  <a:ext cx="1702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6CA7923-442F-5E68-8F69-93AF15709FA0}"/>
                    </a:ext>
                  </a:extLst>
                </p14:cNvPr>
                <p14:cNvContentPartPr/>
                <p14:nvPr/>
              </p14:nvContentPartPr>
              <p14:xfrm>
                <a:off x="9933087" y="3311836"/>
                <a:ext cx="196560" cy="1278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6CA7923-442F-5E68-8F69-93AF15709FA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924447" y="3303196"/>
                  <a:ext cx="2142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01FD9E6-B4A0-5DF0-445B-829891396F8D}"/>
                    </a:ext>
                  </a:extLst>
                </p14:cNvPr>
                <p14:cNvContentPartPr/>
                <p14:nvPr/>
              </p14:nvContentPartPr>
              <p14:xfrm>
                <a:off x="10123527" y="3219676"/>
                <a:ext cx="220320" cy="1868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01FD9E6-B4A0-5DF0-445B-829891396F8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114527" y="3210676"/>
                  <a:ext cx="2379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FA1C8EE-0547-B52F-60C9-4175CCAD55AC}"/>
                    </a:ext>
                  </a:extLst>
                </p14:cNvPr>
                <p14:cNvContentPartPr/>
                <p14:nvPr/>
              </p14:nvContentPartPr>
              <p14:xfrm>
                <a:off x="10091127" y="3258916"/>
                <a:ext cx="112680" cy="194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FA1C8EE-0547-B52F-60C9-4175CCAD55A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082487" y="3249916"/>
                  <a:ext cx="130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A1A634F-EC11-BA41-D324-F4B7421AB632}"/>
                    </a:ext>
                  </a:extLst>
                </p14:cNvPr>
                <p14:cNvContentPartPr/>
                <p14:nvPr/>
              </p14:nvContentPartPr>
              <p14:xfrm>
                <a:off x="10329087" y="3285196"/>
                <a:ext cx="274320" cy="1184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A1A634F-EC11-BA41-D324-F4B7421AB63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320447" y="3276556"/>
                  <a:ext cx="2919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C7BD1EA-F8CA-C7CE-8867-DE37050928FF}"/>
                    </a:ext>
                  </a:extLst>
                </p14:cNvPr>
                <p14:cNvContentPartPr/>
                <p14:nvPr/>
              </p14:nvContentPartPr>
              <p14:xfrm>
                <a:off x="10619247" y="3324436"/>
                <a:ext cx="201600" cy="1112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C7BD1EA-F8CA-C7CE-8867-DE37050928F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610607" y="3315436"/>
                  <a:ext cx="2192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6D401B3-3F0A-75B8-157C-F96D6AA9BD9F}"/>
                    </a:ext>
                  </a:extLst>
                </p14:cNvPr>
                <p14:cNvContentPartPr/>
                <p14:nvPr/>
              </p14:nvContentPartPr>
              <p14:xfrm>
                <a:off x="10812927" y="3329836"/>
                <a:ext cx="143640" cy="1047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6D401B3-3F0A-75B8-157C-F96D6AA9BD9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803927" y="3320836"/>
                  <a:ext cx="1612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AA730CB-5FAD-A563-A055-DFFAAAE28D88}"/>
                    </a:ext>
                  </a:extLst>
                </p14:cNvPr>
                <p14:cNvContentPartPr/>
                <p14:nvPr/>
              </p14:nvContentPartPr>
              <p14:xfrm>
                <a:off x="10943607" y="3288076"/>
                <a:ext cx="140760" cy="1512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AA730CB-5FAD-A563-A055-DFFAAAE28D8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934967" y="3279436"/>
                  <a:ext cx="158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D7E839A-30CE-825F-9487-08A3DB17159E}"/>
                    </a:ext>
                  </a:extLst>
                </p14:cNvPr>
                <p14:cNvContentPartPr/>
                <p14:nvPr/>
              </p14:nvContentPartPr>
              <p14:xfrm>
                <a:off x="11109567" y="3299956"/>
                <a:ext cx="488160" cy="2610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D7E839A-30CE-825F-9487-08A3DB17159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100927" y="3291316"/>
                  <a:ext cx="5058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AABAEFB-63C9-AEEC-20B3-CD25DCED659C}"/>
                    </a:ext>
                  </a:extLst>
                </p14:cNvPr>
                <p14:cNvContentPartPr/>
                <p14:nvPr/>
              </p14:nvContentPartPr>
              <p14:xfrm>
                <a:off x="11465967" y="3168916"/>
                <a:ext cx="18360" cy="277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AABAEFB-63C9-AEEC-20B3-CD25DCED659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456967" y="3160276"/>
                  <a:ext cx="36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8656B8B-80B6-14FF-EED7-AED6B91965EB}"/>
                    </a:ext>
                  </a:extLst>
                </p14:cNvPr>
                <p14:cNvContentPartPr/>
                <p14:nvPr/>
              </p14:nvContentPartPr>
              <p14:xfrm>
                <a:off x="9104727" y="3662476"/>
                <a:ext cx="223200" cy="1378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8656B8B-80B6-14FF-EED7-AED6B91965E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095727" y="3653476"/>
                  <a:ext cx="2408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9612195-C8B0-A0F0-BEFC-099A7EA7716D}"/>
                    </a:ext>
                  </a:extLst>
                </p14:cNvPr>
                <p14:cNvContentPartPr/>
                <p14:nvPr/>
              </p14:nvContentPartPr>
              <p14:xfrm>
                <a:off x="9402087" y="3694876"/>
                <a:ext cx="213480" cy="432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9612195-C8B0-A0F0-BEFC-099A7EA7716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393447" y="3685876"/>
                  <a:ext cx="2311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68D9F3C-D93E-AC6B-93BA-233A22101242}"/>
                    </a:ext>
                  </a:extLst>
                </p14:cNvPr>
                <p14:cNvContentPartPr/>
                <p14:nvPr/>
              </p14:nvContentPartPr>
              <p14:xfrm>
                <a:off x="9812127" y="3622516"/>
                <a:ext cx="16200" cy="1418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68D9F3C-D93E-AC6B-93BA-233A2210124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803127" y="3613516"/>
                  <a:ext cx="338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008C948-F52A-B64A-5EB4-BB07372DE662}"/>
                    </a:ext>
                  </a:extLst>
                </p14:cNvPr>
                <p14:cNvContentPartPr/>
                <p14:nvPr/>
              </p14:nvContentPartPr>
              <p14:xfrm>
                <a:off x="9689727" y="3567436"/>
                <a:ext cx="268200" cy="2656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008C948-F52A-B64A-5EB4-BB07372DE66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681087" y="3558436"/>
                  <a:ext cx="2858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0BF2095-9C9B-4863-EA3D-890B1068CB9F}"/>
                    </a:ext>
                  </a:extLst>
                </p14:cNvPr>
                <p14:cNvContentPartPr/>
                <p14:nvPr/>
              </p14:nvContentPartPr>
              <p14:xfrm>
                <a:off x="10189767" y="3540796"/>
                <a:ext cx="160200" cy="2808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0BF2095-9C9B-4863-EA3D-890B1068CB9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180767" y="3532156"/>
                  <a:ext cx="1778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387FDEB-7225-7BAE-9BA2-4FB9A214AB59}"/>
                    </a:ext>
                  </a:extLst>
                </p14:cNvPr>
                <p14:cNvContentPartPr/>
                <p14:nvPr/>
              </p14:nvContentPartPr>
              <p14:xfrm>
                <a:off x="10426647" y="3547636"/>
                <a:ext cx="302040" cy="2138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387FDEB-7225-7BAE-9BA2-4FB9A214AB5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418007" y="3538996"/>
                  <a:ext cx="3196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3E82E1D-63B1-98FF-4F16-8391DA65E567}"/>
                    </a:ext>
                  </a:extLst>
                </p14:cNvPr>
                <p14:cNvContentPartPr/>
                <p14:nvPr/>
              </p14:nvContentPartPr>
              <p14:xfrm>
                <a:off x="10792767" y="3522436"/>
                <a:ext cx="208440" cy="2120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3E82E1D-63B1-98FF-4F16-8391DA65E56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783767" y="3513436"/>
                  <a:ext cx="2260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91E4BB8-6E67-44D5-CB11-07A1FAC48127}"/>
                    </a:ext>
                  </a:extLst>
                </p14:cNvPr>
                <p14:cNvContentPartPr/>
                <p14:nvPr/>
              </p14:nvContentPartPr>
              <p14:xfrm>
                <a:off x="10886367" y="3675076"/>
                <a:ext cx="68040" cy="662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91E4BB8-6E67-44D5-CB11-07A1FAC4812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877727" y="3666436"/>
                  <a:ext cx="856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4B7477A-80D3-B065-2EF1-8CAA9CFC382E}"/>
                    </a:ext>
                  </a:extLst>
                </p14:cNvPr>
                <p14:cNvContentPartPr/>
                <p14:nvPr/>
              </p14:nvContentPartPr>
              <p14:xfrm>
                <a:off x="11041167" y="3666796"/>
                <a:ext cx="231480" cy="1339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4B7477A-80D3-B065-2EF1-8CAA9CFC382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032167" y="3657796"/>
                  <a:ext cx="2491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493534B-57E8-F6D5-C018-B021723BAF08}"/>
                    </a:ext>
                  </a:extLst>
                </p14:cNvPr>
                <p14:cNvContentPartPr/>
                <p14:nvPr/>
              </p14:nvContentPartPr>
              <p14:xfrm>
                <a:off x="10866207" y="3483556"/>
                <a:ext cx="45360" cy="18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493534B-57E8-F6D5-C018-B021723BAF0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857567" y="3474916"/>
                  <a:ext cx="63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DF7279D7-CBBE-1AD8-6C13-787D1BA48617}"/>
                    </a:ext>
                  </a:extLst>
                </p14:cNvPr>
                <p14:cNvContentPartPr/>
                <p14:nvPr/>
              </p14:nvContentPartPr>
              <p14:xfrm>
                <a:off x="11202087" y="3508036"/>
                <a:ext cx="237960" cy="4507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DF7279D7-CBBE-1AD8-6C13-787D1BA4861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193447" y="3499036"/>
                  <a:ext cx="25560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2E21589-D421-63CD-6AD1-3DC1D5AB7C2F}"/>
                    </a:ext>
                  </a:extLst>
                </p14:cNvPr>
                <p14:cNvContentPartPr/>
                <p14:nvPr/>
              </p14:nvContentPartPr>
              <p14:xfrm>
                <a:off x="5682927" y="3673276"/>
                <a:ext cx="1306440" cy="18345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2E21589-D421-63CD-6AD1-3DC1D5AB7C2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673927" y="3664636"/>
                  <a:ext cx="1324080" cy="18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BE5866E0-C21B-02AC-A2FC-88A8520FB8D8}"/>
              </a:ext>
            </a:extLst>
          </p:cNvPr>
          <p:cNvGrpSpPr/>
          <p:nvPr/>
        </p:nvGrpSpPr>
        <p:grpSpPr>
          <a:xfrm>
            <a:off x="1172127" y="3366556"/>
            <a:ext cx="4219920" cy="2845800"/>
            <a:chOff x="1172127" y="3366556"/>
            <a:chExt cx="4219920" cy="284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FD685E9-9185-C2D6-01B9-2D1EBA7A83BE}"/>
                    </a:ext>
                  </a:extLst>
                </p14:cNvPr>
                <p14:cNvContentPartPr/>
                <p14:nvPr/>
              </p14:nvContentPartPr>
              <p14:xfrm>
                <a:off x="3631647" y="3497236"/>
                <a:ext cx="1589040" cy="30204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FD685E9-9185-C2D6-01B9-2D1EBA7A83B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623007" y="3488236"/>
                  <a:ext cx="16066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7B06EF43-3781-55BC-319F-BC567AA6F965}"/>
                    </a:ext>
                  </a:extLst>
                </p14:cNvPr>
                <p14:cNvContentPartPr/>
                <p14:nvPr/>
              </p14:nvContentPartPr>
              <p14:xfrm>
                <a:off x="4966887" y="3610276"/>
                <a:ext cx="425160" cy="2304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7B06EF43-3781-55BC-319F-BC567AA6F96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958247" y="3601276"/>
                  <a:ext cx="4428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D12F5FA-5F2D-E9FB-ED75-E5B599C5B7FB}"/>
                    </a:ext>
                  </a:extLst>
                </p14:cNvPr>
                <p14:cNvContentPartPr/>
                <p14:nvPr/>
              </p14:nvContentPartPr>
              <p14:xfrm>
                <a:off x="1473807" y="3780556"/>
                <a:ext cx="72000" cy="2394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D12F5FA-5F2D-E9FB-ED75-E5B599C5B7F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464807" y="3771556"/>
                  <a:ext cx="896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3042053-3179-B0FC-5295-EEAA6F15381E}"/>
                    </a:ext>
                  </a:extLst>
                </p14:cNvPr>
                <p14:cNvContentPartPr/>
                <p14:nvPr/>
              </p14:nvContentPartPr>
              <p14:xfrm>
                <a:off x="1396767" y="3727276"/>
                <a:ext cx="219240" cy="3006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3042053-3179-B0FC-5295-EEAA6F15381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388127" y="3718276"/>
                  <a:ext cx="2368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98A2ED4-FA95-23CD-857F-06C674473C39}"/>
                    </a:ext>
                  </a:extLst>
                </p14:cNvPr>
                <p14:cNvContentPartPr/>
                <p14:nvPr/>
              </p14:nvContentPartPr>
              <p14:xfrm>
                <a:off x="1581087" y="3817996"/>
                <a:ext cx="217440" cy="1051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98A2ED4-FA95-23CD-857F-06C674473C3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572447" y="3808996"/>
                  <a:ext cx="2350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2199F6B-4674-CF7B-EC0B-384858195F4D}"/>
                    </a:ext>
                  </a:extLst>
                </p14:cNvPr>
                <p14:cNvContentPartPr/>
                <p14:nvPr/>
              </p14:nvContentPartPr>
              <p14:xfrm>
                <a:off x="1829127" y="3679396"/>
                <a:ext cx="262800" cy="1738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2199F6B-4674-CF7B-EC0B-384858195F4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820487" y="3670396"/>
                  <a:ext cx="2804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F558E66-4B72-B55E-36F2-9160696E7E98}"/>
                    </a:ext>
                  </a:extLst>
                </p14:cNvPr>
                <p14:cNvContentPartPr/>
                <p14:nvPr/>
              </p14:nvContentPartPr>
              <p14:xfrm>
                <a:off x="2005887" y="3604876"/>
                <a:ext cx="7560" cy="122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F558E66-4B72-B55E-36F2-9160696E7E9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996887" y="3596236"/>
                  <a:ext cx="25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E5DABA2-833F-DDE3-8518-40AC9DE853AF}"/>
                    </a:ext>
                  </a:extLst>
                </p14:cNvPr>
                <p14:cNvContentPartPr/>
                <p14:nvPr/>
              </p14:nvContentPartPr>
              <p14:xfrm>
                <a:off x="2126847" y="3641956"/>
                <a:ext cx="251280" cy="1213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E5DABA2-833F-DDE3-8518-40AC9DE853A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117847" y="3632956"/>
                  <a:ext cx="2689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FA4ED9A-E324-5A6F-A80F-FEEA597E8482}"/>
                    </a:ext>
                  </a:extLst>
                </p14:cNvPr>
                <p14:cNvContentPartPr/>
                <p14:nvPr/>
              </p14:nvContentPartPr>
              <p14:xfrm>
                <a:off x="2346447" y="3555556"/>
                <a:ext cx="42840" cy="374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FA4ED9A-E324-5A6F-A80F-FEEA597E848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337447" y="3546556"/>
                  <a:ext cx="604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852E0D7-64A9-9F39-B504-1DC7C3885C1C}"/>
                    </a:ext>
                  </a:extLst>
                </p14:cNvPr>
                <p14:cNvContentPartPr/>
                <p14:nvPr/>
              </p14:nvContentPartPr>
              <p14:xfrm>
                <a:off x="2427447" y="3498316"/>
                <a:ext cx="299520" cy="1882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852E0D7-64A9-9F39-B504-1DC7C3885C1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418807" y="3489676"/>
                  <a:ext cx="3171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FCD4740-38CE-D619-23AE-6765E026A1EB}"/>
                    </a:ext>
                  </a:extLst>
                </p14:cNvPr>
                <p14:cNvContentPartPr/>
                <p14:nvPr/>
              </p14:nvContentPartPr>
              <p14:xfrm>
                <a:off x="2798967" y="3366556"/>
                <a:ext cx="509040" cy="2692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FCD4740-38CE-D619-23AE-6765E026A1E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790327" y="3357556"/>
                  <a:ext cx="5266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D888071-B325-C7CD-80FB-832034004DFE}"/>
                    </a:ext>
                  </a:extLst>
                </p14:cNvPr>
                <p14:cNvContentPartPr/>
                <p14:nvPr/>
              </p14:nvContentPartPr>
              <p14:xfrm>
                <a:off x="1413327" y="4178716"/>
                <a:ext cx="52920" cy="2271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D888071-B325-C7CD-80FB-832034004DF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404327" y="4169716"/>
                  <a:ext cx="705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B09F888-4D5D-09A9-E4ED-6DCA7219C027}"/>
                    </a:ext>
                  </a:extLst>
                </p14:cNvPr>
                <p14:cNvContentPartPr/>
                <p14:nvPr/>
              </p14:nvContentPartPr>
              <p14:xfrm>
                <a:off x="1355007" y="4104196"/>
                <a:ext cx="187920" cy="2502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B09F888-4D5D-09A9-E4ED-6DCA7219C02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346367" y="4095556"/>
                  <a:ext cx="2055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5B5AF34-1FF8-5DD6-7FAD-3AF39EE4DFF7}"/>
                    </a:ext>
                  </a:extLst>
                </p14:cNvPr>
                <p14:cNvContentPartPr/>
                <p14:nvPr/>
              </p14:nvContentPartPr>
              <p14:xfrm>
                <a:off x="1595127" y="4150276"/>
                <a:ext cx="182160" cy="1357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5B5AF34-1FF8-5DD6-7FAD-3AF39EE4DFF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586127" y="4141636"/>
                  <a:ext cx="1998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2A617E1-7B61-7B23-F63E-1591ED7ABDD9}"/>
                    </a:ext>
                  </a:extLst>
                </p14:cNvPr>
                <p14:cNvContentPartPr/>
                <p14:nvPr/>
              </p14:nvContentPartPr>
              <p14:xfrm>
                <a:off x="1752087" y="3990796"/>
                <a:ext cx="238320" cy="1555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2A617E1-7B61-7B23-F63E-1591ED7ABDD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743087" y="3982156"/>
                  <a:ext cx="2559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C213A5E-6EE6-47AC-8AC1-17C6CD28BE7C}"/>
                    </a:ext>
                  </a:extLst>
                </p14:cNvPr>
                <p14:cNvContentPartPr/>
                <p14:nvPr/>
              </p14:nvContentPartPr>
              <p14:xfrm>
                <a:off x="2049087" y="4001956"/>
                <a:ext cx="277920" cy="896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C213A5E-6EE6-47AC-8AC1-17C6CD28BE7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040447" y="3993316"/>
                  <a:ext cx="2955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1CAD846-D007-81E6-D294-B8732BCE8178}"/>
                    </a:ext>
                  </a:extLst>
                </p14:cNvPr>
                <p14:cNvContentPartPr/>
                <p14:nvPr/>
              </p14:nvContentPartPr>
              <p14:xfrm>
                <a:off x="2339247" y="3874876"/>
                <a:ext cx="384120" cy="1623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1CAD846-D007-81E6-D294-B8732BCE817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330247" y="3865876"/>
                  <a:ext cx="4017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725A7AE-D88D-0C3E-003B-5A66AF525BA8}"/>
                    </a:ext>
                  </a:extLst>
                </p14:cNvPr>
                <p14:cNvContentPartPr/>
                <p14:nvPr/>
              </p14:nvContentPartPr>
              <p14:xfrm>
                <a:off x="2717247" y="3807196"/>
                <a:ext cx="131400" cy="1123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725A7AE-D88D-0C3E-003B-5A66AF525BA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708607" y="3798556"/>
                  <a:ext cx="149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1047B19-D424-A400-5A9D-56F1069F5AA3}"/>
                    </a:ext>
                  </a:extLst>
                </p14:cNvPr>
                <p14:cNvContentPartPr/>
                <p14:nvPr/>
              </p14:nvContentPartPr>
              <p14:xfrm>
                <a:off x="2910207" y="3739516"/>
                <a:ext cx="449280" cy="1702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1047B19-D424-A400-5A9D-56F1069F5AA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901567" y="3730876"/>
                  <a:ext cx="4669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ACCB390-79AA-9134-D533-17D0537A66DC}"/>
                    </a:ext>
                  </a:extLst>
                </p14:cNvPr>
                <p14:cNvContentPartPr/>
                <p14:nvPr/>
              </p14:nvContentPartPr>
              <p14:xfrm>
                <a:off x="1865487" y="4416676"/>
                <a:ext cx="159840" cy="1699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ACCB390-79AA-9134-D533-17D0537A66D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856487" y="4408036"/>
                  <a:ext cx="1774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08A12EF-8257-B6C6-2676-DFAADA2C694A}"/>
                    </a:ext>
                  </a:extLst>
                </p14:cNvPr>
                <p14:cNvContentPartPr/>
                <p14:nvPr/>
              </p14:nvContentPartPr>
              <p14:xfrm>
                <a:off x="2127567" y="4374556"/>
                <a:ext cx="220680" cy="878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08A12EF-8257-B6C6-2676-DFAADA2C694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118927" y="4365916"/>
                  <a:ext cx="2383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145E964-DE07-2EF6-7301-0CC86452120C}"/>
                    </a:ext>
                  </a:extLst>
                </p14:cNvPr>
                <p14:cNvContentPartPr/>
                <p14:nvPr/>
              </p14:nvContentPartPr>
              <p14:xfrm>
                <a:off x="2528247" y="4150636"/>
                <a:ext cx="161640" cy="2390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145E964-DE07-2EF6-7301-0CC86452120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519247" y="4141996"/>
                  <a:ext cx="1792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DC765F8-0847-909B-F33D-FC05E825DEF2}"/>
                    </a:ext>
                  </a:extLst>
                </p14:cNvPr>
                <p14:cNvContentPartPr/>
                <p14:nvPr/>
              </p14:nvContentPartPr>
              <p14:xfrm>
                <a:off x="2809767" y="4015276"/>
                <a:ext cx="95760" cy="2919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DC765F8-0847-909B-F33D-FC05E825DEF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800767" y="4006636"/>
                  <a:ext cx="1134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29DFE51-DBCA-FB8A-1E77-C8556710AB34}"/>
                    </a:ext>
                  </a:extLst>
                </p14:cNvPr>
                <p14:cNvContentPartPr/>
                <p14:nvPr/>
              </p14:nvContentPartPr>
              <p14:xfrm>
                <a:off x="2960247" y="3941836"/>
                <a:ext cx="184320" cy="2574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29DFE51-DBCA-FB8A-1E77-C8556710AB3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951247" y="3932836"/>
                  <a:ext cx="2019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240479C-14CA-3EF9-0EEA-5486F1F1D3F9}"/>
                    </a:ext>
                  </a:extLst>
                </p14:cNvPr>
                <p14:cNvContentPartPr/>
                <p14:nvPr/>
              </p14:nvContentPartPr>
              <p14:xfrm>
                <a:off x="3144567" y="4054516"/>
                <a:ext cx="5400" cy="172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240479C-14CA-3EF9-0EEA-5486F1F1D3F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135567" y="4045516"/>
                  <a:ext cx="230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78D38D3-D213-89A3-C5CD-1237F82BEC27}"/>
                    </a:ext>
                  </a:extLst>
                </p14:cNvPr>
                <p14:cNvContentPartPr/>
                <p14:nvPr/>
              </p14:nvContentPartPr>
              <p14:xfrm>
                <a:off x="3166887" y="3992596"/>
                <a:ext cx="24840" cy="1494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78D38D3-D213-89A3-C5CD-1237F82BEC2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158247" y="3983596"/>
                  <a:ext cx="424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BC604EC-B804-67DD-CAFF-8CB3127993BB}"/>
                    </a:ext>
                  </a:extLst>
                </p14:cNvPr>
                <p14:cNvContentPartPr/>
                <p14:nvPr/>
              </p14:nvContentPartPr>
              <p14:xfrm>
                <a:off x="3238887" y="3896476"/>
                <a:ext cx="157680" cy="2458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BC604EC-B804-67DD-CAFF-8CB3127993B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230247" y="3887476"/>
                  <a:ext cx="1753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9F8A034-6B63-F68E-969D-3C02981BD25F}"/>
                    </a:ext>
                  </a:extLst>
                </p14:cNvPr>
                <p14:cNvContentPartPr/>
                <p14:nvPr/>
              </p14:nvContentPartPr>
              <p14:xfrm>
                <a:off x="3396927" y="3908356"/>
                <a:ext cx="226800" cy="1760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9F8A034-6B63-F68E-969D-3C02981BD25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387927" y="3899356"/>
                  <a:ext cx="2444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9EC3186-FC98-B6B5-26F6-0754DC64D88E}"/>
                    </a:ext>
                  </a:extLst>
                </p14:cNvPr>
                <p14:cNvContentPartPr/>
                <p14:nvPr/>
              </p14:nvContentPartPr>
              <p14:xfrm>
                <a:off x="3223407" y="3817996"/>
                <a:ext cx="28800" cy="435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9EC3186-FC98-B6B5-26F6-0754DC64D88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214767" y="3809356"/>
                  <a:ext cx="464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0227375-9803-15FD-BD51-05566A7DECF7}"/>
                    </a:ext>
                  </a:extLst>
                </p14:cNvPr>
                <p14:cNvContentPartPr/>
                <p14:nvPr/>
              </p14:nvContentPartPr>
              <p14:xfrm>
                <a:off x="3687447" y="4389676"/>
                <a:ext cx="686520" cy="3063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0227375-9803-15FD-BD51-05566A7DECF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678447" y="4381036"/>
                  <a:ext cx="7041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EAF97F2-20CF-48E7-2997-752D252DE82A}"/>
                    </a:ext>
                  </a:extLst>
                </p14:cNvPr>
                <p14:cNvContentPartPr/>
                <p14:nvPr/>
              </p14:nvContentPartPr>
              <p14:xfrm>
                <a:off x="3361647" y="4428916"/>
                <a:ext cx="532800" cy="4813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EAF97F2-20CF-48E7-2997-752D252DE82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353007" y="4420276"/>
                  <a:ext cx="55044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CB45968-8930-A894-AAA8-35D4B0D34677}"/>
                    </a:ext>
                  </a:extLst>
                </p14:cNvPr>
                <p14:cNvContentPartPr/>
                <p14:nvPr/>
              </p14:nvContentPartPr>
              <p14:xfrm>
                <a:off x="1225407" y="5344036"/>
                <a:ext cx="282240" cy="4557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CB45968-8930-A894-AAA8-35D4B0D3467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216407" y="5335396"/>
                  <a:ext cx="29988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3CE249F-40F3-FEDF-85F9-BACF5F355D17}"/>
                    </a:ext>
                  </a:extLst>
                </p14:cNvPr>
                <p14:cNvContentPartPr/>
                <p14:nvPr/>
              </p14:nvContentPartPr>
              <p14:xfrm>
                <a:off x="1567047" y="5333956"/>
                <a:ext cx="48240" cy="2091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3CE249F-40F3-FEDF-85F9-BACF5F355D1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558407" y="5324956"/>
                  <a:ext cx="658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8C7E7FE-4C15-AF75-5EC9-53BB7F466108}"/>
                    </a:ext>
                  </a:extLst>
                </p14:cNvPr>
                <p14:cNvContentPartPr/>
                <p14:nvPr/>
              </p14:nvContentPartPr>
              <p14:xfrm>
                <a:off x="1505847" y="5210116"/>
                <a:ext cx="450000" cy="3222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8C7E7FE-4C15-AF75-5EC9-53BB7F46610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496847" y="5201476"/>
                  <a:ext cx="46764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97B143D-69CA-0E44-7B20-6C2C5ADB32C6}"/>
                    </a:ext>
                  </a:extLst>
                </p14:cNvPr>
                <p14:cNvContentPartPr/>
                <p14:nvPr/>
              </p14:nvContentPartPr>
              <p14:xfrm>
                <a:off x="2050527" y="5322076"/>
                <a:ext cx="75240" cy="1490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97B143D-69CA-0E44-7B20-6C2C5ADB32C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041887" y="5313436"/>
                  <a:ext cx="928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C7F082B8-8E8D-8AC9-CFB9-1359830D4B49}"/>
                    </a:ext>
                  </a:extLst>
                </p14:cNvPr>
                <p14:cNvContentPartPr/>
                <p14:nvPr/>
              </p14:nvContentPartPr>
              <p14:xfrm>
                <a:off x="2105247" y="5251876"/>
                <a:ext cx="112320" cy="1843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C7F082B8-8E8D-8AC9-CFB9-1359830D4B4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096607" y="5243236"/>
                  <a:ext cx="1299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6A8AA4B-C60F-DF07-5C0C-DBE1BB2936F1}"/>
                    </a:ext>
                  </a:extLst>
                </p14:cNvPr>
                <p14:cNvContentPartPr/>
                <p14:nvPr/>
              </p14:nvContentPartPr>
              <p14:xfrm>
                <a:off x="2232327" y="5013196"/>
                <a:ext cx="180000" cy="1231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6A8AA4B-C60F-DF07-5C0C-DBE1BB2936F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223327" y="5004196"/>
                  <a:ext cx="1976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F7AEEA5-00B5-496E-8FE9-C89942385048}"/>
                    </a:ext>
                  </a:extLst>
                </p14:cNvPr>
                <p14:cNvContentPartPr/>
                <p14:nvPr/>
              </p14:nvContentPartPr>
              <p14:xfrm>
                <a:off x="2526447" y="4716556"/>
                <a:ext cx="285120" cy="3222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F7AEEA5-00B5-496E-8FE9-C8994238504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517447" y="4707916"/>
                  <a:ext cx="3027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DB9B0339-9A07-5CEF-AE84-E42977F0C65D}"/>
                    </a:ext>
                  </a:extLst>
                </p14:cNvPr>
                <p14:cNvContentPartPr/>
                <p14:nvPr/>
              </p14:nvContentPartPr>
              <p14:xfrm>
                <a:off x="2780967" y="4582276"/>
                <a:ext cx="272520" cy="3088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DB9B0339-9A07-5CEF-AE84-E42977F0C65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772327" y="4573276"/>
                  <a:ext cx="2901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CA0A514-602F-E3A2-0F42-4E839D88584A}"/>
                    </a:ext>
                  </a:extLst>
                </p14:cNvPr>
                <p14:cNvContentPartPr/>
                <p14:nvPr/>
              </p14:nvContentPartPr>
              <p14:xfrm>
                <a:off x="3072567" y="4454836"/>
                <a:ext cx="162720" cy="2941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CA0A514-602F-E3A2-0F42-4E839D88584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063927" y="4446196"/>
                  <a:ext cx="1803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04119780-64DB-7AF0-85D6-3198E1D15B6E}"/>
                    </a:ext>
                  </a:extLst>
                </p14:cNvPr>
                <p14:cNvContentPartPr/>
                <p14:nvPr/>
              </p14:nvContentPartPr>
              <p14:xfrm>
                <a:off x="3342207" y="4583716"/>
                <a:ext cx="52560" cy="1504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04119780-64DB-7AF0-85D6-3198E1D15B6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333207" y="4575076"/>
                  <a:ext cx="70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F91218C-B621-3516-52B4-AA8AF1DF3B5C}"/>
                    </a:ext>
                  </a:extLst>
                </p14:cNvPr>
                <p14:cNvContentPartPr/>
                <p14:nvPr/>
              </p14:nvContentPartPr>
              <p14:xfrm>
                <a:off x="3268047" y="4531516"/>
                <a:ext cx="247320" cy="2822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F91218C-B621-3516-52B4-AA8AF1DF3B5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259047" y="4522876"/>
                  <a:ext cx="2649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8AD93B4-A654-5695-B557-E7DB2F74DB25}"/>
                    </a:ext>
                  </a:extLst>
                </p14:cNvPr>
                <p14:cNvContentPartPr/>
                <p14:nvPr/>
              </p14:nvContentPartPr>
              <p14:xfrm>
                <a:off x="1172127" y="4635196"/>
                <a:ext cx="2630160" cy="15771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8AD93B4-A654-5695-B557-E7DB2F74DB2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63127" y="4626556"/>
                  <a:ext cx="2647800" cy="159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4CE98236-DA21-9778-8F65-9A24ED1CAC85}"/>
                  </a:ext>
                </a:extLst>
              </p14:cNvPr>
              <p14:cNvContentPartPr/>
              <p14:nvPr/>
            </p14:nvContentPartPr>
            <p14:xfrm>
              <a:off x="3419247" y="5121196"/>
              <a:ext cx="5138640" cy="169884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4CE98236-DA21-9778-8F65-9A24ED1CAC8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410607" y="5112556"/>
                <a:ext cx="5156280" cy="171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0339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738C627B-1ACD-4B34-B041-A9F9F5D646EC}"/>
              </a:ext>
            </a:extLst>
          </p:cNvPr>
          <p:cNvCxnSpPr>
            <a:cxnSpLocks/>
          </p:cNvCxnSpPr>
          <p:nvPr/>
        </p:nvCxnSpPr>
        <p:spPr>
          <a:xfrm flipV="1">
            <a:off x="986804" y="1013071"/>
            <a:ext cx="0" cy="4078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B65067A0-FB04-43C1-8CD5-332119E7A1A0}"/>
              </a:ext>
            </a:extLst>
          </p:cNvPr>
          <p:cNvCxnSpPr>
            <a:cxnSpLocks/>
          </p:cNvCxnSpPr>
          <p:nvPr/>
        </p:nvCxnSpPr>
        <p:spPr>
          <a:xfrm>
            <a:off x="986804" y="5091739"/>
            <a:ext cx="708836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857EF36-B368-4365-A869-ADCF561A6586}"/>
              </a:ext>
            </a:extLst>
          </p:cNvPr>
          <p:cNvCxnSpPr>
            <a:cxnSpLocks/>
          </p:cNvCxnSpPr>
          <p:nvPr/>
        </p:nvCxnSpPr>
        <p:spPr>
          <a:xfrm rot="10800000" flipV="1">
            <a:off x="7693731" y="1495923"/>
            <a:ext cx="0" cy="39175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2D8E380-B234-4C53-96A8-6419A11B90CE}"/>
              </a:ext>
            </a:extLst>
          </p:cNvPr>
          <p:cNvCxnSpPr>
            <a:cxnSpLocks/>
          </p:cNvCxnSpPr>
          <p:nvPr/>
        </p:nvCxnSpPr>
        <p:spPr>
          <a:xfrm rot="10800000">
            <a:off x="568725" y="1495923"/>
            <a:ext cx="712500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36EDC127-736B-4CA8-8914-D86A8AD45DB0}"/>
              </a:ext>
            </a:extLst>
          </p:cNvPr>
          <p:cNvSpPr txBox="1"/>
          <p:nvPr/>
        </p:nvSpPr>
        <p:spPr>
          <a:xfrm>
            <a:off x="860520" y="691377"/>
            <a:ext cx="25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B64F0F5-D098-488C-8071-B8807747135A}"/>
              </a:ext>
            </a:extLst>
          </p:cNvPr>
          <p:cNvSpPr txBox="1"/>
          <p:nvPr/>
        </p:nvSpPr>
        <p:spPr>
          <a:xfrm>
            <a:off x="8075165" y="4894698"/>
            <a:ext cx="24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2FAD9D3-2DE3-4C17-8627-2B15457B3380}"/>
              </a:ext>
            </a:extLst>
          </p:cNvPr>
          <p:cNvSpPr txBox="1"/>
          <p:nvPr/>
        </p:nvSpPr>
        <p:spPr>
          <a:xfrm>
            <a:off x="345305" y="1318848"/>
            <a:ext cx="24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142AD0B-F3E6-4B1F-AAA6-6BC309357221}"/>
              </a:ext>
            </a:extLst>
          </p:cNvPr>
          <p:cNvSpPr txBox="1"/>
          <p:nvPr/>
        </p:nvSpPr>
        <p:spPr>
          <a:xfrm>
            <a:off x="7567447" y="5312073"/>
            <a:ext cx="25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DC4E2BF-D17F-45B5-B9F8-951D35D859FD}"/>
              </a:ext>
            </a:extLst>
          </p:cNvPr>
          <p:cNvSpPr txBox="1"/>
          <p:nvPr/>
        </p:nvSpPr>
        <p:spPr>
          <a:xfrm>
            <a:off x="7664582" y="1194628"/>
            <a:ext cx="27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65C73E9-DE18-4599-8B7B-CC2A5E8FD803}"/>
              </a:ext>
            </a:extLst>
          </p:cNvPr>
          <p:cNvSpPr txBox="1"/>
          <p:nvPr/>
        </p:nvSpPr>
        <p:spPr>
          <a:xfrm>
            <a:off x="738442" y="5048130"/>
            <a:ext cx="27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2" name="Freihandform: Form 1">
            <a:extLst>
              <a:ext uri="{FF2B5EF4-FFF2-40B4-BE49-F238E27FC236}">
                <a16:creationId xmlns:a16="http://schemas.microsoft.com/office/drawing/2014/main" id="{72B8D4CA-6587-48ED-BD60-8D5DF0B350C9}"/>
              </a:ext>
            </a:extLst>
          </p:cNvPr>
          <p:cNvSpPr/>
          <p:nvPr/>
        </p:nvSpPr>
        <p:spPr>
          <a:xfrm>
            <a:off x="983509" y="1494263"/>
            <a:ext cx="6713034" cy="3579542"/>
          </a:xfrm>
          <a:custGeom>
            <a:avLst/>
            <a:gdLst>
              <a:gd name="connsiteX0" fmla="*/ 0 w 6713034"/>
              <a:gd name="connsiteY0" fmla="*/ 3579542 h 3579542"/>
              <a:gd name="connsiteX1" fmla="*/ 2486722 w 6713034"/>
              <a:gd name="connsiteY1" fmla="*/ 2877015 h 3579542"/>
              <a:gd name="connsiteX2" fmla="*/ 4304370 w 6713034"/>
              <a:gd name="connsiteY2" fmla="*/ 758283 h 3579542"/>
              <a:gd name="connsiteX3" fmla="*/ 6713034 w 6713034"/>
              <a:gd name="connsiteY3" fmla="*/ 0 h 357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3034" h="3579542">
                <a:moveTo>
                  <a:pt x="0" y="3579542"/>
                </a:moveTo>
                <a:cubicBezTo>
                  <a:pt x="884663" y="3463383"/>
                  <a:pt x="1769327" y="3347225"/>
                  <a:pt x="2486722" y="2877015"/>
                </a:cubicBezTo>
                <a:cubicBezTo>
                  <a:pt x="3204117" y="2406805"/>
                  <a:pt x="3599985" y="1237785"/>
                  <a:pt x="4304370" y="758283"/>
                </a:cubicBezTo>
                <a:cubicBezTo>
                  <a:pt x="5008755" y="278780"/>
                  <a:pt x="5860894" y="139390"/>
                  <a:pt x="671303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703A6F3E-8E50-4547-880D-77C93F41ABAE}"/>
              </a:ext>
            </a:extLst>
          </p:cNvPr>
          <p:cNvSpPr/>
          <p:nvPr/>
        </p:nvSpPr>
        <p:spPr>
          <a:xfrm>
            <a:off x="3087367" y="3553524"/>
            <a:ext cx="1616926" cy="1047550"/>
          </a:xfrm>
          <a:custGeom>
            <a:avLst/>
            <a:gdLst>
              <a:gd name="connsiteX0" fmla="*/ 0 w 1616926"/>
              <a:gd name="connsiteY0" fmla="*/ 0 h 903248"/>
              <a:gd name="connsiteX1" fmla="*/ 858644 w 1616926"/>
              <a:gd name="connsiteY1" fmla="*/ 278780 h 903248"/>
              <a:gd name="connsiteX2" fmla="*/ 1616926 w 1616926"/>
              <a:gd name="connsiteY2" fmla="*/ 903248 h 9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6926" h="903248">
                <a:moveTo>
                  <a:pt x="0" y="0"/>
                </a:moveTo>
                <a:cubicBezTo>
                  <a:pt x="294578" y="64119"/>
                  <a:pt x="589156" y="128239"/>
                  <a:pt x="858644" y="278780"/>
                </a:cubicBezTo>
                <a:cubicBezTo>
                  <a:pt x="1128132" y="429321"/>
                  <a:pt x="1372529" y="666284"/>
                  <a:pt x="1616926" y="9032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DEA34E1E-2DF9-47B3-8E4D-0AB2AACEAC32}"/>
              </a:ext>
            </a:extLst>
          </p:cNvPr>
          <p:cNvSpPr/>
          <p:nvPr/>
        </p:nvSpPr>
        <p:spPr>
          <a:xfrm>
            <a:off x="3444209" y="3104419"/>
            <a:ext cx="1115122" cy="984363"/>
          </a:xfrm>
          <a:custGeom>
            <a:avLst/>
            <a:gdLst>
              <a:gd name="connsiteX0" fmla="*/ 0 w 1115122"/>
              <a:gd name="connsiteY0" fmla="*/ 0 h 702527"/>
              <a:gd name="connsiteX1" fmla="*/ 434897 w 1115122"/>
              <a:gd name="connsiteY1" fmla="*/ 501805 h 702527"/>
              <a:gd name="connsiteX2" fmla="*/ 1115122 w 1115122"/>
              <a:gd name="connsiteY2" fmla="*/ 702527 h 70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122" h="702527">
                <a:moveTo>
                  <a:pt x="0" y="0"/>
                </a:moveTo>
                <a:cubicBezTo>
                  <a:pt x="124521" y="192358"/>
                  <a:pt x="249043" y="384717"/>
                  <a:pt x="434897" y="501805"/>
                </a:cubicBezTo>
                <a:cubicBezTo>
                  <a:pt x="620751" y="618893"/>
                  <a:pt x="867936" y="660710"/>
                  <a:pt x="1115122" y="7025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4E7159B-62E5-4B9F-80CA-A0BD0C9B8233}"/>
              </a:ext>
            </a:extLst>
          </p:cNvPr>
          <p:cNvSpPr txBox="1"/>
          <p:nvPr/>
        </p:nvSpPr>
        <p:spPr>
          <a:xfrm>
            <a:off x="2853433" y="3375101"/>
            <a:ext cx="40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B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089239E-7C33-4523-A200-29E479567EFE}"/>
              </a:ext>
            </a:extLst>
          </p:cNvPr>
          <p:cNvSpPr txBox="1"/>
          <p:nvPr/>
        </p:nvSpPr>
        <p:spPr>
          <a:xfrm>
            <a:off x="4506807" y="3899212"/>
            <a:ext cx="364762" cy="38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65EED1DB-344B-4B8A-861E-DABAF01A5C34}"/>
                  </a:ext>
                </a:extLst>
              </p:cNvPr>
              <p:cNvSpPr txBox="1"/>
              <p:nvPr/>
            </p:nvSpPr>
            <p:spPr>
              <a:xfrm>
                <a:off x="1225006" y="2442334"/>
                <a:ext cx="2316412" cy="733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Steigung 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</m:oMath>
                </a14:m>
                <a:r>
                  <a:rPr lang="de-DE" sz="2400" dirty="0"/>
                  <a:t> </a:t>
                </a:r>
                <a:endParaRPr lang="de-DE" sz="2400" baseline="-25000" dirty="0"/>
              </a:p>
            </p:txBody>
          </p:sp>
        </mc:Choice>
        <mc:Fallback xmlns=""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65EED1DB-344B-4B8A-861E-DABAF01A5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006" y="2442334"/>
                <a:ext cx="2316412" cy="733727"/>
              </a:xfrm>
              <a:prstGeom prst="rect">
                <a:avLst/>
              </a:prstGeom>
              <a:blipFill>
                <a:blip r:embed="rId2"/>
                <a:stretch>
                  <a:fillRect l="-42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feld 61">
            <a:extLst>
              <a:ext uri="{FF2B5EF4-FFF2-40B4-BE49-F238E27FC236}">
                <a16:creationId xmlns:a16="http://schemas.microsoft.com/office/drawing/2014/main" id="{0A2DF32F-F7E6-4FDD-BDD6-2955035DD295}"/>
              </a:ext>
            </a:extLst>
          </p:cNvPr>
          <p:cNvSpPr txBox="1"/>
          <p:nvPr/>
        </p:nvSpPr>
        <p:spPr>
          <a:xfrm>
            <a:off x="14020" y="9528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Wettbewerbsgleichgewicht</a:t>
            </a:r>
          </a:p>
        </p:txBody>
      </p: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A2DA1536-4A10-4033-A579-EB1DDB94B9DA}"/>
              </a:ext>
            </a:extLst>
          </p:cNvPr>
          <p:cNvCxnSpPr>
            <a:cxnSpLocks/>
          </p:cNvCxnSpPr>
          <p:nvPr/>
        </p:nvCxnSpPr>
        <p:spPr>
          <a:xfrm>
            <a:off x="2578133" y="2940203"/>
            <a:ext cx="2854712" cy="191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35B31082-BE7B-4268-BFD4-CFCDBEB1FC28}"/>
              </a:ext>
            </a:extLst>
          </p:cNvPr>
          <p:cNvSpPr txBox="1"/>
          <p:nvPr/>
        </p:nvSpPr>
        <p:spPr>
          <a:xfrm>
            <a:off x="3782467" y="3178093"/>
            <a:ext cx="279896" cy="101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/>
              <a:t>.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A198B100-FC6A-4E46-96C8-9451C69CA7D9}"/>
              </a:ext>
            </a:extLst>
          </p:cNvPr>
          <p:cNvSpPr txBox="1"/>
          <p:nvPr/>
        </p:nvSpPr>
        <p:spPr>
          <a:xfrm>
            <a:off x="4001770" y="3534853"/>
            <a:ext cx="4148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Wettberwerbsgleichgewicht</a:t>
            </a:r>
            <a:endParaRPr lang="de-DE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E00FDCD9-5E10-468A-B2EB-46118EF94831}"/>
              </a:ext>
            </a:extLst>
          </p:cNvPr>
          <p:cNvSpPr txBox="1"/>
          <p:nvPr/>
        </p:nvSpPr>
        <p:spPr>
          <a:xfrm>
            <a:off x="3459075" y="3691055"/>
            <a:ext cx="430261" cy="46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M</a:t>
            </a:r>
            <a:endParaRPr lang="de-DE" sz="2400" baseline="-250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538ACCE-190D-49E9-931A-CDB154A2DBAF}"/>
              </a:ext>
            </a:extLst>
          </p:cNvPr>
          <p:cNvSpPr txBox="1"/>
          <p:nvPr/>
        </p:nvSpPr>
        <p:spPr>
          <a:xfrm>
            <a:off x="4849270" y="3876902"/>
            <a:ext cx="279896" cy="101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/>
              <a:t>.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A941B08-E9E3-4332-9E50-032C5C410820}"/>
              </a:ext>
            </a:extLst>
          </p:cNvPr>
          <p:cNvSpPr txBox="1"/>
          <p:nvPr/>
        </p:nvSpPr>
        <p:spPr>
          <a:xfrm>
            <a:off x="5015851" y="4231994"/>
            <a:ext cx="4148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Anfangsausstattung</a:t>
            </a:r>
            <a:endParaRPr lang="de-DE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3B20E2E0-108D-4CB3-BE5C-10D9F165B79C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F85E28FE-527B-C9AE-7FAC-D337DD1F8E8E}"/>
                  </a:ext>
                </a:extLst>
              </p14:cNvPr>
              <p14:cNvContentPartPr/>
              <p14:nvPr/>
            </p14:nvContentPartPr>
            <p14:xfrm>
              <a:off x="979167" y="4996996"/>
              <a:ext cx="69840" cy="15732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F85E28FE-527B-C9AE-7FAC-D337DD1F8E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0167" y="4988356"/>
                <a:ext cx="8748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3903151B-FAE5-37F8-EBC3-819F23E6EBCF}"/>
                  </a:ext>
                </a:extLst>
              </p14:cNvPr>
              <p14:cNvContentPartPr/>
              <p14:nvPr/>
            </p14:nvContentPartPr>
            <p14:xfrm>
              <a:off x="7640607" y="1449916"/>
              <a:ext cx="93240" cy="12960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3903151B-FAE5-37F8-EBC3-819F23E6EBC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31607" y="1441276"/>
                <a:ext cx="11088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1B6ED6B1-07A1-A87C-AEE9-819303A1A4D0}"/>
                  </a:ext>
                </a:extLst>
              </p14:cNvPr>
              <p14:cNvContentPartPr/>
              <p14:nvPr/>
            </p14:nvContentPartPr>
            <p14:xfrm>
              <a:off x="2549127" y="2897116"/>
              <a:ext cx="2835000" cy="197640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1B6ED6B1-07A1-A87C-AEE9-819303A1A4D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40487" y="2888116"/>
                <a:ext cx="2852640" cy="19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5E1FC60D-0F7A-A462-ACFE-CE59B06D0CD7}"/>
                  </a:ext>
                </a:extLst>
              </p14:cNvPr>
              <p14:cNvContentPartPr/>
              <p14:nvPr/>
            </p14:nvContentPartPr>
            <p14:xfrm>
              <a:off x="4987047" y="4522876"/>
              <a:ext cx="129600" cy="13860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5E1FC60D-0F7A-A462-ACFE-CE59B06D0CD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78407" y="4514236"/>
                <a:ext cx="1472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C2841F07-295C-C157-45BD-6E023B461A78}"/>
                  </a:ext>
                </a:extLst>
              </p14:cNvPr>
              <p14:cNvContentPartPr/>
              <p14:nvPr/>
            </p14:nvContentPartPr>
            <p14:xfrm>
              <a:off x="5276847" y="1650076"/>
              <a:ext cx="3863520" cy="351072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C2841F07-295C-C157-45BD-6E023B461A7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68207" y="1641436"/>
                <a:ext cx="3881160" cy="352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8E3EA8C9-BFC2-EBED-7723-071EEED6694C}"/>
                  </a:ext>
                </a:extLst>
              </p14:cNvPr>
              <p14:cNvContentPartPr/>
              <p14:nvPr/>
            </p14:nvContentPartPr>
            <p14:xfrm>
              <a:off x="5066967" y="1292956"/>
              <a:ext cx="4006440" cy="363888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8E3EA8C9-BFC2-EBED-7723-071EEED6694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57967" y="1283956"/>
                <a:ext cx="4024080" cy="365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4D9C4C66-E1CF-A553-4E62-8854E177EF41}"/>
              </a:ext>
            </a:extLst>
          </p:cNvPr>
          <p:cNvGrpSpPr/>
          <p:nvPr/>
        </p:nvGrpSpPr>
        <p:grpSpPr>
          <a:xfrm>
            <a:off x="2602407" y="370276"/>
            <a:ext cx="9426240" cy="4329360"/>
            <a:chOff x="2602407" y="370276"/>
            <a:chExt cx="9426240" cy="432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4FF1B11-B5B6-3BA6-69C0-E4C4DECE35D7}"/>
                    </a:ext>
                  </a:extLst>
                </p14:cNvPr>
                <p14:cNvContentPartPr/>
                <p14:nvPr/>
              </p14:nvContentPartPr>
              <p14:xfrm>
                <a:off x="2907687" y="2308876"/>
                <a:ext cx="585360" cy="9633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4FF1B11-B5B6-3BA6-69C0-E4C4DECE35D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98687" y="2299876"/>
                  <a:ext cx="603000" cy="9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E715BC9-0C5A-8636-0C5B-6E700A0977EF}"/>
                    </a:ext>
                  </a:extLst>
                </p14:cNvPr>
                <p14:cNvContentPartPr/>
                <p14:nvPr/>
              </p14:nvContentPartPr>
              <p14:xfrm>
                <a:off x="2745327" y="741796"/>
                <a:ext cx="665640" cy="20808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E715BC9-0C5A-8636-0C5B-6E700A0977E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736327" y="733156"/>
                  <a:ext cx="683280" cy="20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7932D63-DC6C-5BA7-1B7B-ED569806EF73}"/>
                    </a:ext>
                  </a:extLst>
                </p14:cNvPr>
                <p14:cNvContentPartPr/>
                <p14:nvPr/>
              </p14:nvContentPartPr>
              <p14:xfrm>
                <a:off x="2602407" y="2581036"/>
                <a:ext cx="316080" cy="4082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7932D63-DC6C-5BA7-1B7B-ED569806EF7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593407" y="2572036"/>
                  <a:ext cx="33372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DD071A7-62A9-93A0-3784-21FB6835B969}"/>
                    </a:ext>
                  </a:extLst>
                </p14:cNvPr>
                <p14:cNvContentPartPr/>
                <p14:nvPr/>
              </p14:nvContentPartPr>
              <p14:xfrm>
                <a:off x="3655047" y="500236"/>
                <a:ext cx="121680" cy="1666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DD071A7-62A9-93A0-3784-21FB6835B96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46407" y="491236"/>
                  <a:ext cx="1393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50E9105-FF99-FA81-3CA2-7CC1242FA295}"/>
                    </a:ext>
                  </a:extLst>
                </p14:cNvPr>
                <p14:cNvContentPartPr/>
                <p14:nvPr/>
              </p14:nvContentPartPr>
              <p14:xfrm>
                <a:off x="3937647" y="626236"/>
                <a:ext cx="20520" cy="2124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50E9105-FF99-FA81-3CA2-7CC1242FA29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928647" y="617596"/>
                  <a:ext cx="381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CBD5EE8-5A78-1550-D476-0B5723E6BFD4}"/>
                    </a:ext>
                  </a:extLst>
                </p14:cNvPr>
                <p14:cNvContentPartPr/>
                <p14:nvPr/>
              </p14:nvContentPartPr>
              <p14:xfrm>
                <a:off x="3850527" y="601036"/>
                <a:ext cx="204840" cy="2786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CBD5EE8-5A78-1550-D476-0B5723E6BFD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841527" y="592396"/>
                  <a:ext cx="2224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09CF6F8-8EE5-0E22-AFDD-786DE8943276}"/>
                    </a:ext>
                  </a:extLst>
                </p14:cNvPr>
                <p14:cNvContentPartPr/>
                <p14:nvPr/>
              </p14:nvContentPartPr>
              <p14:xfrm>
                <a:off x="4113327" y="744316"/>
                <a:ext cx="125640" cy="723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09CF6F8-8EE5-0E22-AFDD-786DE894327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104327" y="735676"/>
                  <a:ext cx="1432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15E37D5-81EB-BCF5-0EF1-C38CAA8738CF}"/>
                    </a:ext>
                  </a:extLst>
                </p14:cNvPr>
                <p14:cNvContentPartPr/>
                <p14:nvPr/>
              </p14:nvContentPartPr>
              <p14:xfrm>
                <a:off x="4319607" y="619396"/>
                <a:ext cx="169200" cy="2124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15E37D5-81EB-BCF5-0EF1-C38CAA8738C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310967" y="610396"/>
                  <a:ext cx="1868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C63B607-A5B3-6F83-9F74-385CBBA6F14F}"/>
                    </a:ext>
                  </a:extLst>
                </p14:cNvPr>
                <p14:cNvContentPartPr/>
                <p14:nvPr/>
              </p14:nvContentPartPr>
              <p14:xfrm>
                <a:off x="4535967" y="706156"/>
                <a:ext cx="163080" cy="2602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C63B607-A5B3-6F83-9F74-385CBBA6F14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527327" y="697516"/>
                  <a:ext cx="1807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2FF5687-E410-7E62-0756-40A6928EF8D6}"/>
                    </a:ext>
                  </a:extLst>
                </p14:cNvPr>
                <p14:cNvContentPartPr/>
                <p14:nvPr/>
              </p14:nvContentPartPr>
              <p14:xfrm>
                <a:off x="4758807" y="543076"/>
                <a:ext cx="130680" cy="3254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2FF5687-E410-7E62-0756-40A6928EF8D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750167" y="534436"/>
                  <a:ext cx="14832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3D4BAAA-40C8-0FFB-FD40-E883892D9981}"/>
                    </a:ext>
                  </a:extLst>
                </p14:cNvPr>
                <p14:cNvContentPartPr/>
                <p14:nvPr/>
              </p14:nvContentPartPr>
              <p14:xfrm>
                <a:off x="4964367" y="697156"/>
                <a:ext cx="370080" cy="2574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3D4BAAA-40C8-0FFB-FD40-E883892D998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955727" y="688516"/>
                  <a:ext cx="3877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9F3B3D2-76B3-710C-D8B1-234F818CA0E7}"/>
                    </a:ext>
                  </a:extLst>
                </p14:cNvPr>
                <p14:cNvContentPartPr/>
                <p14:nvPr/>
              </p14:nvContentPartPr>
              <p14:xfrm>
                <a:off x="5349567" y="690316"/>
                <a:ext cx="180720" cy="745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9F3B3D2-76B3-710C-D8B1-234F818CA0E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340927" y="681676"/>
                  <a:ext cx="198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6049CAF-FC60-7B5D-4206-F6E716C5609E}"/>
                    </a:ext>
                  </a:extLst>
                </p14:cNvPr>
                <p14:cNvContentPartPr/>
                <p14:nvPr/>
              </p14:nvContentPartPr>
              <p14:xfrm>
                <a:off x="5558727" y="575476"/>
                <a:ext cx="267840" cy="1962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6049CAF-FC60-7B5D-4206-F6E716C5609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550087" y="566476"/>
                  <a:ext cx="2854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E4D2AE7-D188-68C6-1248-55367D180401}"/>
                    </a:ext>
                  </a:extLst>
                </p14:cNvPr>
                <p14:cNvContentPartPr/>
                <p14:nvPr/>
              </p14:nvContentPartPr>
              <p14:xfrm>
                <a:off x="5849967" y="479356"/>
                <a:ext cx="151200" cy="702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E4D2AE7-D188-68C6-1248-55367D18040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840967" y="470716"/>
                  <a:ext cx="1688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F9B430E-F665-C05B-0F53-D0E88564A306}"/>
                    </a:ext>
                  </a:extLst>
                </p14:cNvPr>
                <p14:cNvContentPartPr/>
                <p14:nvPr/>
              </p14:nvContentPartPr>
              <p14:xfrm>
                <a:off x="6238407" y="651436"/>
                <a:ext cx="367920" cy="1476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F9B430E-F665-C05B-0F53-D0E88564A30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229407" y="642436"/>
                  <a:ext cx="385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42EABFF-16D6-62F6-74D6-BFA83EC71DDF}"/>
                    </a:ext>
                  </a:extLst>
                </p14:cNvPr>
                <p14:cNvContentPartPr/>
                <p14:nvPr/>
              </p14:nvContentPartPr>
              <p14:xfrm>
                <a:off x="6645207" y="658636"/>
                <a:ext cx="109800" cy="1450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42EABFF-16D6-62F6-74D6-BFA83EC71DD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636567" y="649636"/>
                  <a:ext cx="1274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D5A87091-6901-6BCC-1CC9-BBE3839990C4}"/>
                    </a:ext>
                  </a:extLst>
                </p14:cNvPr>
                <p14:cNvContentPartPr/>
                <p14:nvPr/>
              </p14:nvContentPartPr>
              <p14:xfrm>
                <a:off x="7069287" y="655396"/>
                <a:ext cx="373320" cy="1850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D5A87091-6901-6BCC-1CC9-BBE3839990C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060647" y="646396"/>
                  <a:ext cx="3909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EF43ADF-82DE-42D2-7A68-5492410DB9A2}"/>
                    </a:ext>
                  </a:extLst>
                </p14:cNvPr>
                <p14:cNvContentPartPr/>
                <p14:nvPr/>
              </p14:nvContentPartPr>
              <p14:xfrm>
                <a:off x="7779567" y="570436"/>
                <a:ext cx="218160" cy="2390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EF43ADF-82DE-42D2-7A68-5492410DB9A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770567" y="561796"/>
                  <a:ext cx="2358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B2116E2-DF00-8875-AB28-9E8420FB2B21}"/>
                    </a:ext>
                  </a:extLst>
                </p14:cNvPr>
                <p14:cNvContentPartPr/>
                <p14:nvPr/>
              </p14:nvContentPartPr>
              <p14:xfrm>
                <a:off x="8091327" y="517876"/>
                <a:ext cx="165240" cy="2937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B2116E2-DF00-8875-AB28-9E8420FB2B2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082327" y="508876"/>
                  <a:ext cx="18288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98159D8-FD55-6217-3250-791C9F644404}"/>
                    </a:ext>
                  </a:extLst>
                </p14:cNvPr>
                <p14:cNvContentPartPr/>
                <p14:nvPr/>
              </p14:nvContentPartPr>
              <p14:xfrm>
                <a:off x="8148567" y="668356"/>
                <a:ext cx="248400" cy="914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98159D8-FD55-6217-3250-791C9F64440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139927" y="659356"/>
                  <a:ext cx="2660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53D7248-F8FD-46CC-EE18-278492C79560}"/>
                    </a:ext>
                  </a:extLst>
                </p14:cNvPr>
                <p14:cNvContentPartPr/>
                <p14:nvPr/>
              </p14:nvContentPartPr>
              <p14:xfrm>
                <a:off x="8363487" y="644236"/>
                <a:ext cx="119880" cy="1022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53D7248-F8FD-46CC-EE18-278492C7956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354847" y="635236"/>
                  <a:ext cx="1375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D4FE67A-3747-C085-2136-B502D3ACDFE6}"/>
                    </a:ext>
                  </a:extLst>
                </p14:cNvPr>
                <p14:cNvContentPartPr/>
                <p14:nvPr/>
              </p14:nvContentPartPr>
              <p14:xfrm>
                <a:off x="8034447" y="465676"/>
                <a:ext cx="36000" cy="136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D4FE67A-3747-C085-2136-B502D3ACDFE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025807" y="457036"/>
                  <a:ext cx="536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131A69D-67E6-1A28-B677-8BD6D78A7DEC}"/>
                    </a:ext>
                  </a:extLst>
                </p14:cNvPr>
                <p14:cNvContentPartPr/>
                <p14:nvPr/>
              </p14:nvContentPartPr>
              <p14:xfrm>
                <a:off x="3960327" y="3882436"/>
                <a:ext cx="49680" cy="6444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131A69D-67E6-1A28-B677-8BD6D78A7DE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951327" y="3873436"/>
                  <a:ext cx="673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8BB5722-FB92-FEBD-D80B-5A48869D05CE}"/>
                    </a:ext>
                  </a:extLst>
                </p14:cNvPr>
                <p14:cNvContentPartPr/>
                <p14:nvPr/>
              </p14:nvContentPartPr>
              <p14:xfrm>
                <a:off x="3975087" y="3889636"/>
                <a:ext cx="34200" cy="590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8BB5722-FB92-FEBD-D80B-5A48869D05C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966087" y="3880636"/>
                  <a:ext cx="518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7DB074E-70E2-D113-4CAF-25AE50AB8303}"/>
                    </a:ext>
                  </a:extLst>
                </p14:cNvPr>
                <p14:cNvContentPartPr/>
                <p14:nvPr/>
              </p14:nvContentPartPr>
              <p14:xfrm>
                <a:off x="6717207" y="2695516"/>
                <a:ext cx="1521000" cy="14446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7DB074E-70E2-D113-4CAF-25AE50AB830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708567" y="2686876"/>
                  <a:ext cx="1538640" cy="146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B4386EE-8C34-A9E8-58BE-FE3EC8EB3533}"/>
                    </a:ext>
                  </a:extLst>
                </p14:cNvPr>
                <p14:cNvContentPartPr/>
                <p14:nvPr/>
              </p14:nvContentPartPr>
              <p14:xfrm>
                <a:off x="6571407" y="3952996"/>
                <a:ext cx="507240" cy="3492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B4386EE-8C34-A9E8-58BE-FE3EC8EB353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562407" y="3943996"/>
                  <a:ext cx="52488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170D7B4-795E-E73C-F471-897DB9DF23AE}"/>
                    </a:ext>
                  </a:extLst>
                </p14:cNvPr>
                <p14:cNvContentPartPr/>
                <p14:nvPr/>
              </p14:nvContentPartPr>
              <p14:xfrm>
                <a:off x="8495607" y="2332996"/>
                <a:ext cx="459360" cy="2570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170D7B4-795E-E73C-F471-897DB9DF23A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486967" y="2324356"/>
                  <a:ext cx="4770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1704B92-E3AF-1DFF-E978-3FB27FB2330E}"/>
                    </a:ext>
                  </a:extLst>
                </p14:cNvPr>
                <p14:cNvContentPartPr/>
                <p14:nvPr/>
              </p14:nvContentPartPr>
              <p14:xfrm>
                <a:off x="8824647" y="2202676"/>
                <a:ext cx="11160" cy="108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1704B92-E3AF-1DFF-E978-3FB27FB2330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815647" y="2193676"/>
                  <a:ext cx="28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68B86C5-819E-9AA0-ED75-7AA0CC2CAB4D}"/>
                    </a:ext>
                  </a:extLst>
                </p14:cNvPr>
                <p14:cNvContentPartPr/>
                <p14:nvPr/>
              </p14:nvContentPartPr>
              <p14:xfrm>
                <a:off x="9140367" y="2105476"/>
                <a:ext cx="226080" cy="3009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68B86C5-819E-9AA0-ED75-7AA0CC2CAB4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131367" y="2096836"/>
                  <a:ext cx="2437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3BDED8D-3131-56C6-EFF1-E0CD2A8383E8}"/>
                    </a:ext>
                  </a:extLst>
                </p14:cNvPr>
                <p14:cNvContentPartPr/>
                <p14:nvPr/>
              </p14:nvContentPartPr>
              <p14:xfrm>
                <a:off x="9405687" y="2233276"/>
                <a:ext cx="295920" cy="889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3BDED8D-3131-56C6-EFF1-E0CD2A8383E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396687" y="2224276"/>
                  <a:ext cx="3135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2B5E55A-53BA-A44D-4C67-C0179AEABE3D}"/>
                    </a:ext>
                  </a:extLst>
                </p14:cNvPr>
                <p14:cNvContentPartPr/>
                <p14:nvPr/>
              </p14:nvContentPartPr>
              <p14:xfrm>
                <a:off x="9744807" y="2197636"/>
                <a:ext cx="161280" cy="1101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2B5E55A-53BA-A44D-4C67-C0179AEABE3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735807" y="2188636"/>
                  <a:ext cx="1789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29030C4-726F-5517-5534-91F0268FEB49}"/>
                    </a:ext>
                  </a:extLst>
                </p14:cNvPr>
                <p14:cNvContentPartPr/>
                <p14:nvPr/>
              </p14:nvContentPartPr>
              <p14:xfrm>
                <a:off x="10209567" y="2026636"/>
                <a:ext cx="435600" cy="1911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29030C4-726F-5517-5534-91F0268FEB4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200927" y="2017636"/>
                  <a:ext cx="4532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A01F23EE-1AD7-0CAA-F4EE-AD8262A4EE87}"/>
                    </a:ext>
                  </a:extLst>
                </p14:cNvPr>
                <p14:cNvContentPartPr/>
                <p14:nvPr/>
              </p14:nvContentPartPr>
              <p14:xfrm>
                <a:off x="10746327" y="1789756"/>
                <a:ext cx="213120" cy="3146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A01F23EE-1AD7-0CAA-F4EE-AD8262A4EE8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737687" y="1781116"/>
                  <a:ext cx="2307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71F8548-7F01-C105-D226-01582CAAD207}"/>
                    </a:ext>
                  </a:extLst>
                </p14:cNvPr>
                <p14:cNvContentPartPr/>
                <p14:nvPr/>
              </p14:nvContentPartPr>
              <p14:xfrm>
                <a:off x="8549247" y="2807476"/>
                <a:ext cx="196200" cy="2664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71F8548-7F01-C105-D226-01582CAAD20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540607" y="2798476"/>
                  <a:ext cx="2138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ACC1DFD5-A95B-FD4E-DC4B-92FC041C1EC4}"/>
                    </a:ext>
                  </a:extLst>
                </p14:cNvPr>
                <p14:cNvContentPartPr/>
                <p14:nvPr/>
              </p14:nvContentPartPr>
              <p14:xfrm>
                <a:off x="8796927" y="2763916"/>
                <a:ext cx="250920" cy="2883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ACC1DFD5-A95B-FD4E-DC4B-92FC041C1EC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787927" y="2755276"/>
                  <a:ext cx="2685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5B0F9B9-47F2-1ADD-B3B1-5B4513E374FB}"/>
                    </a:ext>
                  </a:extLst>
                </p14:cNvPr>
                <p14:cNvContentPartPr/>
                <p14:nvPr/>
              </p14:nvContentPartPr>
              <p14:xfrm>
                <a:off x="9084927" y="2759236"/>
                <a:ext cx="147240" cy="2192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5B0F9B9-47F2-1ADD-B3B1-5B4513E374F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076287" y="2750236"/>
                  <a:ext cx="1648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FA7A61B-D329-E262-41A4-D3287E422675}"/>
                    </a:ext>
                  </a:extLst>
                </p14:cNvPr>
                <p14:cNvContentPartPr/>
                <p14:nvPr/>
              </p14:nvContentPartPr>
              <p14:xfrm>
                <a:off x="9237207" y="2624956"/>
                <a:ext cx="264960" cy="3135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FA7A61B-D329-E262-41A4-D3287E42267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228207" y="2616316"/>
                  <a:ext cx="2826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D1C3048-58CC-6F55-06AB-D5856879A125}"/>
                    </a:ext>
                  </a:extLst>
                </p14:cNvPr>
                <p14:cNvContentPartPr/>
                <p14:nvPr/>
              </p14:nvContentPartPr>
              <p14:xfrm>
                <a:off x="9585687" y="2719276"/>
                <a:ext cx="358560" cy="1566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D1C3048-58CC-6F55-06AB-D5856879A12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576687" y="2710636"/>
                  <a:ext cx="376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42AF225-08E0-D0DC-C14C-375FBDFBBAD2}"/>
                    </a:ext>
                  </a:extLst>
                </p14:cNvPr>
                <p14:cNvContentPartPr/>
                <p14:nvPr/>
              </p14:nvContentPartPr>
              <p14:xfrm>
                <a:off x="9940647" y="2595796"/>
                <a:ext cx="54360" cy="536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42AF225-08E0-D0DC-C14C-375FBDFBBAD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931647" y="2586796"/>
                  <a:ext cx="720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F257BF6E-A9F6-9302-DCF1-5CE04C374682}"/>
                    </a:ext>
                  </a:extLst>
                </p14:cNvPr>
                <p14:cNvContentPartPr/>
                <p14:nvPr/>
              </p14:nvContentPartPr>
              <p14:xfrm>
                <a:off x="10039287" y="2621356"/>
                <a:ext cx="380160" cy="3574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F257BF6E-A9F6-9302-DCF1-5CE04C37468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030287" y="2612356"/>
                  <a:ext cx="39780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FA37AD8F-8FCA-EC76-521E-C81D74AE7EDB}"/>
                    </a:ext>
                  </a:extLst>
                </p14:cNvPr>
                <p14:cNvContentPartPr/>
                <p14:nvPr/>
              </p14:nvContentPartPr>
              <p14:xfrm>
                <a:off x="10452927" y="2426596"/>
                <a:ext cx="268560" cy="3477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FA37AD8F-8FCA-EC76-521E-C81D74AE7ED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444287" y="2417596"/>
                  <a:ext cx="28620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7485F29-37FE-C41C-C720-14BE33169745}"/>
                    </a:ext>
                  </a:extLst>
                </p14:cNvPr>
                <p14:cNvContentPartPr/>
                <p14:nvPr/>
              </p14:nvContentPartPr>
              <p14:xfrm>
                <a:off x="10370487" y="2345956"/>
                <a:ext cx="37080" cy="183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7485F29-37FE-C41C-C720-14BE3316974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361487" y="2337316"/>
                  <a:ext cx="547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D6DD9F7B-F398-234C-A58E-F6991C4142EE}"/>
                    </a:ext>
                  </a:extLst>
                </p14:cNvPr>
                <p14:cNvContentPartPr/>
                <p14:nvPr/>
              </p14:nvContentPartPr>
              <p14:xfrm>
                <a:off x="8790087" y="3270076"/>
                <a:ext cx="484200" cy="2862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D6DD9F7B-F398-234C-A58E-F6991C4142E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781087" y="3261436"/>
                  <a:ext cx="5018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C411158-3EDA-EC17-4800-286C20A2B7D4}"/>
                    </a:ext>
                  </a:extLst>
                </p14:cNvPr>
                <p14:cNvContentPartPr/>
                <p14:nvPr/>
              </p14:nvContentPartPr>
              <p14:xfrm>
                <a:off x="9330447" y="3258916"/>
                <a:ext cx="354240" cy="1490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C411158-3EDA-EC17-4800-286C20A2B7D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321447" y="3249916"/>
                  <a:ext cx="3718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FC36A63-4F03-896B-5F79-5AA905E773F1}"/>
                    </a:ext>
                  </a:extLst>
                </p14:cNvPr>
                <p14:cNvContentPartPr/>
                <p14:nvPr/>
              </p14:nvContentPartPr>
              <p14:xfrm>
                <a:off x="9710247" y="3110236"/>
                <a:ext cx="404280" cy="1771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FC36A63-4F03-896B-5F79-5AA905E773F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701607" y="3101236"/>
                  <a:ext cx="4219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FA9DDE1-CFEC-6E19-CE42-96CA8C31AA63}"/>
                    </a:ext>
                  </a:extLst>
                </p14:cNvPr>
                <p14:cNvContentPartPr/>
                <p14:nvPr/>
              </p14:nvContentPartPr>
              <p14:xfrm>
                <a:off x="9368967" y="3124636"/>
                <a:ext cx="60120" cy="453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FA9DDE1-CFEC-6E19-CE42-96CA8C31AA6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359967" y="3115636"/>
                  <a:ext cx="777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3425C1C0-C792-BE0A-1900-58DD0B52AD0D}"/>
                    </a:ext>
                  </a:extLst>
                </p14:cNvPr>
                <p14:cNvContentPartPr/>
                <p14:nvPr/>
              </p14:nvContentPartPr>
              <p14:xfrm>
                <a:off x="10104807" y="3008356"/>
                <a:ext cx="160200" cy="2458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3425C1C0-C792-BE0A-1900-58DD0B52AD0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096167" y="2999716"/>
                  <a:ext cx="1778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68A9DA56-AC4D-53EB-7481-80294A0A7AE3}"/>
                    </a:ext>
                  </a:extLst>
                </p14:cNvPr>
                <p14:cNvContentPartPr/>
                <p14:nvPr/>
              </p14:nvContentPartPr>
              <p14:xfrm>
                <a:off x="10417287" y="3015556"/>
                <a:ext cx="313920" cy="1825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68A9DA56-AC4D-53EB-7481-80294A0A7AE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408647" y="3006916"/>
                  <a:ext cx="3315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F6D9666-8951-96A5-B8D3-5BD2900DC8DF}"/>
                    </a:ext>
                  </a:extLst>
                </p14:cNvPr>
                <p14:cNvContentPartPr/>
                <p14:nvPr/>
              </p14:nvContentPartPr>
              <p14:xfrm>
                <a:off x="10802127" y="2978476"/>
                <a:ext cx="324000" cy="1393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F6D9666-8951-96A5-B8D3-5BD2900DC8D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793487" y="2969476"/>
                  <a:ext cx="3416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C8903BD7-AB95-B6E5-9E79-F74A9DB3EF32}"/>
                    </a:ext>
                  </a:extLst>
                </p14:cNvPr>
                <p14:cNvContentPartPr/>
                <p14:nvPr/>
              </p14:nvContentPartPr>
              <p14:xfrm>
                <a:off x="11125047" y="2883076"/>
                <a:ext cx="176040" cy="1825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C8903BD7-AB95-B6E5-9E79-F74A9DB3EF3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116047" y="2874436"/>
                  <a:ext cx="1936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AD34F8D5-3030-9E78-C322-5B3DBE3A3A90}"/>
                    </a:ext>
                  </a:extLst>
                </p14:cNvPr>
                <p14:cNvContentPartPr/>
                <p14:nvPr/>
              </p14:nvContentPartPr>
              <p14:xfrm>
                <a:off x="5268207" y="3274396"/>
                <a:ext cx="880200" cy="10648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AD34F8D5-3030-9E78-C322-5B3DBE3A3A9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259567" y="3265756"/>
                  <a:ext cx="897840" cy="10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EC13E9D-3BAB-BA70-C536-D2CEDF3C5947}"/>
                    </a:ext>
                  </a:extLst>
                </p14:cNvPr>
                <p14:cNvContentPartPr/>
                <p14:nvPr/>
              </p14:nvContentPartPr>
              <p14:xfrm>
                <a:off x="6037167" y="3141196"/>
                <a:ext cx="262800" cy="1796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EC13E9D-3BAB-BA70-C536-D2CEDF3C594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028527" y="3132556"/>
                  <a:ext cx="2804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46D234F9-8725-029D-88DA-74870AD749FF}"/>
                    </a:ext>
                  </a:extLst>
                </p14:cNvPr>
                <p14:cNvContentPartPr/>
                <p14:nvPr/>
              </p14:nvContentPartPr>
              <p14:xfrm>
                <a:off x="6309687" y="3034996"/>
                <a:ext cx="66600" cy="1317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46D234F9-8725-029D-88DA-74870AD749F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301047" y="3025996"/>
                  <a:ext cx="842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BCC3A232-FB69-636C-047B-EFB6EDBC17F7}"/>
                    </a:ext>
                  </a:extLst>
                </p14:cNvPr>
                <p14:cNvContentPartPr/>
                <p14:nvPr/>
              </p14:nvContentPartPr>
              <p14:xfrm>
                <a:off x="6523167" y="2761396"/>
                <a:ext cx="282960" cy="2538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BCC3A232-FB69-636C-047B-EFB6EDBC17F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514527" y="2752396"/>
                  <a:ext cx="3006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1C9A20B7-A783-7133-C2AA-4C07911B1F30}"/>
                    </a:ext>
                  </a:extLst>
                </p14:cNvPr>
                <p14:cNvContentPartPr/>
                <p14:nvPr/>
              </p14:nvContentPartPr>
              <p14:xfrm>
                <a:off x="6805047" y="2618116"/>
                <a:ext cx="411480" cy="3672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1C9A20B7-A783-7133-C2AA-4C07911B1F3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796047" y="2609476"/>
                  <a:ext cx="42912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F9980E85-B7B5-1BAB-BC5D-9933B88CF3E0}"/>
                    </a:ext>
                  </a:extLst>
                </p14:cNvPr>
                <p14:cNvContentPartPr/>
                <p14:nvPr/>
              </p14:nvContentPartPr>
              <p14:xfrm>
                <a:off x="7199607" y="2572036"/>
                <a:ext cx="83880" cy="1346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F9980E85-B7B5-1BAB-BC5D-9933B88CF3E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190967" y="2563396"/>
                  <a:ext cx="1015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E9B4D04-8311-9E96-7F8E-0332FBC80DB4}"/>
                    </a:ext>
                  </a:extLst>
                </p14:cNvPr>
                <p14:cNvContentPartPr/>
                <p14:nvPr/>
              </p14:nvContentPartPr>
              <p14:xfrm>
                <a:off x="7297887" y="2438476"/>
                <a:ext cx="306360" cy="2242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E9B4D04-8311-9E96-7F8E-0332FBC80DB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289247" y="2429836"/>
                  <a:ext cx="3240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D96B99B6-3C67-2A73-3DF3-2B3E94E09A2B}"/>
                    </a:ext>
                  </a:extLst>
                </p14:cNvPr>
                <p14:cNvContentPartPr/>
                <p14:nvPr/>
              </p14:nvContentPartPr>
              <p14:xfrm>
                <a:off x="7620447" y="2375116"/>
                <a:ext cx="124200" cy="1335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D96B99B6-3C67-2A73-3DF3-2B3E94E09A2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611807" y="2366476"/>
                  <a:ext cx="1418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33C8B744-D744-AFC5-3838-18B7E71A3557}"/>
                    </a:ext>
                  </a:extLst>
                </p14:cNvPr>
                <p14:cNvContentPartPr/>
                <p14:nvPr/>
              </p14:nvContentPartPr>
              <p14:xfrm>
                <a:off x="7770207" y="2308516"/>
                <a:ext cx="132840" cy="1339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33C8B744-D744-AFC5-3838-18B7E71A355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761207" y="2299876"/>
                  <a:ext cx="150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225442E-2E18-AC1E-F967-673504DF1B31}"/>
                    </a:ext>
                  </a:extLst>
                </p14:cNvPr>
                <p14:cNvContentPartPr/>
                <p14:nvPr/>
              </p14:nvContentPartPr>
              <p14:xfrm>
                <a:off x="7896207" y="2119516"/>
                <a:ext cx="261000" cy="2941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225442E-2E18-AC1E-F967-673504DF1B3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887207" y="2110516"/>
                  <a:ext cx="2786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107B9CA3-74F5-F0A1-0F77-466EE9996458}"/>
                    </a:ext>
                  </a:extLst>
                </p14:cNvPr>
                <p14:cNvContentPartPr/>
                <p14:nvPr/>
              </p14:nvContentPartPr>
              <p14:xfrm>
                <a:off x="8129847" y="1963636"/>
                <a:ext cx="505080" cy="3006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107B9CA3-74F5-F0A1-0F77-466EE999645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121207" y="1954636"/>
                  <a:ext cx="5227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B427D5D8-4071-52E6-CA3F-32399BA91D21}"/>
                    </a:ext>
                  </a:extLst>
                </p14:cNvPr>
                <p14:cNvContentPartPr/>
                <p14:nvPr/>
              </p14:nvContentPartPr>
              <p14:xfrm>
                <a:off x="8633127" y="1711276"/>
                <a:ext cx="284040" cy="2412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B427D5D8-4071-52E6-CA3F-32399BA91D2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624127" y="1702636"/>
                  <a:ext cx="3016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96A2F9B8-8962-B33E-8BAB-18DC299555F8}"/>
                    </a:ext>
                  </a:extLst>
                </p14:cNvPr>
                <p14:cNvContentPartPr/>
                <p14:nvPr/>
              </p14:nvContentPartPr>
              <p14:xfrm>
                <a:off x="7584447" y="4151716"/>
                <a:ext cx="250920" cy="3751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96A2F9B8-8962-B33E-8BAB-18DC299555F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575447" y="4143076"/>
                  <a:ext cx="26856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3DADDDD-8223-09E7-B378-DC58D63B9CCE}"/>
                    </a:ext>
                  </a:extLst>
                </p14:cNvPr>
                <p14:cNvContentPartPr/>
                <p14:nvPr/>
              </p14:nvContentPartPr>
              <p14:xfrm>
                <a:off x="5089647" y="1459636"/>
                <a:ext cx="1262880" cy="16084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3DADDDD-8223-09E7-B378-DC58D63B9CC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080647" y="1450636"/>
                  <a:ext cx="1280520" cy="162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87A0A611-7368-625A-42AA-E081AFC1B71F}"/>
                    </a:ext>
                  </a:extLst>
                </p14:cNvPr>
                <p14:cNvContentPartPr/>
                <p14:nvPr/>
              </p14:nvContentPartPr>
              <p14:xfrm>
                <a:off x="5574207" y="1981996"/>
                <a:ext cx="69480" cy="1425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87A0A611-7368-625A-42AA-E081AFC1B71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565207" y="1973356"/>
                  <a:ext cx="871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F1E8C419-5CAF-412E-6CA9-2EF4FD4D568E}"/>
                    </a:ext>
                  </a:extLst>
                </p14:cNvPr>
                <p14:cNvContentPartPr/>
                <p14:nvPr/>
              </p14:nvContentPartPr>
              <p14:xfrm>
                <a:off x="4011807" y="2030236"/>
                <a:ext cx="1243800" cy="16110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F1E8C419-5CAF-412E-6CA9-2EF4FD4D568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002807" y="2021236"/>
                  <a:ext cx="1261440" cy="162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244961AB-BF71-16FC-F759-E4A678CFCE96}"/>
                    </a:ext>
                  </a:extLst>
                </p14:cNvPr>
                <p14:cNvContentPartPr/>
                <p14:nvPr/>
              </p14:nvContentPartPr>
              <p14:xfrm>
                <a:off x="5160567" y="1957516"/>
                <a:ext cx="222120" cy="1562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244961AB-BF71-16FC-F759-E4A678CFCE9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151927" y="1948876"/>
                  <a:ext cx="2397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62A2662-03F9-DC2D-CE8C-190FCD79315D}"/>
                    </a:ext>
                  </a:extLst>
                </p14:cNvPr>
                <p14:cNvContentPartPr/>
                <p14:nvPr/>
              </p14:nvContentPartPr>
              <p14:xfrm>
                <a:off x="5771127" y="1189996"/>
                <a:ext cx="876960" cy="6552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62A2662-03F9-DC2D-CE8C-190FCD79315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762127" y="1181356"/>
                  <a:ext cx="894600" cy="67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BA73EC1A-CD0E-A493-A7E2-31AFF02C6E14}"/>
                    </a:ext>
                  </a:extLst>
                </p14:cNvPr>
                <p14:cNvContentPartPr/>
                <p14:nvPr/>
              </p14:nvContentPartPr>
              <p14:xfrm>
                <a:off x="5681847" y="1624516"/>
                <a:ext cx="369720" cy="3006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BA73EC1A-CD0E-A493-A7E2-31AFF02C6E1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673207" y="1615876"/>
                  <a:ext cx="38736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32D5C1B0-664E-A2CB-1795-79A6C941E423}"/>
                    </a:ext>
                  </a:extLst>
                </p14:cNvPr>
                <p14:cNvContentPartPr/>
                <p14:nvPr/>
              </p14:nvContentPartPr>
              <p14:xfrm>
                <a:off x="6794247" y="999556"/>
                <a:ext cx="187560" cy="2660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32D5C1B0-664E-A2CB-1795-79A6C941E42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785247" y="990916"/>
                  <a:ext cx="2052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32A49DDB-3681-8D7D-8CDF-6D03A9AEAEC2}"/>
                    </a:ext>
                  </a:extLst>
                </p14:cNvPr>
                <p14:cNvContentPartPr/>
                <p14:nvPr/>
              </p14:nvContentPartPr>
              <p14:xfrm>
                <a:off x="7023927" y="1071556"/>
                <a:ext cx="314280" cy="1310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32A49DDB-3681-8D7D-8CDF-6D03A9AEAEC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015287" y="1062556"/>
                  <a:ext cx="3319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BD2B76C7-1130-FF29-F526-567B2CB5BC2F}"/>
                    </a:ext>
                  </a:extLst>
                </p14:cNvPr>
                <p14:cNvContentPartPr/>
                <p14:nvPr/>
              </p14:nvContentPartPr>
              <p14:xfrm>
                <a:off x="7382127" y="1031596"/>
                <a:ext cx="273960" cy="1598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BD2B76C7-1130-FF29-F526-567B2CB5BC2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373127" y="1022596"/>
                  <a:ext cx="2916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8E1746E8-819A-62E4-E8CA-223EAC95D36D}"/>
                    </a:ext>
                  </a:extLst>
                </p14:cNvPr>
                <p14:cNvContentPartPr/>
                <p14:nvPr/>
              </p14:nvContentPartPr>
              <p14:xfrm>
                <a:off x="7908087" y="973996"/>
                <a:ext cx="176040" cy="2599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8E1746E8-819A-62E4-E8CA-223EAC95D36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899087" y="965356"/>
                  <a:ext cx="1936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59D5AC13-B701-66F8-18E2-337C0F3ED6F3}"/>
                    </a:ext>
                  </a:extLst>
                </p14:cNvPr>
                <p14:cNvContentPartPr/>
                <p14:nvPr/>
              </p14:nvContentPartPr>
              <p14:xfrm>
                <a:off x="8161167" y="800116"/>
                <a:ext cx="520200" cy="2602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59D5AC13-B701-66F8-18E2-337C0F3ED6F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152167" y="791476"/>
                  <a:ext cx="5378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CEAF1211-571A-E0D8-3C1F-5515F7A4031E}"/>
                    </a:ext>
                  </a:extLst>
                </p14:cNvPr>
                <p14:cNvContentPartPr/>
                <p14:nvPr/>
              </p14:nvContentPartPr>
              <p14:xfrm>
                <a:off x="8627367" y="920356"/>
                <a:ext cx="95400" cy="698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CEAF1211-571A-E0D8-3C1F-5515F7A4031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618727" y="911356"/>
                  <a:ext cx="1130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BA8C57BA-FD12-EFD2-601E-801EA97806F0}"/>
                    </a:ext>
                  </a:extLst>
                </p14:cNvPr>
                <p14:cNvContentPartPr/>
                <p14:nvPr/>
              </p14:nvContentPartPr>
              <p14:xfrm>
                <a:off x="8825367" y="704716"/>
                <a:ext cx="449280" cy="3373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BA8C57BA-FD12-EFD2-601E-801EA97806F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816727" y="696076"/>
                  <a:ext cx="4669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1E89E5A8-1706-FFB1-DC6D-174FE5F7575B}"/>
                    </a:ext>
                  </a:extLst>
                </p14:cNvPr>
                <p14:cNvContentPartPr/>
                <p14:nvPr/>
              </p14:nvContentPartPr>
              <p14:xfrm>
                <a:off x="9247647" y="735316"/>
                <a:ext cx="200520" cy="1375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1E89E5A8-1706-FFB1-DC6D-174FE5F7575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238647" y="726316"/>
                  <a:ext cx="218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401E1E9D-1E78-94A1-854D-9A5612DD7523}"/>
                    </a:ext>
                  </a:extLst>
                </p14:cNvPr>
                <p14:cNvContentPartPr/>
                <p14:nvPr/>
              </p14:nvContentPartPr>
              <p14:xfrm>
                <a:off x="9359247" y="754396"/>
                <a:ext cx="143640" cy="1144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401E1E9D-1E78-94A1-854D-9A5612DD752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350247" y="745396"/>
                  <a:ext cx="1612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D682C6FB-2147-00A0-BB90-277E7C04DDF9}"/>
                    </a:ext>
                  </a:extLst>
                </p14:cNvPr>
                <p14:cNvContentPartPr/>
                <p14:nvPr/>
              </p14:nvContentPartPr>
              <p14:xfrm>
                <a:off x="9516927" y="628036"/>
                <a:ext cx="620640" cy="1792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D682C6FB-2147-00A0-BB90-277E7C04DDF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508287" y="619036"/>
                  <a:ext cx="6382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7CB10823-E801-8A6F-EB68-D9325A198712}"/>
                    </a:ext>
                  </a:extLst>
                </p14:cNvPr>
                <p14:cNvContentPartPr/>
                <p14:nvPr/>
              </p14:nvContentPartPr>
              <p14:xfrm>
                <a:off x="9735087" y="466756"/>
                <a:ext cx="18360" cy="100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7CB10823-E801-8A6F-EB68-D9325A19871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726447" y="458116"/>
                  <a:ext cx="360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54D89EBF-0606-A4F7-EBC6-8213959BA668}"/>
                    </a:ext>
                  </a:extLst>
                </p14:cNvPr>
                <p14:cNvContentPartPr/>
                <p14:nvPr/>
              </p14:nvContentPartPr>
              <p14:xfrm>
                <a:off x="10364367" y="499156"/>
                <a:ext cx="181080" cy="2372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54D89EBF-0606-A4F7-EBC6-8213959BA66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355727" y="490156"/>
                  <a:ext cx="1987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619A5D77-10FB-6949-B33F-4EA24122E44A}"/>
                    </a:ext>
                  </a:extLst>
                </p14:cNvPr>
                <p14:cNvContentPartPr/>
                <p14:nvPr/>
              </p14:nvContentPartPr>
              <p14:xfrm>
                <a:off x="10551567" y="531916"/>
                <a:ext cx="229320" cy="1666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619A5D77-10FB-6949-B33F-4EA24122E44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542927" y="522916"/>
                  <a:ext cx="2469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B7F934F2-5075-A14A-150A-D09D104FACB3}"/>
                    </a:ext>
                  </a:extLst>
                </p14:cNvPr>
                <p14:cNvContentPartPr/>
                <p14:nvPr/>
              </p14:nvContentPartPr>
              <p14:xfrm>
                <a:off x="10797807" y="456316"/>
                <a:ext cx="291240" cy="2329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B7F934F2-5075-A14A-150A-D09D104FACB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789167" y="447316"/>
                  <a:ext cx="3088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DC52793A-8B94-1774-19F8-DEB2DB645F71}"/>
                    </a:ext>
                  </a:extLst>
                </p14:cNvPr>
                <p14:cNvContentPartPr/>
                <p14:nvPr/>
              </p14:nvContentPartPr>
              <p14:xfrm>
                <a:off x="11232327" y="466396"/>
                <a:ext cx="383040" cy="4201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DC52793A-8B94-1774-19F8-DEB2DB645F7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223327" y="457756"/>
                  <a:ext cx="40068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6A23F040-BCDB-54A0-D7BF-11345D972799}"/>
                    </a:ext>
                  </a:extLst>
                </p14:cNvPr>
                <p14:cNvContentPartPr/>
                <p14:nvPr/>
              </p14:nvContentPartPr>
              <p14:xfrm>
                <a:off x="11618607" y="472516"/>
                <a:ext cx="15840" cy="291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6A23F040-BCDB-54A0-D7BF-11345D97279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609607" y="463876"/>
                  <a:ext cx="33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9FEFD7AC-2EB5-D4DD-40A8-7944CCD2F2FB}"/>
                    </a:ext>
                  </a:extLst>
                </p14:cNvPr>
                <p14:cNvContentPartPr/>
                <p14:nvPr/>
              </p14:nvContentPartPr>
              <p14:xfrm>
                <a:off x="11676207" y="370276"/>
                <a:ext cx="352440" cy="2451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9FEFD7AC-2EB5-D4DD-40A8-7944CCD2F2F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667207" y="361276"/>
                  <a:ext cx="3700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5E17CFB-22A8-30B7-7195-4ECB053FA1B8}"/>
                    </a:ext>
                  </a:extLst>
                </p14:cNvPr>
                <p14:cNvContentPartPr/>
                <p14:nvPr/>
              </p14:nvContentPartPr>
              <p14:xfrm>
                <a:off x="10440327" y="993076"/>
                <a:ext cx="569160" cy="4204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5E17CFB-22A8-30B7-7195-4ECB053FA1B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431687" y="984436"/>
                  <a:ext cx="58680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B1CF958E-A4DC-FDDE-2EFC-88AFA6CF4CC5}"/>
                    </a:ext>
                  </a:extLst>
                </p14:cNvPr>
                <p14:cNvContentPartPr/>
                <p14:nvPr/>
              </p14:nvContentPartPr>
              <p14:xfrm>
                <a:off x="10993647" y="922876"/>
                <a:ext cx="32400" cy="554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B1CF958E-A4DC-FDDE-2EFC-88AFA6CF4CC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985007" y="914236"/>
                  <a:ext cx="500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9A103314-CD3A-4F46-6DE9-DC2D9DED1AE2}"/>
                    </a:ext>
                  </a:extLst>
                </p14:cNvPr>
                <p14:cNvContentPartPr/>
                <p14:nvPr/>
              </p14:nvContentPartPr>
              <p14:xfrm>
                <a:off x="11099487" y="791116"/>
                <a:ext cx="446760" cy="3099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9A103314-CD3A-4F46-6DE9-DC2D9DED1AE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090847" y="782116"/>
                  <a:ext cx="46440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DC362A76-230E-C3D2-A2FB-2EED1BAFF486}"/>
                    </a:ext>
                  </a:extLst>
                </p14:cNvPr>
                <p14:cNvContentPartPr/>
                <p14:nvPr/>
              </p14:nvContentPartPr>
              <p14:xfrm>
                <a:off x="10303527" y="1107196"/>
                <a:ext cx="1532160" cy="2977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DC362A76-230E-C3D2-A2FB-2EED1BAFF48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294527" y="1098196"/>
                  <a:ext cx="15498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B8C9FA55-7204-AD8E-B7A9-185D7B1048A0}"/>
                    </a:ext>
                  </a:extLst>
                </p14:cNvPr>
                <p14:cNvContentPartPr/>
                <p14:nvPr/>
              </p14:nvContentPartPr>
              <p14:xfrm>
                <a:off x="2852607" y="4649236"/>
                <a:ext cx="30240" cy="504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B8C9FA55-7204-AD8E-B7A9-185D7B1048A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843607" y="4640596"/>
                  <a:ext cx="478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64F6E371-F346-8FF0-F33A-B7DD3CA12C0F}"/>
                    </a:ext>
                  </a:extLst>
                </p14:cNvPr>
                <p14:cNvContentPartPr/>
                <p14:nvPr/>
              </p14:nvContentPartPr>
              <p14:xfrm>
                <a:off x="3538407" y="4311916"/>
                <a:ext cx="3960" cy="144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64F6E371-F346-8FF0-F33A-B7DD3CA12C0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529407" y="4302916"/>
                  <a:ext cx="21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F927CB7D-1371-AE60-A2B0-18595BA9F76D}"/>
                    </a:ext>
                  </a:extLst>
                </p14:cNvPr>
                <p14:cNvContentPartPr/>
                <p14:nvPr/>
              </p14:nvContentPartPr>
              <p14:xfrm>
                <a:off x="4484127" y="3151996"/>
                <a:ext cx="9720" cy="360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F927CB7D-1371-AE60-A2B0-18595BA9F76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475127" y="3142996"/>
                  <a:ext cx="273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7DA32B8C-0613-910E-0E37-038A9E48BB4E}"/>
                    </a:ext>
                  </a:extLst>
                </p14:cNvPr>
                <p14:cNvContentPartPr/>
                <p14:nvPr/>
              </p14:nvContentPartPr>
              <p14:xfrm>
                <a:off x="4805607" y="2514076"/>
                <a:ext cx="203040" cy="2437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7DA32B8C-0613-910E-0E37-038A9E48BB4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796607" y="2505436"/>
                  <a:ext cx="2206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F429C32A-184A-18E2-E9A6-B447B909237E}"/>
                    </a:ext>
                  </a:extLst>
                </p14:cNvPr>
                <p14:cNvContentPartPr/>
                <p14:nvPr/>
              </p14:nvContentPartPr>
              <p14:xfrm>
                <a:off x="4412487" y="3260356"/>
                <a:ext cx="30240" cy="226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F429C32A-184A-18E2-E9A6-B447B909237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403487" y="3251356"/>
                  <a:ext cx="47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A6386495-1C2C-5CD8-7308-7F57DD2EF06D}"/>
                    </a:ext>
                  </a:extLst>
                </p14:cNvPr>
                <p14:cNvContentPartPr/>
                <p14:nvPr/>
              </p14:nvContentPartPr>
              <p14:xfrm>
                <a:off x="4689327" y="2602996"/>
                <a:ext cx="234000" cy="3441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A6386495-1C2C-5CD8-7308-7F57DD2EF06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680687" y="2593996"/>
                  <a:ext cx="25164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5F1E287-77C6-41B4-C818-4AA269CAB815}"/>
                    </a:ext>
                  </a:extLst>
                </p14:cNvPr>
                <p14:cNvContentPartPr/>
                <p14:nvPr/>
              </p14:nvContentPartPr>
              <p14:xfrm>
                <a:off x="5140767" y="2266396"/>
                <a:ext cx="131400" cy="828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5F1E287-77C6-41B4-C818-4AA269CAB81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132127" y="2257756"/>
                  <a:ext cx="149040" cy="100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3252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4" grpId="0"/>
      <p:bldP spid="26" grpId="0"/>
      <p:bldP spid="29" grpId="0"/>
      <p:bldP spid="34" grpId="0"/>
      <p:bldP spid="37" grpId="0"/>
      <p:bldP spid="38" grpId="0"/>
      <p:bldP spid="25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738C627B-1ACD-4B34-B041-A9F9F5D646EC}"/>
              </a:ext>
            </a:extLst>
          </p:cNvPr>
          <p:cNvCxnSpPr>
            <a:cxnSpLocks/>
          </p:cNvCxnSpPr>
          <p:nvPr/>
        </p:nvCxnSpPr>
        <p:spPr>
          <a:xfrm flipV="1">
            <a:off x="986804" y="1013071"/>
            <a:ext cx="0" cy="4078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B65067A0-FB04-43C1-8CD5-332119E7A1A0}"/>
              </a:ext>
            </a:extLst>
          </p:cNvPr>
          <p:cNvCxnSpPr>
            <a:cxnSpLocks/>
          </p:cNvCxnSpPr>
          <p:nvPr/>
        </p:nvCxnSpPr>
        <p:spPr>
          <a:xfrm>
            <a:off x="986804" y="5091739"/>
            <a:ext cx="708836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857EF36-B368-4365-A869-ADCF561A6586}"/>
              </a:ext>
            </a:extLst>
          </p:cNvPr>
          <p:cNvCxnSpPr>
            <a:cxnSpLocks/>
          </p:cNvCxnSpPr>
          <p:nvPr/>
        </p:nvCxnSpPr>
        <p:spPr>
          <a:xfrm rot="10800000" flipV="1">
            <a:off x="7693731" y="1495923"/>
            <a:ext cx="0" cy="39175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2D8E380-B234-4C53-96A8-6419A11B90CE}"/>
              </a:ext>
            </a:extLst>
          </p:cNvPr>
          <p:cNvCxnSpPr>
            <a:cxnSpLocks/>
          </p:cNvCxnSpPr>
          <p:nvPr/>
        </p:nvCxnSpPr>
        <p:spPr>
          <a:xfrm rot="10800000">
            <a:off x="568725" y="1495923"/>
            <a:ext cx="712500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36EDC127-736B-4CA8-8914-D86A8AD45DB0}"/>
              </a:ext>
            </a:extLst>
          </p:cNvPr>
          <p:cNvSpPr txBox="1"/>
          <p:nvPr/>
        </p:nvSpPr>
        <p:spPr>
          <a:xfrm>
            <a:off x="860520" y="691377"/>
            <a:ext cx="25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B64F0F5-D098-488C-8071-B8807747135A}"/>
              </a:ext>
            </a:extLst>
          </p:cNvPr>
          <p:cNvSpPr txBox="1"/>
          <p:nvPr/>
        </p:nvSpPr>
        <p:spPr>
          <a:xfrm>
            <a:off x="8075165" y="4894698"/>
            <a:ext cx="24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2FAD9D3-2DE3-4C17-8627-2B15457B3380}"/>
              </a:ext>
            </a:extLst>
          </p:cNvPr>
          <p:cNvSpPr txBox="1"/>
          <p:nvPr/>
        </p:nvSpPr>
        <p:spPr>
          <a:xfrm>
            <a:off x="345305" y="1318848"/>
            <a:ext cx="24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142AD0B-F3E6-4B1F-AAA6-6BC309357221}"/>
              </a:ext>
            </a:extLst>
          </p:cNvPr>
          <p:cNvSpPr txBox="1"/>
          <p:nvPr/>
        </p:nvSpPr>
        <p:spPr>
          <a:xfrm>
            <a:off x="7567447" y="5312073"/>
            <a:ext cx="25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DC4E2BF-D17F-45B5-B9F8-951D35D859FD}"/>
              </a:ext>
            </a:extLst>
          </p:cNvPr>
          <p:cNvSpPr txBox="1"/>
          <p:nvPr/>
        </p:nvSpPr>
        <p:spPr>
          <a:xfrm>
            <a:off x="7664582" y="1194628"/>
            <a:ext cx="27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65C73E9-DE18-4599-8B7B-CC2A5E8FD803}"/>
              </a:ext>
            </a:extLst>
          </p:cNvPr>
          <p:cNvSpPr txBox="1"/>
          <p:nvPr/>
        </p:nvSpPr>
        <p:spPr>
          <a:xfrm>
            <a:off x="738442" y="5048130"/>
            <a:ext cx="27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0A2DF32F-F7E6-4FDD-BDD6-2955035DD295}"/>
              </a:ext>
            </a:extLst>
          </p:cNvPr>
          <p:cNvSpPr txBox="1"/>
          <p:nvPr/>
        </p:nvSpPr>
        <p:spPr>
          <a:xfrm>
            <a:off x="14020" y="9528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Wettbewerbsgleichgewicht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538ACCE-190D-49E9-931A-CDB154A2DBAF}"/>
              </a:ext>
            </a:extLst>
          </p:cNvPr>
          <p:cNvSpPr txBox="1"/>
          <p:nvPr/>
        </p:nvSpPr>
        <p:spPr>
          <a:xfrm>
            <a:off x="4849270" y="3876902"/>
            <a:ext cx="279896" cy="101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/>
              <a:t>.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A941B08-E9E3-4332-9E50-032C5C410820}"/>
              </a:ext>
            </a:extLst>
          </p:cNvPr>
          <p:cNvSpPr txBox="1"/>
          <p:nvPr/>
        </p:nvSpPr>
        <p:spPr>
          <a:xfrm>
            <a:off x="5015851" y="4231994"/>
            <a:ext cx="4148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Anfangsausstattung</a:t>
            </a:r>
            <a:endParaRPr lang="de-DE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3B20E2E0-108D-4CB3-BE5C-10D9F165B79C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928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Hauptsatz der Wohlfahrtstheorie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0" y="619776"/>
            <a:ext cx="12172951" cy="50162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Achtung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Der Punkt M ist nur </a:t>
            </a:r>
            <a:r>
              <a:rPr lang="de-DE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mögliches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-effizientes Wettbewerbsgleichgewicht, welches ausgehend von den Anfangsausstattungen erreicht wird.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stellt sich die Frage, ob auch andere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-effiziente Wettbewerbsgleichgewichte auf der Kontraktkurve erreicht werden können?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ctr">
              <a:buFont typeface="Wingdings" panose="05000000000000000000" pitchFamily="2" charset="2"/>
              <a:buChar char="Ø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Allgemein folgt:</a:t>
            </a:r>
          </a:p>
          <a:p>
            <a:pPr lvl="1"/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Hauptsatz der Wohlfahrtstheorie</a:t>
            </a:r>
          </a:p>
          <a:p>
            <a:endParaRPr lang="de-D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Jede </a:t>
            </a:r>
            <a:r>
              <a:rPr lang="de-D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-effiziente Allokation kann durch eine</a:t>
            </a:r>
          </a:p>
          <a:p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bestimmte Wahl der Anfangsausstattungen erreicht werden,</a:t>
            </a:r>
          </a:p>
          <a:p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unter der Voraussetzung,</a:t>
            </a:r>
          </a:p>
          <a:p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dass alle Konsumenten konvexe Präferenzen haben.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B94B0F5-9FE2-426B-B32B-E0EEAC0D4D58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6F185E73-7176-D7E4-D6FE-C5ED225AF152}"/>
                  </a:ext>
                </a:extLst>
              </p14:cNvPr>
              <p14:cNvContentPartPr/>
              <p14:nvPr/>
            </p14:nvContentPartPr>
            <p14:xfrm>
              <a:off x="3228447" y="4655716"/>
              <a:ext cx="2616120" cy="345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6F185E73-7176-D7E4-D6FE-C5ED225AF1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19447" y="4647076"/>
                <a:ext cx="26337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EFD8A9A2-4A5A-62DE-794C-13A96DFD4163}"/>
                  </a:ext>
                </a:extLst>
              </p14:cNvPr>
              <p14:cNvContentPartPr/>
              <p14:nvPr/>
            </p14:nvContentPartPr>
            <p14:xfrm>
              <a:off x="116967" y="4303996"/>
              <a:ext cx="2839680" cy="381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EFD8A9A2-4A5A-62DE-794C-13A96DFD41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327" y="4294996"/>
                <a:ext cx="28573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117D7ABE-9773-AE40-A2F3-69969F7F3A88}"/>
                  </a:ext>
                </a:extLst>
              </p14:cNvPr>
              <p14:cNvContentPartPr/>
              <p14:nvPr/>
            </p14:nvContentPartPr>
            <p14:xfrm>
              <a:off x="-95073" y="5014636"/>
              <a:ext cx="7054200" cy="70020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117D7ABE-9773-AE40-A2F3-69969F7F3A8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04073" y="5005996"/>
                <a:ext cx="7071840" cy="71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1699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 der Hauptsätze der Wohlfahrtstheorie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9524" y="1140707"/>
            <a:ext cx="12172951" cy="54568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Unter vollkommener Konkurrenz wird ein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pareto-effizientes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Ergebnis erreicht (1. Hauptsatz).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Staat muss nur eingreifen, wenn die Annahmen der vollkommenen Konkurrenz verletzt sind, also Marktversagen vorliegt.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Aber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Auch in einer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-effizienten Allokation kann die Verteilung der Markteinkommen extrem ungleich sein.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 dem 2. Hauptsatz folgt, dass jede beliebige</a:t>
            </a: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-effiziente Allokation durch eine Pauschalsteuer</a:t>
            </a: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und Subventionen erreicht werden kann.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Aber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Aus den beiden Hauptsätzen kann keine Regel</a:t>
            </a: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abgeleitet werden, welche Allokation angestrebt werden sollte!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77DB0D5-9821-4FBF-8834-66A9EC90AF60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1EDF0CE-51A8-E42C-14F6-B50F1F34403A}"/>
                  </a:ext>
                </a:extLst>
              </p14:cNvPr>
              <p14:cNvContentPartPr/>
              <p14:nvPr/>
            </p14:nvContentPartPr>
            <p14:xfrm>
              <a:off x="514767" y="1600036"/>
              <a:ext cx="11109600" cy="1512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1EDF0CE-51A8-E42C-14F6-B50F1F3440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5767" y="1591036"/>
                <a:ext cx="1112724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4FAB9059-D064-CE81-67F6-2C10F8D78F28}"/>
                  </a:ext>
                </a:extLst>
              </p14:cNvPr>
              <p14:cNvContentPartPr/>
              <p14:nvPr/>
            </p14:nvContentPartPr>
            <p14:xfrm>
              <a:off x="1213527" y="951316"/>
              <a:ext cx="3432240" cy="10155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4FAB9059-D064-CE81-67F6-2C10F8D78F2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4527" y="942676"/>
                <a:ext cx="3449880" cy="103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D75A5532-A1F0-8B2E-834B-F5353A7FF49F}"/>
              </a:ext>
            </a:extLst>
          </p:cNvPr>
          <p:cNvGrpSpPr/>
          <p:nvPr/>
        </p:nvGrpSpPr>
        <p:grpSpPr>
          <a:xfrm>
            <a:off x="555807" y="3708196"/>
            <a:ext cx="1930320" cy="137520"/>
            <a:chOff x="555807" y="3708196"/>
            <a:chExt cx="1930320" cy="13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62B1781-876D-55D8-172B-971C766F8A81}"/>
                    </a:ext>
                  </a:extLst>
                </p14:cNvPr>
                <p14:cNvContentPartPr/>
                <p14:nvPr/>
              </p14:nvContentPartPr>
              <p14:xfrm>
                <a:off x="555807" y="3711796"/>
                <a:ext cx="1930320" cy="1339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62B1781-876D-55D8-172B-971C766F8A8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6807" y="3702796"/>
                  <a:ext cx="19479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E388B77-6168-A46C-49FE-20DC2EE27CD4}"/>
                    </a:ext>
                  </a:extLst>
                </p14:cNvPr>
                <p14:cNvContentPartPr/>
                <p14:nvPr/>
              </p14:nvContentPartPr>
              <p14:xfrm>
                <a:off x="1327647" y="3708196"/>
                <a:ext cx="118440" cy="1296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E388B77-6168-A46C-49FE-20DC2EE27CD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18647" y="3699196"/>
                  <a:ext cx="136080" cy="14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F994DEE8-08B6-6A14-185D-05E968891F36}"/>
                  </a:ext>
                </a:extLst>
              </p14:cNvPr>
              <p14:cNvContentPartPr/>
              <p14:nvPr/>
            </p14:nvContentPartPr>
            <p14:xfrm>
              <a:off x="2415567" y="3310756"/>
              <a:ext cx="82800" cy="16236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F994DEE8-08B6-6A14-185D-05E968891F3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06927" y="3301756"/>
                <a:ext cx="10044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D1F8CBB0-D85D-A24B-68EA-D1B5100C68C3}"/>
                  </a:ext>
                </a:extLst>
              </p14:cNvPr>
              <p14:cNvContentPartPr/>
              <p14:nvPr/>
            </p14:nvContentPartPr>
            <p14:xfrm>
              <a:off x="4363167" y="4401196"/>
              <a:ext cx="1994760" cy="4788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D1F8CBB0-D85D-A24B-68EA-D1B5100C68C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54527" y="4392196"/>
                <a:ext cx="201240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01469FBF-54C0-25A6-33E7-FC6BC39208E8}"/>
                  </a:ext>
                </a:extLst>
              </p14:cNvPr>
              <p14:cNvContentPartPr/>
              <p14:nvPr/>
            </p14:nvContentPartPr>
            <p14:xfrm>
              <a:off x="249807" y="4796476"/>
              <a:ext cx="2248920" cy="19944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01469FBF-54C0-25A6-33E7-FC6BC39208E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1167" y="4787476"/>
                <a:ext cx="22665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F7ACC879-8DA1-AF4A-1C1D-AF3CAEEDF0DE}"/>
                  </a:ext>
                </a:extLst>
              </p14:cNvPr>
              <p14:cNvContentPartPr/>
              <p14:nvPr/>
            </p14:nvContentPartPr>
            <p14:xfrm>
              <a:off x="5124927" y="4820596"/>
              <a:ext cx="1739880" cy="7308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F7ACC879-8DA1-AF4A-1C1D-AF3CAEEDF0D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15927" y="4811956"/>
                <a:ext cx="175752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58C6A397-D065-ED35-747B-1B454F536625}"/>
                  </a:ext>
                </a:extLst>
              </p14:cNvPr>
              <p14:cNvContentPartPr/>
              <p14:nvPr/>
            </p14:nvContentPartPr>
            <p14:xfrm>
              <a:off x="915807" y="5257996"/>
              <a:ext cx="1746720" cy="10224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58C6A397-D065-ED35-747B-1B454F53662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07167" y="5248996"/>
                <a:ext cx="1764360" cy="11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F5E39F74-301D-672A-2A8E-C6952CAEAA2F}"/>
              </a:ext>
            </a:extLst>
          </p:cNvPr>
          <p:cNvGrpSpPr/>
          <p:nvPr/>
        </p:nvGrpSpPr>
        <p:grpSpPr>
          <a:xfrm>
            <a:off x="2918487" y="5393716"/>
            <a:ext cx="4192560" cy="1108440"/>
            <a:chOff x="2918487" y="5393716"/>
            <a:chExt cx="4192560" cy="110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881F120-C55F-68DD-1016-4AE020F32940}"/>
                    </a:ext>
                  </a:extLst>
                </p14:cNvPr>
                <p14:cNvContentPartPr/>
                <p14:nvPr/>
              </p14:nvContentPartPr>
              <p14:xfrm>
                <a:off x="5343447" y="5393716"/>
                <a:ext cx="1767600" cy="6512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881F120-C55F-68DD-1016-4AE020F3294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34807" y="5385076"/>
                  <a:ext cx="1785240" cy="66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4DEA6CF-896A-FF64-F85A-E3BC77EC463C}"/>
                    </a:ext>
                  </a:extLst>
                </p14:cNvPr>
                <p14:cNvContentPartPr/>
                <p14:nvPr/>
              </p14:nvContentPartPr>
              <p14:xfrm>
                <a:off x="2918487" y="5871436"/>
                <a:ext cx="2049840" cy="6307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4DEA6CF-896A-FF64-F85A-E3BC77EC463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09487" y="5862436"/>
                  <a:ext cx="2067480" cy="64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2494E785-722E-9216-590C-374A9C3D2DDF}"/>
                  </a:ext>
                </a:extLst>
              </p14:cNvPr>
              <p14:cNvContentPartPr/>
              <p14:nvPr/>
            </p14:nvContentPartPr>
            <p14:xfrm>
              <a:off x="1290927" y="788956"/>
              <a:ext cx="3400920" cy="83124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2494E785-722E-9216-590C-374A9C3D2DD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81927" y="780316"/>
                <a:ext cx="3418560" cy="84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DE0DC8EB-C338-ECCC-E63E-0E5748C80F50}"/>
                  </a:ext>
                </a:extLst>
              </p14:cNvPr>
              <p14:cNvContentPartPr/>
              <p14:nvPr/>
            </p14:nvContentPartPr>
            <p14:xfrm>
              <a:off x="1614207" y="2093236"/>
              <a:ext cx="1912320" cy="74628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DE0DC8EB-C338-ECCC-E63E-0E5748C80F5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05207" y="2084236"/>
                <a:ext cx="1929960" cy="76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A58B1273-2836-8682-B6E5-85F9F78E755B}"/>
              </a:ext>
            </a:extLst>
          </p:cNvPr>
          <p:cNvGrpSpPr/>
          <p:nvPr/>
        </p:nvGrpSpPr>
        <p:grpSpPr>
          <a:xfrm>
            <a:off x="998607" y="1499596"/>
            <a:ext cx="3243960" cy="1207080"/>
            <a:chOff x="998607" y="1499596"/>
            <a:chExt cx="3243960" cy="120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DF229AA-E285-4510-2245-9E08A995FF48}"/>
                    </a:ext>
                  </a:extLst>
                </p14:cNvPr>
                <p14:cNvContentPartPr/>
                <p14:nvPr/>
              </p14:nvContentPartPr>
              <p14:xfrm>
                <a:off x="998607" y="2270716"/>
                <a:ext cx="3014280" cy="637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DF229AA-E285-4510-2245-9E08A995FF4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89607" y="2261716"/>
                  <a:ext cx="30319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5EA14448-D5F9-95CB-A586-102EA3BEBA5E}"/>
                    </a:ext>
                  </a:extLst>
                </p14:cNvPr>
                <p14:cNvContentPartPr/>
                <p14:nvPr/>
              </p14:nvContentPartPr>
              <p14:xfrm>
                <a:off x="1677207" y="2616316"/>
                <a:ext cx="1869480" cy="903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5EA14448-D5F9-95CB-A586-102EA3BEBA5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668207" y="2607316"/>
                  <a:ext cx="18871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4FEFCA3-B0EB-107F-FA01-088A5C779834}"/>
                    </a:ext>
                  </a:extLst>
                </p14:cNvPr>
                <p14:cNvContentPartPr/>
                <p14:nvPr/>
              </p14:nvContentPartPr>
              <p14:xfrm>
                <a:off x="2582607" y="1700476"/>
                <a:ext cx="494640" cy="7970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4FEFCA3-B0EB-107F-FA01-088A5C77983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73967" y="1691836"/>
                  <a:ext cx="512280" cy="81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77299EBB-3FA4-BB13-3E7A-B364B9AD7A26}"/>
                    </a:ext>
                  </a:extLst>
                </p14:cNvPr>
                <p14:cNvContentPartPr/>
                <p14:nvPr/>
              </p14:nvContentPartPr>
              <p14:xfrm>
                <a:off x="2931087" y="1499596"/>
                <a:ext cx="242280" cy="3330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77299EBB-3FA4-BB13-3E7A-B364B9AD7A2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922447" y="1490956"/>
                  <a:ext cx="25992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40CE95F-AB96-0FF2-3035-F1C8FFB48041}"/>
                    </a:ext>
                  </a:extLst>
                </p14:cNvPr>
                <p14:cNvContentPartPr/>
                <p14:nvPr/>
              </p14:nvContentPartPr>
              <p14:xfrm>
                <a:off x="2490807" y="2251636"/>
                <a:ext cx="299520" cy="3222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40CE95F-AB96-0FF2-3035-F1C8FFB4804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481807" y="2242636"/>
                  <a:ext cx="3171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4F7FD57-68BC-408E-45B8-A996A2DF82BF}"/>
                    </a:ext>
                  </a:extLst>
                </p14:cNvPr>
                <p14:cNvContentPartPr/>
                <p14:nvPr/>
              </p14:nvContentPartPr>
              <p14:xfrm>
                <a:off x="1247007" y="1619476"/>
                <a:ext cx="2995560" cy="219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4F7FD57-68BC-408E-45B8-A996A2DF82B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238367" y="1610836"/>
                  <a:ext cx="3013200" cy="39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88120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altLang="de-D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Abstrakte Unterscheidungskriterien von Gütern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B2200561-463D-4949-901A-5E04FCE4A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791" y="1192866"/>
            <a:ext cx="9144000" cy="341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Ausschließbarkeit</a:t>
            </a:r>
          </a:p>
          <a:p>
            <a:pPr lvl="0" eaLnBrk="1" hangingPunct="1">
              <a:buClrTx/>
              <a:buSzTx/>
              <a:tabLst/>
            </a:pPr>
            <a:r>
              <a:rPr lang="de-DE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</a:p>
          <a:p>
            <a:pPr marL="800100" lvl="1" indent="-342900" eaLnBrk="1" hangingPunct="1">
              <a:buClrTx/>
              <a:buSzTx/>
              <a:buFont typeface="Symbol" panose="05050102010706020507" pitchFamily="18" charset="2"/>
              <a:buChar char="-"/>
              <a:tabLst/>
            </a:pPr>
            <a:r>
              <a:rPr lang="de-DE" sz="2400" dirty="0">
                <a:solidFill>
                  <a:prstClr val="black"/>
                </a:solidFill>
                <a:cs typeface="Times New Roman" panose="02020603050405020304" pitchFamily="18" charset="0"/>
              </a:rPr>
              <a:t>Eine Person kann von der Nutzung eines Gutes ausgeschlossen werden.</a:t>
            </a:r>
          </a:p>
          <a:p>
            <a:pPr marL="800100" lvl="1" indent="-342900" eaLnBrk="1" hangingPunct="1">
              <a:buClrTx/>
              <a:buSzTx/>
              <a:buFont typeface="Symbol" panose="05050102010706020507" pitchFamily="18" charset="2"/>
              <a:buChar char="-"/>
              <a:tabLst/>
            </a:pPr>
            <a:endParaRPr lang="de-DE" sz="2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342900" indent="-342900" eaLnBrk="1" hangingPunct="1"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Rivalität der Güternutzung</a:t>
            </a:r>
          </a:p>
          <a:p>
            <a:pPr marL="342900" indent="-342900" eaLnBrk="1" hangingPunct="1">
              <a:buClrTx/>
              <a:buSzTx/>
              <a:buFont typeface="Arial" panose="020B0604020202020204" pitchFamily="34" charset="0"/>
              <a:buChar char="•"/>
              <a:tabLst/>
            </a:pPr>
            <a:endParaRPr lang="de-DE" sz="2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800100" lvl="1" indent="-342900" eaLnBrk="1" hangingPunct="1">
              <a:buClrTx/>
              <a:buSzTx/>
              <a:buFont typeface="Symbol" panose="05050102010706020507" pitchFamily="18" charset="2"/>
              <a:buChar char="-"/>
              <a:tabLst/>
            </a:pPr>
            <a:r>
              <a:rPr lang="de-DE" sz="2400" dirty="0">
                <a:solidFill>
                  <a:prstClr val="black"/>
                </a:solidFill>
                <a:cs typeface="Times New Roman" panose="02020603050405020304" pitchFamily="18" charset="0"/>
              </a:rPr>
              <a:t>Durch die Nutzung eines Gutes werden die Nutzungsmöglichkeiten anderer Personen verhindert. 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339D8B2-3F8F-4A12-B4E8-D7CBDA6C3194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8A7A8B0-FC19-D108-E3CF-31B879907F77}"/>
                  </a:ext>
                </a:extLst>
              </p14:cNvPr>
              <p14:cNvContentPartPr/>
              <p14:nvPr/>
            </p14:nvContentPartPr>
            <p14:xfrm>
              <a:off x="1389207" y="1575982"/>
              <a:ext cx="2421720" cy="842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8A7A8B0-FC19-D108-E3CF-31B879907F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0207" y="1567342"/>
                <a:ext cx="243936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86BC46D5-EC8D-D8DF-25A1-44D3C4B640C7}"/>
                  </a:ext>
                </a:extLst>
              </p14:cNvPr>
              <p14:cNvContentPartPr/>
              <p14:nvPr/>
            </p14:nvContentPartPr>
            <p14:xfrm>
              <a:off x="1470207" y="3434302"/>
              <a:ext cx="3717000" cy="1098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86BC46D5-EC8D-D8DF-25A1-44D3C4B640C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61207" y="3425302"/>
                <a:ext cx="373464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4018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Shape 2">
            <a:extLst>
              <a:ext uri="{FF2B5EF4-FFF2-40B4-BE49-F238E27FC236}">
                <a16:creationId xmlns:a16="http://schemas.microsoft.com/office/drawing/2014/main" id="{F6DA1D95-ED78-45C2-A442-32E82289D9F1}"/>
              </a:ext>
            </a:extLst>
          </p:cNvPr>
          <p:cNvSpPr txBox="1"/>
          <p:nvPr/>
        </p:nvSpPr>
        <p:spPr>
          <a:xfrm>
            <a:off x="1856288" y="11511"/>
            <a:ext cx="8375400" cy="821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1"/>
          <a:lstStyle/>
          <a:p>
            <a:pPr>
              <a:lnSpc>
                <a:spcPct val="100000"/>
              </a:lnSpc>
            </a:pPr>
            <a:r>
              <a:rPr lang="de-DE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Güterkategorien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44FE6AE2-46B2-447E-A09F-029DB1264F0F}"/>
              </a:ext>
            </a:extLst>
          </p:cNvPr>
          <p:cNvGraphicFramePr>
            <a:graphicFrameLocks noGrp="1"/>
          </p:cNvGraphicFramePr>
          <p:nvPr/>
        </p:nvGraphicFramePr>
        <p:xfrm>
          <a:off x="682196" y="832671"/>
          <a:ext cx="6720416" cy="40802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0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8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2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0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72103">
                <a:tc rowSpan="2" gridSpan="2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Rivalität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982">
                <a:tc gridSpan="2"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Nein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2103">
                <a:tc row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Ausschließ-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barkeit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Private Güter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Clubgut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2103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Nein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Allmendegut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Öffentliche</a:t>
                      </a:r>
                      <a:r>
                        <a:rPr lang="de-DE" b="1" baseline="0" dirty="0"/>
                        <a:t> Güte</a:t>
                      </a:r>
                      <a:r>
                        <a:rPr lang="de-DE" baseline="0" dirty="0"/>
                        <a:t>r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Rechteck 12">
            <a:extLst>
              <a:ext uri="{FF2B5EF4-FFF2-40B4-BE49-F238E27FC236}">
                <a16:creationId xmlns:a16="http://schemas.microsoft.com/office/drawing/2014/main" id="{3E7BE38B-1294-4D3E-804F-928E84FA8635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3EC4F18-73A1-2BFC-6289-57079D1D63DB}"/>
                  </a:ext>
                </a:extLst>
              </p14:cNvPr>
              <p14:cNvContentPartPr/>
              <p14:nvPr/>
            </p14:nvContentPartPr>
            <p14:xfrm>
              <a:off x="3475407" y="2760022"/>
              <a:ext cx="1920240" cy="8967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3EC4F18-73A1-2BFC-6289-57079D1D63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66767" y="2751022"/>
                <a:ext cx="1937880" cy="9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94F160C5-FE77-232F-E68F-266B5D0615D7}"/>
                  </a:ext>
                </a:extLst>
              </p14:cNvPr>
              <p14:cNvContentPartPr/>
              <p14:nvPr/>
            </p14:nvContentPartPr>
            <p14:xfrm>
              <a:off x="5800647" y="3869902"/>
              <a:ext cx="1697760" cy="10134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94F160C5-FE77-232F-E68F-266B5D0615D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91647" y="3860902"/>
                <a:ext cx="1715400" cy="10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0906BE1-4DE3-E852-E345-9FA9B9E0F5C5}"/>
                  </a:ext>
                </a:extLst>
              </p14:cNvPr>
              <p14:cNvContentPartPr/>
              <p14:nvPr/>
            </p14:nvContentPartPr>
            <p14:xfrm>
              <a:off x="2437167" y="4016062"/>
              <a:ext cx="712440" cy="6706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0906BE1-4DE3-E852-E345-9FA9B9E0F5C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28167" y="4007422"/>
                <a:ext cx="730080" cy="68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074D24AD-2723-B542-547F-D65AEF08AB44}"/>
                  </a:ext>
                </a:extLst>
              </p14:cNvPr>
              <p14:cNvContentPartPr/>
              <p14:nvPr/>
            </p14:nvContentPartPr>
            <p14:xfrm>
              <a:off x="6272247" y="1983142"/>
              <a:ext cx="637200" cy="6145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074D24AD-2723-B542-547F-D65AEF08AB4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63247" y="1974502"/>
                <a:ext cx="654840" cy="63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B6074EE1-DB46-EB09-28F9-6DE7ECD46F4A}"/>
              </a:ext>
            </a:extLst>
          </p:cNvPr>
          <p:cNvGrpSpPr/>
          <p:nvPr/>
        </p:nvGrpSpPr>
        <p:grpSpPr>
          <a:xfrm>
            <a:off x="4709847" y="945982"/>
            <a:ext cx="2456640" cy="2121840"/>
            <a:chOff x="4709847" y="945982"/>
            <a:chExt cx="2456640" cy="212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0526417E-C79A-500A-1DD2-3E7A5ED26F36}"/>
                    </a:ext>
                  </a:extLst>
                </p14:cNvPr>
                <p14:cNvContentPartPr/>
                <p14:nvPr/>
              </p14:nvContentPartPr>
              <p14:xfrm>
                <a:off x="5353167" y="945982"/>
                <a:ext cx="1813320" cy="18640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0526417E-C79A-500A-1DD2-3E7A5ED26F3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344527" y="936982"/>
                  <a:ext cx="1830960" cy="18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DBBADD9-0F6A-5826-E5FF-2AF2CA6295F1}"/>
                    </a:ext>
                  </a:extLst>
                </p14:cNvPr>
                <p14:cNvContentPartPr/>
                <p14:nvPr/>
              </p14:nvContentPartPr>
              <p14:xfrm>
                <a:off x="4898847" y="2654542"/>
                <a:ext cx="10800" cy="1566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DBBADD9-0F6A-5826-E5FF-2AF2CA6295F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890207" y="2645902"/>
                  <a:ext cx="28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0660CC4-F1EE-7961-7D2C-6B4A4B248F79}"/>
                    </a:ext>
                  </a:extLst>
                </p14:cNvPr>
                <p14:cNvContentPartPr/>
                <p14:nvPr/>
              </p14:nvContentPartPr>
              <p14:xfrm>
                <a:off x="4879407" y="2639422"/>
                <a:ext cx="129960" cy="97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0660CC4-F1EE-7961-7D2C-6B4A4B248F7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870407" y="2630422"/>
                  <a:ext cx="147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601E8F5-0308-7C33-DB36-DE546FBA55A8}"/>
                    </a:ext>
                  </a:extLst>
                </p14:cNvPr>
                <p14:cNvContentPartPr/>
                <p14:nvPr/>
              </p14:nvContentPartPr>
              <p14:xfrm>
                <a:off x="4889127" y="2749582"/>
                <a:ext cx="224280" cy="1026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601E8F5-0308-7C33-DB36-DE546FBA55A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880127" y="2740942"/>
                  <a:ext cx="241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18C5F64-A362-594F-D70D-F704231047AA}"/>
                    </a:ext>
                  </a:extLst>
                </p14:cNvPr>
                <p14:cNvContentPartPr/>
                <p14:nvPr/>
              </p14:nvContentPartPr>
              <p14:xfrm>
                <a:off x="5100807" y="2673622"/>
                <a:ext cx="36000" cy="428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18C5F64-A362-594F-D70D-F704231047A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091807" y="2664982"/>
                  <a:ext cx="536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EB96E23-3C64-6766-CE38-BB56C0E9BD38}"/>
                    </a:ext>
                  </a:extLst>
                </p14:cNvPr>
                <p14:cNvContentPartPr/>
                <p14:nvPr/>
              </p14:nvContentPartPr>
              <p14:xfrm>
                <a:off x="5178567" y="2721862"/>
                <a:ext cx="146160" cy="1303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EB96E23-3C64-6766-CE38-BB56C0E9BD3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169567" y="2712862"/>
                  <a:ext cx="1638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06C662C-A884-5987-D740-10811DEFB48A}"/>
                    </a:ext>
                  </a:extLst>
                </p14:cNvPr>
                <p14:cNvContentPartPr/>
                <p14:nvPr/>
              </p14:nvContentPartPr>
              <p14:xfrm>
                <a:off x="4709847" y="2495782"/>
                <a:ext cx="692280" cy="5720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06C662C-A884-5987-D740-10811DEFB48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700847" y="2487142"/>
                  <a:ext cx="709920" cy="58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2D7C3E12-640F-E75E-67B9-601383FE2833}"/>
                  </a:ext>
                </a:extLst>
              </p14:cNvPr>
              <p14:cNvContentPartPr/>
              <p14:nvPr/>
            </p14:nvContentPartPr>
            <p14:xfrm>
              <a:off x="6047247" y="2794222"/>
              <a:ext cx="1106280" cy="63432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2D7C3E12-640F-E75E-67B9-601383FE283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038247" y="2785222"/>
                <a:ext cx="1123920" cy="65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01213DBD-A76F-5419-560F-D4BF7F7EFDE6}"/>
                  </a:ext>
                </a:extLst>
              </p14:cNvPr>
              <p14:cNvContentPartPr/>
              <p14:nvPr/>
            </p14:nvContentPartPr>
            <p14:xfrm>
              <a:off x="3554607" y="3995542"/>
              <a:ext cx="1870200" cy="75132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01213DBD-A76F-5419-560F-D4BF7F7EFDE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545607" y="3986902"/>
                <a:ext cx="1887840" cy="76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4AD2D92A-7CBE-2014-910E-586703CABDCB}"/>
                  </a:ext>
                </a:extLst>
              </p14:cNvPr>
              <p14:cNvContentPartPr/>
              <p14:nvPr/>
            </p14:nvContentPartPr>
            <p14:xfrm>
              <a:off x="6268287" y="3286702"/>
              <a:ext cx="658800" cy="11340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4AD2D92A-7CBE-2014-910E-586703CABDC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259287" y="3278062"/>
                <a:ext cx="676440" cy="13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D8D261E5-20B5-A26D-AADC-AFB6AE79072F}"/>
              </a:ext>
            </a:extLst>
          </p:cNvPr>
          <p:cNvGrpSpPr/>
          <p:nvPr/>
        </p:nvGrpSpPr>
        <p:grpSpPr>
          <a:xfrm>
            <a:off x="6136887" y="2477062"/>
            <a:ext cx="2919600" cy="1035720"/>
            <a:chOff x="6136887" y="2477062"/>
            <a:chExt cx="2919600" cy="103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A04BA0E-8D8F-6819-6688-DCF5D4C4036D}"/>
                    </a:ext>
                  </a:extLst>
                </p14:cNvPr>
                <p14:cNvContentPartPr/>
                <p14:nvPr/>
              </p14:nvContentPartPr>
              <p14:xfrm>
                <a:off x="6963447" y="2726542"/>
                <a:ext cx="206280" cy="1270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A04BA0E-8D8F-6819-6688-DCF5D4C4036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954447" y="2717542"/>
                  <a:ext cx="223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6E06072-AE72-4F87-7AD0-32651C8C3B30}"/>
                    </a:ext>
                  </a:extLst>
                </p14:cNvPr>
                <p14:cNvContentPartPr/>
                <p14:nvPr/>
              </p14:nvContentPartPr>
              <p14:xfrm>
                <a:off x="6949407" y="2592262"/>
                <a:ext cx="16200" cy="2322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6E06072-AE72-4F87-7AD0-32651C8C3B3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940767" y="2583622"/>
                  <a:ext cx="338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1358DF9-7E42-FEBD-C8B9-64CA4BD510A4}"/>
                    </a:ext>
                  </a:extLst>
                </p14:cNvPr>
                <p14:cNvContentPartPr/>
                <p14:nvPr/>
              </p14:nvContentPartPr>
              <p14:xfrm>
                <a:off x="7265847" y="2582902"/>
                <a:ext cx="280080" cy="2340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1358DF9-7E42-FEBD-C8B9-64CA4BD510A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256847" y="2574262"/>
                  <a:ext cx="2977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9CA9178-AABA-9670-7B16-9AB464487C3B}"/>
                    </a:ext>
                  </a:extLst>
                </p14:cNvPr>
                <p14:cNvContentPartPr/>
                <p14:nvPr/>
              </p14:nvContentPartPr>
              <p14:xfrm>
                <a:off x="7612167" y="2514502"/>
                <a:ext cx="236160" cy="2797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9CA9178-AABA-9670-7B16-9AB464487C3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603167" y="2505862"/>
                  <a:ext cx="2538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3BB4A47-23B9-46D7-378C-F7E0C99C23D1}"/>
                    </a:ext>
                  </a:extLst>
                </p14:cNvPr>
                <p14:cNvContentPartPr/>
                <p14:nvPr/>
              </p14:nvContentPartPr>
              <p14:xfrm>
                <a:off x="7882887" y="2609542"/>
                <a:ext cx="427320" cy="1360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3BB4A47-23B9-46D7-378C-F7E0C99C23D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873887" y="2600902"/>
                  <a:ext cx="444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750345A-7540-A3C8-9EBF-BB99A4DAAC9F}"/>
                    </a:ext>
                  </a:extLst>
                </p14:cNvPr>
                <p14:cNvContentPartPr/>
                <p14:nvPr/>
              </p14:nvContentPartPr>
              <p14:xfrm>
                <a:off x="8352327" y="2501542"/>
                <a:ext cx="160200" cy="2296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750345A-7540-A3C8-9EBF-BB99A4DAAC9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343687" y="2492542"/>
                  <a:ext cx="1778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5613839-64A3-E75A-DA9C-05C00115C2F1}"/>
                    </a:ext>
                  </a:extLst>
                </p14:cNvPr>
                <p14:cNvContentPartPr/>
                <p14:nvPr/>
              </p14:nvContentPartPr>
              <p14:xfrm>
                <a:off x="8560767" y="2477062"/>
                <a:ext cx="230760" cy="2106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5613839-64A3-E75A-DA9C-05C00115C2F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552127" y="2468422"/>
                  <a:ext cx="2484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1DFC07D-AE69-536C-C305-76F59BB00003}"/>
                    </a:ext>
                  </a:extLst>
                </p14:cNvPr>
                <p14:cNvContentPartPr/>
                <p14:nvPr/>
              </p14:nvContentPartPr>
              <p14:xfrm>
                <a:off x="8793327" y="2552662"/>
                <a:ext cx="111960" cy="1036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1DFC07D-AE69-536C-C305-76F59BB0000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784327" y="2543662"/>
                  <a:ext cx="1296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922025F-54E3-9F04-6B2A-E30FE02688F5}"/>
                    </a:ext>
                  </a:extLst>
                </p14:cNvPr>
                <p14:cNvContentPartPr/>
                <p14:nvPr/>
              </p14:nvContentPartPr>
              <p14:xfrm>
                <a:off x="8931927" y="2520622"/>
                <a:ext cx="124560" cy="1497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922025F-54E3-9F04-6B2A-E30FE02688F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922927" y="2511982"/>
                  <a:ext cx="1422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C48FD7F-D39C-09D2-1A30-29E5EB4E26A0}"/>
                    </a:ext>
                  </a:extLst>
                </p14:cNvPr>
                <p14:cNvContentPartPr/>
                <p14:nvPr/>
              </p14:nvContentPartPr>
              <p14:xfrm>
                <a:off x="7313367" y="2882782"/>
                <a:ext cx="119160" cy="2113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C48FD7F-D39C-09D2-1A30-29E5EB4E26A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304367" y="2874142"/>
                  <a:ext cx="1368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EBBF3BC-152E-9DB3-331F-FA0B6506D4A3}"/>
                    </a:ext>
                  </a:extLst>
                </p14:cNvPr>
                <p14:cNvContentPartPr/>
                <p14:nvPr/>
              </p14:nvContentPartPr>
              <p14:xfrm>
                <a:off x="7443327" y="2892862"/>
                <a:ext cx="187560" cy="2012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EBBF3BC-152E-9DB3-331F-FA0B6506D4A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434327" y="2884222"/>
                  <a:ext cx="2052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DEE6DD8-F13A-AE8D-7F15-625FBD03E343}"/>
                    </a:ext>
                  </a:extLst>
                </p14:cNvPr>
                <p14:cNvContentPartPr/>
                <p14:nvPr/>
              </p14:nvContentPartPr>
              <p14:xfrm>
                <a:off x="7659687" y="2957662"/>
                <a:ext cx="427320" cy="950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DEE6DD8-F13A-AE8D-7F15-625FBD03E34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650687" y="2948662"/>
                  <a:ext cx="4449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94E8732-FC55-FDDA-346E-2D8A02C69D27}"/>
                    </a:ext>
                  </a:extLst>
                </p14:cNvPr>
                <p14:cNvContentPartPr/>
                <p14:nvPr/>
              </p14:nvContentPartPr>
              <p14:xfrm>
                <a:off x="8136327" y="2914102"/>
                <a:ext cx="215640" cy="842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94E8732-FC55-FDDA-346E-2D8A02C69D2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127687" y="2905102"/>
                  <a:ext cx="2332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843A7C1-AB74-D333-D814-41F8173E084C}"/>
                    </a:ext>
                  </a:extLst>
                </p14:cNvPr>
                <p14:cNvContentPartPr/>
                <p14:nvPr/>
              </p14:nvContentPartPr>
              <p14:xfrm>
                <a:off x="8368527" y="2813662"/>
                <a:ext cx="113040" cy="1533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843A7C1-AB74-D333-D814-41F8173E084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359527" y="2804662"/>
                  <a:ext cx="1306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6C6661C-2C3C-F404-900C-426010E3B18B}"/>
                    </a:ext>
                  </a:extLst>
                </p14:cNvPr>
                <p14:cNvContentPartPr/>
                <p14:nvPr/>
              </p14:nvContentPartPr>
              <p14:xfrm>
                <a:off x="8494167" y="2857582"/>
                <a:ext cx="118440" cy="1087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6C6661C-2C3C-F404-900C-426010E3B18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485167" y="2848942"/>
                  <a:ext cx="1360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5517317-3902-2974-F37C-CB61CC12BB08}"/>
                    </a:ext>
                  </a:extLst>
                </p14:cNvPr>
                <p14:cNvContentPartPr/>
                <p14:nvPr/>
              </p14:nvContentPartPr>
              <p14:xfrm>
                <a:off x="8623047" y="2774062"/>
                <a:ext cx="151560" cy="2253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5517317-3902-2974-F37C-CB61CC12BB0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614047" y="2765062"/>
                  <a:ext cx="1692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78CB993-7881-EB45-9F2D-85D4BD343721}"/>
                    </a:ext>
                  </a:extLst>
                </p14:cNvPr>
                <p14:cNvContentPartPr/>
                <p14:nvPr/>
              </p14:nvContentPartPr>
              <p14:xfrm>
                <a:off x="6136887" y="2866582"/>
                <a:ext cx="1009080" cy="6462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78CB993-7881-EB45-9F2D-85D4BD34372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127887" y="2857582"/>
                  <a:ext cx="1026720" cy="66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07776F9B-8E91-5B8C-D1A4-D1A299C0D6FA}"/>
                  </a:ext>
                </a:extLst>
              </p14:cNvPr>
              <p14:cNvContentPartPr/>
              <p14:nvPr/>
            </p14:nvContentPartPr>
            <p14:xfrm>
              <a:off x="3527967" y="3978262"/>
              <a:ext cx="2007720" cy="67572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07776F9B-8E91-5B8C-D1A4-D1A299C0D6F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519327" y="3969262"/>
                <a:ext cx="2025360" cy="69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E5E653A7-2315-74C8-2DC4-C2C61D511B03}"/>
              </a:ext>
            </a:extLst>
          </p:cNvPr>
          <p:cNvGrpSpPr/>
          <p:nvPr/>
        </p:nvGrpSpPr>
        <p:grpSpPr>
          <a:xfrm>
            <a:off x="3117207" y="4460662"/>
            <a:ext cx="563040" cy="638640"/>
            <a:chOff x="3117207" y="4460662"/>
            <a:chExt cx="563040" cy="63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BF069AF-9CDA-CE4D-4569-FFF110B3C1DD}"/>
                    </a:ext>
                  </a:extLst>
                </p14:cNvPr>
                <p14:cNvContentPartPr/>
                <p14:nvPr/>
              </p14:nvContentPartPr>
              <p14:xfrm>
                <a:off x="3117207" y="4470382"/>
                <a:ext cx="560160" cy="6289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BF069AF-9CDA-CE4D-4569-FFF110B3C1D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108567" y="4461382"/>
                  <a:ext cx="577800" cy="64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CE411AE-94D5-32AB-22CF-5037EDA55F51}"/>
                    </a:ext>
                  </a:extLst>
                </p14:cNvPr>
                <p14:cNvContentPartPr/>
                <p14:nvPr/>
              </p14:nvContentPartPr>
              <p14:xfrm>
                <a:off x="3571887" y="4460662"/>
                <a:ext cx="108360" cy="1742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CE411AE-94D5-32AB-22CF-5037EDA55F5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562887" y="4451662"/>
                  <a:ext cx="126000" cy="19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CA98C80D-9E92-28D5-47D1-0F6E175CD06D}"/>
              </a:ext>
            </a:extLst>
          </p:cNvPr>
          <p:cNvGrpSpPr/>
          <p:nvPr/>
        </p:nvGrpSpPr>
        <p:grpSpPr>
          <a:xfrm>
            <a:off x="3223047" y="3694582"/>
            <a:ext cx="2479680" cy="506520"/>
            <a:chOff x="3223047" y="3694582"/>
            <a:chExt cx="2479680" cy="50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C6832D6-F528-1C09-9451-1379855C33BB}"/>
                    </a:ext>
                  </a:extLst>
                </p14:cNvPr>
                <p14:cNvContentPartPr/>
                <p14:nvPr/>
              </p14:nvContentPartPr>
              <p14:xfrm>
                <a:off x="3399807" y="3918862"/>
                <a:ext cx="42120" cy="1512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C6832D6-F528-1C09-9451-1379855C33B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391167" y="3909862"/>
                  <a:ext cx="597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FB251F0-F3DE-41C7-06B7-5BCB90CD0BA0}"/>
                    </a:ext>
                  </a:extLst>
                </p14:cNvPr>
                <p14:cNvContentPartPr/>
                <p14:nvPr/>
              </p14:nvContentPartPr>
              <p14:xfrm>
                <a:off x="3403047" y="3839302"/>
                <a:ext cx="140040" cy="1983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FB251F0-F3DE-41C7-06B7-5BCB90CD0BA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394407" y="3830662"/>
                  <a:ext cx="1576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7E7A380-16D3-CD25-C4BF-64B2A2D83164}"/>
                    </a:ext>
                  </a:extLst>
                </p14:cNvPr>
                <p14:cNvContentPartPr/>
                <p14:nvPr/>
              </p14:nvContentPartPr>
              <p14:xfrm>
                <a:off x="3578727" y="3905902"/>
                <a:ext cx="115200" cy="1234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7E7A380-16D3-CD25-C4BF-64B2A2D8316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569727" y="3897262"/>
                  <a:ext cx="1328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3DD351C-9E5F-0181-EB1E-8BD3996E9D83}"/>
                    </a:ext>
                  </a:extLst>
                </p14:cNvPr>
                <p14:cNvContentPartPr/>
                <p14:nvPr/>
              </p14:nvContentPartPr>
              <p14:xfrm>
                <a:off x="3759807" y="3781342"/>
                <a:ext cx="185040" cy="1980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3DD351C-9E5F-0181-EB1E-8BD3996E9D8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751167" y="3772342"/>
                  <a:ext cx="2026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6707D98-BFB2-8882-773E-C286714F804C}"/>
                    </a:ext>
                  </a:extLst>
                </p14:cNvPr>
                <p14:cNvContentPartPr/>
                <p14:nvPr/>
              </p14:nvContentPartPr>
              <p14:xfrm>
                <a:off x="3974727" y="3860542"/>
                <a:ext cx="89280" cy="1198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6707D98-BFB2-8882-773E-C286714F804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966087" y="3851542"/>
                  <a:ext cx="106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3F9481D-F3DA-A4AD-228E-5E1B92BD71FE}"/>
                    </a:ext>
                  </a:extLst>
                </p14:cNvPr>
                <p14:cNvContentPartPr/>
                <p14:nvPr/>
              </p14:nvContentPartPr>
              <p14:xfrm>
                <a:off x="4105407" y="3855502"/>
                <a:ext cx="203760" cy="1123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3F9481D-F3DA-A4AD-228E-5E1B92BD71F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096407" y="3846862"/>
                  <a:ext cx="2214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BCAABDF-E236-72B7-F0F4-06BC229B8D5C}"/>
                    </a:ext>
                  </a:extLst>
                </p14:cNvPr>
                <p14:cNvContentPartPr/>
                <p14:nvPr/>
              </p14:nvContentPartPr>
              <p14:xfrm>
                <a:off x="4414647" y="3760822"/>
                <a:ext cx="214200" cy="2646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BCAABDF-E236-72B7-F0F4-06BC229B8D5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405647" y="3752182"/>
                  <a:ext cx="2318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8AEE4C6-0768-679E-E608-AA34E9AC7785}"/>
                    </a:ext>
                  </a:extLst>
                </p14:cNvPr>
                <p14:cNvContentPartPr/>
                <p14:nvPr/>
              </p14:nvContentPartPr>
              <p14:xfrm>
                <a:off x="4624887" y="3809782"/>
                <a:ext cx="24480" cy="169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8AEE4C6-0768-679E-E608-AA34E9AC778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616247" y="3801142"/>
                  <a:ext cx="421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11405B8-98C1-DD6C-2C18-ED88394CB69E}"/>
                    </a:ext>
                  </a:extLst>
                </p14:cNvPr>
                <p14:cNvContentPartPr/>
                <p14:nvPr/>
              </p14:nvContentPartPr>
              <p14:xfrm>
                <a:off x="4677807" y="3866662"/>
                <a:ext cx="118080" cy="878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11405B8-98C1-DD6C-2C18-ED88394CB69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669167" y="3858022"/>
                  <a:ext cx="1357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D5B0ED9-7631-1C29-680B-869DC36E9908}"/>
                    </a:ext>
                  </a:extLst>
                </p14:cNvPr>
                <p14:cNvContentPartPr/>
                <p14:nvPr/>
              </p14:nvContentPartPr>
              <p14:xfrm>
                <a:off x="4836927" y="3756862"/>
                <a:ext cx="133560" cy="1976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D5B0ED9-7631-1C29-680B-869DC36E990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828287" y="3748222"/>
                  <a:ext cx="1512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7B72668-7AD8-4A95-03D3-2C2D7E2B9765}"/>
                    </a:ext>
                  </a:extLst>
                </p14:cNvPr>
                <p14:cNvContentPartPr/>
                <p14:nvPr/>
              </p14:nvContentPartPr>
              <p14:xfrm>
                <a:off x="5013687" y="3855862"/>
                <a:ext cx="437760" cy="2005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7B72668-7AD8-4A95-03D3-2C2D7E2B976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004687" y="3847222"/>
                  <a:ext cx="4554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C01A4F5-C8A3-5548-9C62-431704C14ECD}"/>
                    </a:ext>
                  </a:extLst>
                </p14:cNvPr>
                <p14:cNvContentPartPr/>
                <p14:nvPr/>
              </p14:nvContentPartPr>
              <p14:xfrm>
                <a:off x="5454687" y="3764062"/>
                <a:ext cx="164520" cy="1569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C01A4F5-C8A3-5548-9C62-431704C14EC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445687" y="3755062"/>
                  <a:ext cx="1821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9D7BF3C-6B98-DAED-27F2-DCDE1C7D1AE1}"/>
                    </a:ext>
                  </a:extLst>
                </p14:cNvPr>
                <p14:cNvContentPartPr/>
                <p14:nvPr/>
              </p14:nvContentPartPr>
              <p14:xfrm>
                <a:off x="5279727" y="3773782"/>
                <a:ext cx="423000" cy="1591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9D7BF3C-6B98-DAED-27F2-DCDE1C7D1AE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270727" y="3765142"/>
                  <a:ext cx="440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B96D701-9E9D-CACE-4EF7-9841C8961E17}"/>
                    </a:ext>
                  </a:extLst>
                </p14:cNvPr>
                <p14:cNvContentPartPr/>
                <p14:nvPr/>
              </p14:nvContentPartPr>
              <p14:xfrm>
                <a:off x="3223047" y="3694582"/>
                <a:ext cx="2445480" cy="5065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B96D701-9E9D-CACE-4EF7-9841C8961E1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214047" y="3685942"/>
                  <a:ext cx="2463120" cy="52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B0D38998-EB45-F4F8-1608-B564E512DCDA}"/>
                  </a:ext>
                </a:extLst>
              </p14:cNvPr>
              <p14:cNvContentPartPr/>
              <p14:nvPr/>
            </p14:nvContentPartPr>
            <p14:xfrm>
              <a:off x="4238967" y="2034622"/>
              <a:ext cx="454680" cy="47952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B0D38998-EB45-F4F8-1608-B564E512DCDA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229967" y="2025622"/>
                <a:ext cx="472320" cy="4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EE5687B9-84D8-ACEB-FF6E-C7924D015D75}"/>
                  </a:ext>
                </a:extLst>
              </p14:cNvPr>
              <p14:cNvContentPartPr/>
              <p14:nvPr/>
            </p14:nvContentPartPr>
            <p14:xfrm>
              <a:off x="8813487" y="3839302"/>
              <a:ext cx="980640" cy="22824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EE5687B9-84D8-ACEB-FF6E-C7924D015D7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804847" y="3830662"/>
                <a:ext cx="99828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25EB6A20-B919-2E30-CE06-435CF5645E3C}"/>
                  </a:ext>
                </a:extLst>
              </p14:cNvPr>
              <p14:cNvContentPartPr/>
              <p14:nvPr/>
            </p14:nvContentPartPr>
            <p14:xfrm>
              <a:off x="6623967" y="3187702"/>
              <a:ext cx="5103000" cy="97776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25EB6A20-B919-2E30-CE06-435CF5645E3C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614967" y="3178702"/>
                <a:ext cx="5120640" cy="9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86BBBDFC-DF6E-2F7D-4607-E09E3FD43F9B}"/>
                  </a:ext>
                </a:extLst>
              </p14:cNvPr>
              <p14:cNvContentPartPr/>
              <p14:nvPr/>
            </p14:nvContentPartPr>
            <p14:xfrm>
              <a:off x="5828727" y="3864142"/>
              <a:ext cx="1539720" cy="99396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86BBBDFC-DF6E-2F7D-4607-E09E3FD43F9B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819727" y="3855142"/>
                <a:ext cx="1557360" cy="101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4569970D-47D8-2A18-521B-467270ECEB61}"/>
              </a:ext>
            </a:extLst>
          </p:cNvPr>
          <p:cNvGrpSpPr/>
          <p:nvPr/>
        </p:nvGrpSpPr>
        <p:grpSpPr>
          <a:xfrm>
            <a:off x="5886687" y="3353662"/>
            <a:ext cx="5364000" cy="1531080"/>
            <a:chOff x="5886687" y="3353662"/>
            <a:chExt cx="5364000" cy="153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D679D309-9191-E56E-08F0-EFF9849B55D3}"/>
                    </a:ext>
                  </a:extLst>
                </p14:cNvPr>
                <p14:cNvContentPartPr/>
                <p14:nvPr/>
              </p14:nvContentPartPr>
              <p14:xfrm>
                <a:off x="6977847" y="3712582"/>
                <a:ext cx="151560" cy="2502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D679D309-9191-E56E-08F0-EFF9849B55D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968847" y="3703582"/>
                  <a:ext cx="1692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6B69C7A-D865-02F4-EF21-1C56B54AFC9C}"/>
                    </a:ext>
                  </a:extLst>
                </p14:cNvPr>
                <p14:cNvContentPartPr/>
                <p14:nvPr/>
              </p14:nvContentPartPr>
              <p14:xfrm>
                <a:off x="7175487" y="3836062"/>
                <a:ext cx="357120" cy="1440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6B69C7A-D865-02F4-EF21-1C56B54AFC9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166487" y="3827062"/>
                  <a:ext cx="3747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15965F2-BE51-110F-F716-AA67279C3726}"/>
                    </a:ext>
                  </a:extLst>
                </p14:cNvPr>
                <p14:cNvContentPartPr/>
                <p14:nvPr/>
              </p14:nvContentPartPr>
              <p14:xfrm>
                <a:off x="7561047" y="3860542"/>
                <a:ext cx="104040" cy="975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15965F2-BE51-110F-F716-AA67279C372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552047" y="3851542"/>
                  <a:ext cx="1216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178C9DF-ACF0-043A-44FE-BBC7D9EACDD6}"/>
                    </a:ext>
                  </a:extLst>
                </p14:cNvPr>
                <p14:cNvContentPartPr/>
                <p14:nvPr/>
              </p14:nvContentPartPr>
              <p14:xfrm>
                <a:off x="7681287" y="3852982"/>
                <a:ext cx="152640" cy="943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178C9DF-ACF0-043A-44FE-BBC7D9EACDD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672647" y="3844342"/>
                  <a:ext cx="1702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467F6D7-4827-3A9B-1971-C63172E80AF6}"/>
                    </a:ext>
                  </a:extLst>
                </p14:cNvPr>
                <p14:cNvContentPartPr/>
                <p14:nvPr/>
              </p14:nvContentPartPr>
              <p14:xfrm>
                <a:off x="7257207" y="3700702"/>
                <a:ext cx="113400" cy="277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467F6D7-4827-3A9B-1971-C63172E80AF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248567" y="3692062"/>
                  <a:ext cx="131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F74C528-E0E9-4AF8-4B3E-79FAD408A407}"/>
                    </a:ext>
                  </a:extLst>
                </p14:cNvPr>
                <p14:cNvContentPartPr/>
                <p14:nvPr/>
              </p14:nvContentPartPr>
              <p14:xfrm>
                <a:off x="7548447" y="3878182"/>
                <a:ext cx="100440" cy="777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F74C528-E0E9-4AF8-4B3E-79FAD408A40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539807" y="3869182"/>
                  <a:ext cx="1180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A417562-0D11-3008-1602-0876565EDF03}"/>
                    </a:ext>
                  </a:extLst>
                </p14:cNvPr>
                <p14:cNvContentPartPr/>
                <p14:nvPr/>
              </p14:nvContentPartPr>
              <p14:xfrm>
                <a:off x="7817727" y="3699982"/>
                <a:ext cx="32040" cy="2444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A417562-0D11-3008-1602-0876565EDF0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809087" y="3690982"/>
                  <a:ext cx="496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D809F47-0CDF-03D0-DA82-6545FE23F32D}"/>
                    </a:ext>
                  </a:extLst>
                </p14:cNvPr>
                <p14:cNvContentPartPr/>
                <p14:nvPr/>
              </p14:nvContentPartPr>
              <p14:xfrm>
                <a:off x="8072607" y="3790342"/>
                <a:ext cx="359640" cy="1468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D809F47-0CDF-03D0-DA82-6545FE23F32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063967" y="3781342"/>
                  <a:ext cx="3772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5B5F424-BDE6-568C-374A-1B7891157249}"/>
                    </a:ext>
                  </a:extLst>
                </p14:cNvPr>
                <p14:cNvContentPartPr/>
                <p14:nvPr/>
              </p14:nvContentPartPr>
              <p14:xfrm>
                <a:off x="8379327" y="3755062"/>
                <a:ext cx="69480" cy="162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5B5F424-BDE6-568C-374A-1B789115724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370327" y="3746422"/>
                  <a:ext cx="87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9559C51-A945-1F9C-06DA-38B603296211}"/>
                    </a:ext>
                  </a:extLst>
                </p14:cNvPr>
                <p14:cNvContentPartPr/>
                <p14:nvPr/>
              </p14:nvContentPartPr>
              <p14:xfrm>
                <a:off x="8508207" y="3792142"/>
                <a:ext cx="186120" cy="1144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9559C51-A945-1F9C-06DA-38B60329621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499207" y="3783142"/>
                  <a:ext cx="2037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03EEC2B-5DAD-E19C-39EA-69864DC942A0}"/>
                    </a:ext>
                  </a:extLst>
                </p14:cNvPr>
                <p14:cNvContentPartPr/>
                <p14:nvPr/>
              </p14:nvContentPartPr>
              <p14:xfrm>
                <a:off x="8921847" y="3738862"/>
                <a:ext cx="189000" cy="1728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03EEC2B-5DAD-E19C-39EA-69864DC942A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913207" y="3729862"/>
                  <a:ext cx="2066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22EEA5D-D817-C076-F5FA-CCE20EF31B58}"/>
                    </a:ext>
                  </a:extLst>
                </p14:cNvPr>
                <p14:cNvContentPartPr/>
                <p14:nvPr/>
              </p14:nvContentPartPr>
              <p14:xfrm>
                <a:off x="9110847" y="3571462"/>
                <a:ext cx="535680" cy="3772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22EEA5D-D817-C076-F5FA-CCE20EF31B5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101847" y="3562462"/>
                  <a:ext cx="55332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7ECC7DA-8ABE-F9A6-DABF-0A78DC5B02A2}"/>
                    </a:ext>
                  </a:extLst>
                </p14:cNvPr>
                <p14:cNvContentPartPr/>
                <p14:nvPr/>
              </p14:nvContentPartPr>
              <p14:xfrm>
                <a:off x="8926527" y="3647782"/>
                <a:ext cx="805680" cy="1191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7ECC7DA-8ABE-F9A6-DABF-0A78DC5B02A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917887" y="3639142"/>
                  <a:ext cx="8233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DD01D80F-42A6-4731-FC39-716C03CEB833}"/>
                    </a:ext>
                  </a:extLst>
                </p14:cNvPr>
                <p14:cNvContentPartPr/>
                <p14:nvPr/>
              </p14:nvContentPartPr>
              <p14:xfrm>
                <a:off x="9852447" y="3490822"/>
                <a:ext cx="164520" cy="2178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DD01D80F-42A6-4731-FC39-716C03CEB83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843447" y="3481822"/>
                  <a:ext cx="1821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5C527AE5-403B-7A45-115E-5A1F05083251}"/>
                    </a:ext>
                  </a:extLst>
                </p14:cNvPr>
                <p14:cNvContentPartPr/>
                <p14:nvPr/>
              </p14:nvContentPartPr>
              <p14:xfrm>
                <a:off x="10058367" y="3561742"/>
                <a:ext cx="75240" cy="1227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5C527AE5-403B-7A45-115E-5A1F0508325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049367" y="3553102"/>
                  <a:ext cx="928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58BA7433-E44E-1D90-944D-637943ABE7E2}"/>
                    </a:ext>
                  </a:extLst>
                </p14:cNvPr>
                <p14:cNvContentPartPr/>
                <p14:nvPr/>
              </p14:nvContentPartPr>
              <p14:xfrm>
                <a:off x="10245207" y="3413062"/>
                <a:ext cx="118440" cy="2509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58BA7433-E44E-1D90-944D-637943ABE7E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236207" y="3404422"/>
                  <a:ext cx="1360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CBB74FD-0462-15CC-E718-D11CF3F22918}"/>
                    </a:ext>
                  </a:extLst>
                </p14:cNvPr>
                <p14:cNvContentPartPr/>
                <p14:nvPr/>
              </p14:nvContentPartPr>
              <p14:xfrm>
                <a:off x="10412247" y="3498022"/>
                <a:ext cx="139680" cy="1634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CBB74FD-0462-15CC-E718-D11CF3F2291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403607" y="3489382"/>
                  <a:ext cx="1573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F512D93E-D42D-0D4C-29D9-CD5D4BA2518D}"/>
                    </a:ext>
                  </a:extLst>
                </p14:cNvPr>
                <p14:cNvContentPartPr/>
                <p14:nvPr/>
              </p14:nvContentPartPr>
              <p14:xfrm>
                <a:off x="10601967" y="3353662"/>
                <a:ext cx="181080" cy="3045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F512D93E-D42D-0D4C-29D9-CD5D4BA2518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592967" y="3345022"/>
                  <a:ext cx="1987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2B4FBCF-3729-DAE1-0EB7-1EBD415590B4}"/>
                    </a:ext>
                  </a:extLst>
                </p14:cNvPr>
                <p14:cNvContentPartPr/>
                <p14:nvPr/>
              </p14:nvContentPartPr>
              <p14:xfrm>
                <a:off x="10823007" y="3360862"/>
                <a:ext cx="427680" cy="2538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2B4FBCF-3729-DAE1-0EB7-1EBD415590B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814007" y="3352222"/>
                  <a:ext cx="4453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4049397-A33B-46FD-44EA-12EAF53D66EB}"/>
                    </a:ext>
                  </a:extLst>
                </p14:cNvPr>
                <p14:cNvContentPartPr/>
                <p14:nvPr/>
              </p14:nvContentPartPr>
              <p14:xfrm>
                <a:off x="5886687" y="3844702"/>
                <a:ext cx="1562400" cy="10400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4049397-A33B-46FD-44EA-12EAF53D66E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878047" y="3835702"/>
                  <a:ext cx="1580040" cy="10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uppieren 159">
            <a:extLst>
              <a:ext uri="{FF2B5EF4-FFF2-40B4-BE49-F238E27FC236}">
                <a16:creationId xmlns:a16="http://schemas.microsoft.com/office/drawing/2014/main" id="{1C8CAAAF-03C0-5CEF-EE5B-7F0824CF0EE6}"/>
              </a:ext>
            </a:extLst>
          </p:cNvPr>
          <p:cNvGrpSpPr/>
          <p:nvPr/>
        </p:nvGrpSpPr>
        <p:grpSpPr>
          <a:xfrm>
            <a:off x="549327" y="5069782"/>
            <a:ext cx="7125840" cy="1612440"/>
            <a:chOff x="549327" y="5069782"/>
            <a:chExt cx="7125840" cy="161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1DF2D424-D70D-0066-6AF3-DEC4DEDCA0DF}"/>
                    </a:ext>
                  </a:extLst>
                </p14:cNvPr>
                <p14:cNvContentPartPr/>
                <p14:nvPr/>
              </p14:nvContentPartPr>
              <p14:xfrm>
                <a:off x="2139807" y="5077702"/>
                <a:ext cx="114120" cy="2296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1DF2D424-D70D-0066-6AF3-DEC4DEDCA0D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130807" y="5068702"/>
                  <a:ext cx="1317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83D5B21C-5B17-F4A4-A9B3-ACB8B6F6421F}"/>
                    </a:ext>
                  </a:extLst>
                </p14:cNvPr>
                <p14:cNvContentPartPr/>
                <p14:nvPr/>
              </p14:nvContentPartPr>
              <p14:xfrm>
                <a:off x="2311887" y="5103262"/>
                <a:ext cx="207000" cy="1753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83D5B21C-5B17-F4A4-A9B3-ACB8B6F6421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302887" y="5094622"/>
                  <a:ext cx="2246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79D0DE6D-0318-6464-4DD7-699C61A983CD}"/>
                    </a:ext>
                  </a:extLst>
                </p14:cNvPr>
                <p14:cNvContentPartPr/>
                <p14:nvPr/>
              </p14:nvContentPartPr>
              <p14:xfrm>
                <a:off x="2548767" y="5190022"/>
                <a:ext cx="106200" cy="752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79D0DE6D-0318-6464-4DD7-699C61A983C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540127" y="5181382"/>
                  <a:ext cx="1238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7BCC2B8-7928-9CC8-8610-8E2E5EA59255}"/>
                    </a:ext>
                  </a:extLst>
                </p14:cNvPr>
                <p14:cNvContentPartPr/>
                <p14:nvPr/>
              </p14:nvContentPartPr>
              <p14:xfrm>
                <a:off x="2672607" y="5102542"/>
                <a:ext cx="192960" cy="2602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7BCC2B8-7928-9CC8-8610-8E2E5EA5925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663967" y="5093542"/>
                  <a:ext cx="2106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F9A38D50-603E-81C3-99AF-D80DCD46EBCB}"/>
                    </a:ext>
                  </a:extLst>
                </p14:cNvPr>
                <p14:cNvContentPartPr/>
                <p14:nvPr/>
              </p14:nvContentPartPr>
              <p14:xfrm>
                <a:off x="2931447" y="5208022"/>
                <a:ext cx="125280" cy="889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F9A38D50-603E-81C3-99AF-D80DCD46EBC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922807" y="5199022"/>
                  <a:ext cx="1429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36BE8EF3-4B22-363D-8766-DA697CE0470C}"/>
                    </a:ext>
                  </a:extLst>
                </p14:cNvPr>
                <p14:cNvContentPartPr/>
                <p14:nvPr/>
              </p14:nvContentPartPr>
              <p14:xfrm>
                <a:off x="3308727" y="5181742"/>
                <a:ext cx="296280" cy="1015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36BE8EF3-4B22-363D-8766-DA697CE0470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300087" y="5173102"/>
                  <a:ext cx="3139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59EEC975-476A-3F9C-E8F6-0D0F5AA7BFF7}"/>
                    </a:ext>
                  </a:extLst>
                </p14:cNvPr>
                <p14:cNvContentPartPr/>
                <p14:nvPr/>
              </p14:nvContentPartPr>
              <p14:xfrm>
                <a:off x="3587367" y="5069782"/>
                <a:ext cx="114840" cy="2091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59EEC975-476A-3F9C-E8F6-0D0F5AA7BFF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578367" y="5061142"/>
                  <a:ext cx="1324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D25114EB-B274-92BC-27BA-95DE7BDFD67E}"/>
                    </a:ext>
                  </a:extLst>
                </p14:cNvPr>
                <p14:cNvContentPartPr/>
                <p14:nvPr/>
              </p14:nvContentPartPr>
              <p14:xfrm>
                <a:off x="3569367" y="5088502"/>
                <a:ext cx="32760" cy="28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D25114EB-B274-92BC-27BA-95DE7BDFD67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560367" y="5079502"/>
                  <a:ext cx="504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0574F1E5-277A-3E8C-8B07-5C5A24242378}"/>
                    </a:ext>
                  </a:extLst>
                </p14:cNvPr>
                <p14:cNvContentPartPr/>
                <p14:nvPr/>
              </p14:nvContentPartPr>
              <p14:xfrm>
                <a:off x="3929367" y="5109022"/>
                <a:ext cx="126000" cy="1609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0574F1E5-277A-3E8C-8B07-5C5A2424237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920367" y="5100382"/>
                  <a:ext cx="1436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6A5BD19B-F6E6-8E54-E4AA-352A7AEDEA47}"/>
                    </a:ext>
                  </a:extLst>
                </p14:cNvPr>
                <p14:cNvContentPartPr/>
                <p14:nvPr/>
              </p14:nvContentPartPr>
              <p14:xfrm>
                <a:off x="4094247" y="5085982"/>
                <a:ext cx="408600" cy="2012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6A5BD19B-F6E6-8E54-E4AA-352A7AEDEA4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085607" y="5076982"/>
                  <a:ext cx="4262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2A3ADF0-ADF1-50A4-BE70-25B9D7C3E51E}"/>
                    </a:ext>
                  </a:extLst>
                </p14:cNvPr>
                <p14:cNvContentPartPr/>
                <p14:nvPr/>
              </p14:nvContentPartPr>
              <p14:xfrm>
                <a:off x="549327" y="5279302"/>
                <a:ext cx="156600" cy="388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2A3ADF0-ADF1-50A4-BE70-25B9D7C3E51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40687" y="5270662"/>
                  <a:ext cx="1742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0181D25D-1EE3-423D-3BF3-5DD3D8F9176E}"/>
                    </a:ext>
                  </a:extLst>
                </p14:cNvPr>
                <p14:cNvContentPartPr/>
                <p14:nvPr/>
              </p14:nvContentPartPr>
              <p14:xfrm>
                <a:off x="557247" y="5359222"/>
                <a:ext cx="210960" cy="252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0181D25D-1EE3-423D-3BF3-5DD3D8F9176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48607" y="5350582"/>
                  <a:ext cx="228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85985950-A3AE-0855-FAEE-B8E51D8CF79E}"/>
                    </a:ext>
                  </a:extLst>
                </p14:cNvPr>
                <p14:cNvContentPartPr/>
                <p14:nvPr/>
              </p14:nvContentPartPr>
              <p14:xfrm>
                <a:off x="787647" y="5231422"/>
                <a:ext cx="59040" cy="2386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85985950-A3AE-0855-FAEE-B8E51D8CF79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78647" y="5222422"/>
                  <a:ext cx="766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E7CFCAD7-E3A9-5E8E-08B8-BFAD18ECFF7A}"/>
                    </a:ext>
                  </a:extLst>
                </p14:cNvPr>
                <p14:cNvContentPartPr/>
                <p14:nvPr/>
              </p14:nvContentPartPr>
              <p14:xfrm>
                <a:off x="1059447" y="5265622"/>
                <a:ext cx="119520" cy="1101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E7CFCAD7-E3A9-5E8E-08B8-BFAD18ECFF7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50807" y="5256622"/>
                  <a:ext cx="1371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89F45BC-2132-B675-83C5-9A7CA7D2F9A6}"/>
                    </a:ext>
                  </a:extLst>
                </p14:cNvPr>
                <p14:cNvContentPartPr/>
                <p14:nvPr/>
              </p14:nvContentPartPr>
              <p14:xfrm>
                <a:off x="1244847" y="5128462"/>
                <a:ext cx="334800" cy="2426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89F45BC-2132-B675-83C5-9A7CA7D2F9A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235847" y="5119462"/>
                  <a:ext cx="3524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8353E31-1E4B-CFE7-C86D-D2E3E5643D89}"/>
                    </a:ext>
                  </a:extLst>
                </p14:cNvPr>
                <p14:cNvContentPartPr/>
                <p14:nvPr/>
              </p14:nvContentPartPr>
              <p14:xfrm>
                <a:off x="1600527" y="5127742"/>
                <a:ext cx="169200" cy="1789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8353E31-1E4B-CFE7-C86D-D2E3E5643D8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591887" y="5118742"/>
                  <a:ext cx="1868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6E43BE9-4C4F-6DAD-2F81-A55D830F3520}"/>
                    </a:ext>
                  </a:extLst>
                </p14:cNvPr>
                <p14:cNvContentPartPr/>
                <p14:nvPr/>
              </p14:nvContentPartPr>
              <p14:xfrm>
                <a:off x="1887087" y="5288302"/>
                <a:ext cx="19800" cy="133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6E43BE9-4C4F-6DAD-2F81-A55D830F352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878447" y="5279302"/>
                  <a:ext cx="37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C0F7746-F0B6-C774-3DCE-7C283396F344}"/>
                    </a:ext>
                  </a:extLst>
                </p14:cNvPr>
                <p14:cNvContentPartPr/>
                <p14:nvPr/>
              </p14:nvContentPartPr>
              <p14:xfrm>
                <a:off x="1050807" y="5116222"/>
                <a:ext cx="62640" cy="680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C0F7746-F0B6-C774-3DCE-7C283396F34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42167" y="5107582"/>
                  <a:ext cx="802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E723269D-7AE5-87ED-8096-8787C18CCA09}"/>
                    </a:ext>
                  </a:extLst>
                </p14:cNvPr>
                <p14:cNvContentPartPr/>
                <p14:nvPr/>
              </p14:nvContentPartPr>
              <p14:xfrm>
                <a:off x="1044687" y="5724622"/>
                <a:ext cx="120600" cy="11232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E723269D-7AE5-87ED-8096-8787C18CCA0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36047" y="5715982"/>
                  <a:ext cx="1382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90193959-3611-34DF-209D-14C23314A79C}"/>
                    </a:ext>
                  </a:extLst>
                </p14:cNvPr>
                <p14:cNvContentPartPr/>
                <p14:nvPr/>
              </p14:nvContentPartPr>
              <p14:xfrm>
                <a:off x="1241247" y="5584222"/>
                <a:ext cx="534600" cy="2948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90193959-3611-34DF-209D-14C23314A79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232607" y="5575582"/>
                  <a:ext cx="5522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2AD89EFF-325D-58BC-54B1-600CDE9E9DEB}"/>
                    </a:ext>
                  </a:extLst>
                </p14:cNvPr>
                <p14:cNvContentPartPr/>
                <p14:nvPr/>
              </p14:nvContentPartPr>
              <p14:xfrm>
                <a:off x="1919487" y="5757022"/>
                <a:ext cx="12240" cy="162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2AD89EFF-325D-58BC-54B1-600CDE9E9DE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910847" y="5748382"/>
                  <a:ext cx="298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82C4A606-DE64-9D93-87D9-EF56C7202DB2}"/>
                    </a:ext>
                  </a:extLst>
                </p14:cNvPr>
                <p14:cNvContentPartPr/>
                <p14:nvPr/>
              </p14:nvContentPartPr>
              <p14:xfrm>
                <a:off x="2623287" y="5633182"/>
                <a:ext cx="101160" cy="1134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82C4A606-DE64-9D93-87D9-EF56C7202DB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614647" y="5624182"/>
                  <a:ext cx="1188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597EFC8B-E0D6-2D2A-48A9-953F6F440FE8}"/>
                    </a:ext>
                  </a:extLst>
                </p14:cNvPr>
                <p14:cNvContentPartPr/>
                <p14:nvPr/>
              </p14:nvContentPartPr>
              <p14:xfrm>
                <a:off x="3371007" y="5594302"/>
                <a:ext cx="79920" cy="1213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597EFC8B-E0D6-2D2A-48A9-953F6F440FE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362007" y="5585662"/>
                  <a:ext cx="975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D42E34DC-7F53-382B-61E3-121C88D0B6F8}"/>
                    </a:ext>
                  </a:extLst>
                </p14:cNvPr>
                <p14:cNvContentPartPr/>
                <p14:nvPr/>
              </p14:nvContentPartPr>
              <p14:xfrm>
                <a:off x="3526167" y="5526982"/>
                <a:ext cx="202680" cy="2026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D42E34DC-7F53-382B-61E3-121C88D0B6F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517527" y="5518342"/>
                  <a:ext cx="2203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947FF68-1A05-03FD-FF51-FC666A06ACD3}"/>
                    </a:ext>
                  </a:extLst>
                </p14:cNvPr>
                <p14:cNvContentPartPr/>
                <p14:nvPr/>
              </p14:nvContentPartPr>
              <p14:xfrm>
                <a:off x="3776007" y="5602222"/>
                <a:ext cx="93240" cy="1490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947FF68-1A05-03FD-FF51-FC666A06ACD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767007" y="5593582"/>
                  <a:ext cx="1108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709089B3-D37B-E8DF-3AE7-EA146F46CA21}"/>
                    </a:ext>
                  </a:extLst>
                </p14:cNvPr>
                <p14:cNvContentPartPr/>
                <p14:nvPr/>
              </p14:nvContentPartPr>
              <p14:xfrm>
                <a:off x="4073007" y="5512942"/>
                <a:ext cx="168480" cy="2203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709089B3-D37B-E8DF-3AE7-EA146F46CA2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064007" y="5503942"/>
                  <a:ext cx="1861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F7DBE5D-96BD-0B5A-D092-084A8E103EA6}"/>
                    </a:ext>
                  </a:extLst>
                </p14:cNvPr>
                <p14:cNvContentPartPr/>
                <p14:nvPr/>
              </p14:nvContentPartPr>
              <p14:xfrm>
                <a:off x="4252287" y="5535262"/>
                <a:ext cx="157320" cy="1735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F7DBE5D-96BD-0B5A-D092-084A8E103EA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243647" y="5526622"/>
                  <a:ext cx="1749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0DED5F4-4685-1881-576D-B89BF252E551}"/>
                    </a:ext>
                  </a:extLst>
                </p14:cNvPr>
                <p14:cNvContentPartPr/>
                <p14:nvPr/>
              </p14:nvContentPartPr>
              <p14:xfrm>
                <a:off x="4389447" y="5574862"/>
                <a:ext cx="280440" cy="1083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0DED5F4-4685-1881-576D-B89BF252E55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380447" y="5565862"/>
                  <a:ext cx="2980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A88C23B9-0EFC-622C-391F-B701A4B53130}"/>
                    </a:ext>
                  </a:extLst>
                </p14:cNvPr>
                <p14:cNvContentPartPr/>
                <p14:nvPr/>
              </p14:nvContentPartPr>
              <p14:xfrm>
                <a:off x="1277247" y="6086782"/>
                <a:ext cx="132840" cy="2174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A88C23B9-0EFC-622C-391F-B701A4B5313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268247" y="6078142"/>
                  <a:ext cx="1504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A4E98182-7BD5-8066-6A8A-3777F76D8BAE}"/>
                    </a:ext>
                  </a:extLst>
                </p14:cNvPr>
                <p14:cNvContentPartPr/>
                <p14:nvPr/>
              </p14:nvContentPartPr>
              <p14:xfrm>
                <a:off x="1443927" y="6086422"/>
                <a:ext cx="222840" cy="13860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A4E98182-7BD5-8066-6A8A-3777F76D8BA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434927" y="6077422"/>
                  <a:ext cx="2404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7A346AF2-FC60-5F45-E3FC-6EB737D97CA2}"/>
                    </a:ext>
                  </a:extLst>
                </p14:cNvPr>
                <p14:cNvContentPartPr/>
                <p14:nvPr/>
              </p14:nvContentPartPr>
              <p14:xfrm>
                <a:off x="1591887" y="6053302"/>
                <a:ext cx="38520" cy="241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7A346AF2-FC60-5F45-E3FC-6EB737D97CA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583247" y="6044662"/>
                  <a:ext cx="56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78CBB267-153D-3595-3A66-1E3729918A99}"/>
                    </a:ext>
                  </a:extLst>
                </p14:cNvPr>
                <p14:cNvContentPartPr/>
                <p14:nvPr/>
              </p14:nvContentPartPr>
              <p14:xfrm>
                <a:off x="1710327" y="5987782"/>
                <a:ext cx="287280" cy="1940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78CBB267-153D-3595-3A66-1E3729918A9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701327" y="5978782"/>
                  <a:ext cx="3049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D0804D32-B068-30A2-3072-C7FB0714E867}"/>
                    </a:ext>
                  </a:extLst>
                </p14:cNvPr>
                <p14:cNvContentPartPr/>
                <p14:nvPr/>
              </p14:nvContentPartPr>
              <p14:xfrm>
                <a:off x="2362647" y="6003982"/>
                <a:ext cx="90000" cy="2019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D0804D32-B068-30A2-3072-C7FB0714E86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354007" y="5995342"/>
                  <a:ext cx="1076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75E725B-683D-7FC5-C8FE-F979A1339781}"/>
                    </a:ext>
                  </a:extLst>
                </p14:cNvPr>
                <p14:cNvContentPartPr/>
                <p14:nvPr/>
              </p14:nvContentPartPr>
              <p14:xfrm>
                <a:off x="2545887" y="5991022"/>
                <a:ext cx="156600" cy="1656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75E725B-683D-7FC5-C8FE-F979A133978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537247" y="5982022"/>
                  <a:ext cx="1742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039D0A9-F6E5-A592-603D-614A38EA3A8D}"/>
                    </a:ext>
                  </a:extLst>
                </p14:cNvPr>
                <p14:cNvContentPartPr/>
                <p14:nvPr/>
              </p14:nvContentPartPr>
              <p14:xfrm>
                <a:off x="2542287" y="6041422"/>
                <a:ext cx="96480" cy="64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039D0A9-F6E5-A592-603D-614A38EA3A8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533647" y="6032782"/>
                  <a:ext cx="114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51D99922-23D1-BCF0-63FF-FA4F950A5FF0}"/>
                    </a:ext>
                  </a:extLst>
                </p14:cNvPr>
                <p14:cNvContentPartPr/>
                <p14:nvPr/>
              </p14:nvContentPartPr>
              <p14:xfrm>
                <a:off x="2761527" y="5984542"/>
                <a:ext cx="284760" cy="3121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51D99922-23D1-BCF0-63FF-FA4F950A5FF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752887" y="5975902"/>
                  <a:ext cx="3024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23283508-0968-11C9-DC20-CD8394B7864F}"/>
                    </a:ext>
                  </a:extLst>
                </p14:cNvPr>
                <p14:cNvContentPartPr/>
                <p14:nvPr/>
              </p14:nvContentPartPr>
              <p14:xfrm>
                <a:off x="3123327" y="6024142"/>
                <a:ext cx="79920" cy="867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23283508-0968-11C9-DC20-CD8394B7864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114687" y="6015142"/>
                  <a:ext cx="975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1EEAD3EB-925E-BC8F-7FED-2D19E7ECD232}"/>
                    </a:ext>
                  </a:extLst>
                </p14:cNvPr>
                <p14:cNvContentPartPr/>
                <p14:nvPr/>
              </p14:nvContentPartPr>
              <p14:xfrm>
                <a:off x="3466047" y="6023422"/>
                <a:ext cx="97200" cy="1263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1EEAD3EB-925E-BC8F-7FED-2D19E7ECD23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457407" y="6014782"/>
                  <a:ext cx="1148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1D24CEF3-156A-D6F0-9B81-E671CCFCBF50}"/>
                    </a:ext>
                  </a:extLst>
                </p14:cNvPr>
                <p14:cNvContentPartPr/>
                <p14:nvPr/>
              </p14:nvContentPartPr>
              <p14:xfrm>
                <a:off x="3599967" y="5949622"/>
                <a:ext cx="258120" cy="1944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1D24CEF3-156A-D6F0-9B81-E671CCFCBF5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591327" y="5940622"/>
                  <a:ext cx="2757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54590DED-4411-81DD-38CD-D71BA0A2132E}"/>
                    </a:ext>
                  </a:extLst>
                </p14:cNvPr>
                <p14:cNvContentPartPr/>
                <p14:nvPr/>
              </p14:nvContentPartPr>
              <p14:xfrm>
                <a:off x="3944847" y="6013702"/>
                <a:ext cx="99000" cy="1152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54590DED-4411-81DD-38CD-D71BA0A2132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935847" y="6005062"/>
                  <a:ext cx="1166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AECE7AE-4CB2-9CD9-F3A6-B930D462727E}"/>
                    </a:ext>
                  </a:extLst>
                </p14:cNvPr>
                <p14:cNvContentPartPr/>
                <p14:nvPr/>
              </p14:nvContentPartPr>
              <p14:xfrm>
                <a:off x="4232847" y="5945662"/>
                <a:ext cx="161640" cy="2098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AECE7AE-4CB2-9CD9-F3A6-B930D462727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223847" y="5936662"/>
                  <a:ext cx="1792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3CC1B93B-C42F-1739-B9E3-8B50F6510470}"/>
                    </a:ext>
                  </a:extLst>
                </p14:cNvPr>
                <p14:cNvContentPartPr/>
                <p14:nvPr/>
              </p14:nvContentPartPr>
              <p14:xfrm>
                <a:off x="4428687" y="5952862"/>
                <a:ext cx="540720" cy="1969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3CC1B93B-C42F-1739-B9E3-8B50F651047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419687" y="5943862"/>
                  <a:ext cx="5583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5B41888B-0E2B-4484-91D0-4C24DDAABFFA}"/>
                    </a:ext>
                  </a:extLst>
                </p14:cNvPr>
                <p14:cNvContentPartPr/>
                <p14:nvPr/>
              </p14:nvContentPartPr>
              <p14:xfrm>
                <a:off x="1322967" y="6484582"/>
                <a:ext cx="131760" cy="1976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5B41888B-0E2B-4484-91D0-4C24DDAABFF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314327" y="6475942"/>
                  <a:ext cx="1494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E1CEA33-0ECD-C969-3DE0-7CB11737AC5C}"/>
                    </a:ext>
                  </a:extLst>
                </p14:cNvPr>
                <p14:cNvContentPartPr/>
                <p14:nvPr/>
              </p14:nvContentPartPr>
              <p14:xfrm>
                <a:off x="1517007" y="6478462"/>
                <a:ext cx="245520" cy="1450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E1CEA33-0ECD-C969-3DE0-7CB11737AC5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508007" y="6469822"/>
                  <a:ext cx="2631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7D2B2A5-80BC-1FB5-2E00-BF1CADAF6D1D}"/>
                    </a:ext>
                  </a:extLst>
                </p14:cNvPr>
                <p14:cNvContentPartPr/>
                <p14:nvPr/>
              </p14:nvContentPartPr>
              <p14:xfrm>
                <a:off x="1725087" y="6460462"/>
                <a:ext cx="20880" cy="1692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7D2B2A5-80BC-1FB5-2E00-BF1CADAF6D1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716447" y="6451462"/>
                  <a:ext cx="385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EF556D42-FA5C-E61A-538C-7CECB76127A9}"/>
                    </a:ext>
                  </a:extLst>
                </p14:cNvPr>
                <p14:cNvContentPartPr/>
                <p14:nvPr/>
              </p14:nvContentPartPr>
              <p14:xfrm>
                <a:off x="1815447" y="6370462"/>
                <a:ext cx="403200" cy="1929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EF556D42-FA5C-E61A-538C-7CECB76127A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806807" y="6361462"/>
                  <a:ext cx="4208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FDEF6A57-A133-FDB3-0B85-66B3FD120EA1}"/>
                    </a:ext>
                  </a:extLst>
                </p14:cNvPr>
                <p14:cNvContentPartPr/>
                <p14:nvPr/>
              </p14:nvContentPartPr>
              <p14:xfrm>
                <a:off x="2775207" y="6424822"/>
                <a:ext cx="113400" cy="622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FDEF6A57-A133-FDB3-0B85-66B3FD120EA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766207" y="6415822"/>
                  <a:ext cx="1310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BAB9D77-5141-769C-8B16-0801F895D948}"/>
                    </a:ext>
                  </a:extLst>
                </p14:cNvPr>
                <p14:cNvContentPartPr/>
                <p14:nvPr/>
              </p14:nvContentPartPr>
              <p14:xfrm>
                <a:off x="3543447" y="6320422"/>
                <a:ext cx="422280" cy="1980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BAB9D77-5141-769C-8B16-0801F895D94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534807" y="6311422"/>
                  <a:ext cx="4399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6EB5A856-1E98-B8E5-3BB1-A2398CCF2C3C}"/>
                    </a:ext>
                  </a:extLst>
                </p14:cNvPr>
                <p14:cNvContentPartPr/>
                <p14:nvPr/>
              </p14:nvContentPartPr>
              <p14:xfrm>
                <a:off x="4335447" y="6355342"/>
                <a:ext cx="125280" cy="1569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6EB5A856-1E98-B8E5-3BB1-A2398CCF2C3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326447" y="6346342"/>
                  <a:ext cx="1429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68F8A299-AE9B-25E2-1E69-C57B86D2FF6F}"/>
                    </a:ext>
                  </a:extLst>
                </p14:cNvPr>
                <p14:cNvContentPartPr/>
                <p14:nvPr/>
              </p14:nvContentPartPr>
              <p14:xfrm>
                <a:off x="4548567" y="6275782"/>
                <a:ext cx="504360" cy="2102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68F8A299-AE9B-25E2-1E69-C57B86D2FF6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539567" y="6266782"/>
                  <a:ext cx="5220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18380E0-A3A7-6943-2654-DD1A89FB9818}"/>
                    </a:ext>
                  </a:extLst>
                </p14:cNvPr>
                <p14:cNvContentPartPr/>
                <p14:nvPr/>
              </p14:nvContentPartPr>
              <p14:xfrm>
                <a:off x="4640007" y="5069782"/>
                <a:ext cx="653760" cy="12787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18380E0-A3A7-6943-2654-DD1A89FB981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631007" y="5061142"/>
                  <a:ext cx="671400" cy="12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857ED095-5B2B-3EF3-5BAE-D79F1A19230C}"/>
                    </a:ext>
                  </a:extLst>
                </p14:cNvPr>
                <p14:cNvContentPartPr/>
                <p14:nvPr/>
              </p14:nvContentPartPr>
              <p14:xfrm>
                <a:off x="5412927" y="5260942"/>
                <a:ext cx="507960" cy="5785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857ED095-5B2B-3EF3-5BAE-D79F1A19230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403927" y="5252302"/>
                  <a:ext cx="525600" cy="59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53CE78AC-00E2-3429-DBC3-FCCC7F84093F}"/>
                    </a:ext>
                  </a:extLst>
                </p14:cNvPr>
                <p14:cNvContentPartPr/>
                <p14:nvPr/>
              </p14:nvContentPartPr>
              <p14:xfrm>
                <a:off x="5794527" y="5098582"/>
                <a:ext cx="241560" cy="2332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53CE78AC-00E2-3429-DBC3-FCCC7F84093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785527" y="5089942"/>
                  <a:ext cx="2592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F71C2459-50CC-3352-AE35-A0840104CF73}"/>
                    </a:ext>
                  </a:extLst>
                </p14:cNvPr>
                <p14:cNvContentPartPr/>
                <p14:nvPr/>
              </p14:nvContentPartPr>
              <p14:xfrm>
                <a:off x="6232647" y="5289382"/>
                <a:ext cx="239400" cy="1461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F71C2459-50CC-3352-AE35-A0840104CF7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224007" y="5280382"/>
                  <a:ext cx="2570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39EC405E-64EB-9AB0-D8AF-B8BE5DFA3752}"/>
                    </a:ext>
                  </a:extLst>
                </p14:cNvPr>
                <p14:cNvContentPartPr/>
                <p14:nvPr/>
              </p14:nvContentPartPr>
              <p14:xfrm>
                <a:off x="6512007" y="5286862"/>
                <a:ext cx="175320" cy="831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39EC405E-64EB-9AB0-D8AF-B8BE5DFA375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503007" y="5277862"/>
                  <a:ext cx="1929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A79E8F80-ED71-1915-9F9F-4A8243F86DF8}"/>
                    </a:ext>
                  </a:extLst>
                </p14:cNvPr>
                <p14:cNvContentPartPr/>
                <p14:nvPr/>
              </p14:nvContentPartPr>
              <p14:xfrm>
                <a:off x="6721887" y="5165182"/>
                <a:ext cx="470880" cy="1753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A79E8F80-ED71-1915-9F9F-4A8243F86DF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713247" y="5156542"/>
                  <a:ext cx="4885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C17EF6C7-09DF-8393-DA18-A55CD442AEC5}"/>
                    </a:ext>
                  </a:extLst>
                </p14:cNvPr>
                <p14:cNvContentPartPr/>
                <p14:nvPr/>
              </p14:nvContentPartPr>
              <p14:xfrm>
                <a:off x="7238487" y="5187502"/>
                <a:ext cx="410040" cy="1515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C17EF6C7-09DF-8393-DA18-A55CD442AEC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229487" y="5178502"/>
                  <a:ext cx="4276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B89820A8-1172-0386-89D4-DBF78234C227}"/>
                    </a:ext>
                  </a:extLst>
                </p14:cNvPr>
                <p14:cNvContentPartPr/>
                <p14:nvPr/>
              </p14:nvContentPartPr>
              <p14:xfrm>
                <a:off x="6295287" y="5488462"/>
                <a:ext cx="1379880" cy="950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B89820A8-1172-0386-89D4-DBF78234C22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286647" y="5479462"/>
                  <a:ext cx="1397520" cy="112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90609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Effiziente Bereitstellung eines privaten Gutes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049" y="205784"/>
            <a:ext cx="6076951" cy="52734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 privates Gut kann nur von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einem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Konsumenten zur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selben Zeit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genutzt werden und andere können vom Konsum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ausgeschlossen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 privates Gut wird nur dann von einem Konsumenten A erworben werden, wenn der Nutzen der letzten produzierten Einheit bzw. die daraus abgeleitete Grenzzahlungsbereitschaft (bzw. Grenzrate der Substitution) größer gleich den Grenzkosten ist.</a:t>
            </a: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 weiterer Konsument B wird eine Menge dieses Gutes nur konsumieren, wenn seine Grenzzahlungsbereitschaft (bzw. Grenzrate der Substitution) mindestens so groß ist, wie die des Konsumenten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Umgekehrte gilt dann auch aus Sicht von A bzgl. 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 Gleichgewicht ergibt sich damit die Bedingung</a:t>
            </a: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GRS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GRS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GK</a:t>
            </a: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95281F6-E3C4-48FC-9F3A-F86A779561E7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2EE4F65-F12F-4045-BFED-9E23A160E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959" y="552450"/>
            <a:ext cx="5384992" cy="324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67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Effiziente Bereitstellung von öffentlichen Gütern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29FF3E1-02FC-4AA6-9D6C-63C65E6855EF}"/>
              </a:ext>
            </a:extLst>
          </p:cNvPr>
          <p:cNvSpPr txBox="1"/>
          <p:nvPr/>
        </p:nvSpPr>
        <p:spPr>
          <a:xfrm>
            <a:off x="0" y="478763"/>
            <a:ext cx="5691673" cy="52659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 Güter</a:t>
            </a: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Aufgrund der Nicht-Rivalität von öffentlichen Gütern kann das Gut von allen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gleichzeitig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genutzt werden, und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niemand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kann vom Konsum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ausgeschlossen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werden</a:t>
            </a: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alle Konsumenten das Gut also gleichzeitig nutzen können, muss damit die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gesellschaftliche Wertschätzung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größer gleich den Grenzkosten sein.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gesellschaftliche Wertschätzung entspricht der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aggregierten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Zahlungsbereitschaft aller Konsumenten. Somit muss im Optimum die Summe der Grenzzahlungsbereitschaften (bzw. Grenzraten der Substitution) den Grenzkosten entsprechen.</a:t>
            </a: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GRS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GRS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GK</a:t>
            </a:r>
          </a:p>
          <a:p>
            <a:pPr algn="ctr"/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Samuelsonbedingung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93175A7-C8CD-4F99-A82B-3182205F7576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C1F9E32-38D0-43EB-93E2-81246377D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995" y="420704"/>
            <a:ext cx="5866712" cy="363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58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Grundproblem der Ökonomie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0" y="452091"/>
            <a:ext cx="12172951" cy="8668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Haushalte unterliegen im Allgemeinen dem Grundproblem der Ökonomie:                         Prinzipiell unbegrenzte Bedürfnisse sind mit begrenzten Ressourcen zu befriedigen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-1" y="850028"/>
            <a:ext cx="12172951" cy="16216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Summe aller konsumierten Güter aller Haushalte können die verfügbaren Mengen nicht überschreiten.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/>
              <p:nvPr/>
            </p:nvSpPr>
            <p:spPr>
              <a:xfrm>
                <a:off x="0" y="1660839"/>
                <a:ext cx="12172951" cy="478983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Betrachte eine Ökonomie mit 2 Konsumenten (A,B) und 2 Gütern 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mit den Konsummengen 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und 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und den Anfangsausstattungen 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und 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acc>
                      <m:accPr>
                        <m:chr m:val="̅"/>
                        <m:ctrlP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acc>
                      <m:accPr>
                        <m:chr m:val="̅"/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Präferenzen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u</m:t>
                    </m:r>
                    <m:r>
                      <a:rPr lang="de-DE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Monoton („mehr ist immer besser“)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Konvex („Mischungen sind besser als Extreme“)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Abnehmender Grenznutzen</a:t>
                </a:r>
              </a:p>
              <a:p>
                <a:pPr lvl="1"/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(„Zuwachs auf hohem Niveau bringt nicht mehr soviel“)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60839"/>
                <a:ext cx="12172951" cy="4789837"/>
              </a:xfrm>
              <a:prstGeom prst="rect">
                <a:avLst/>
              </a:prstGeom>
              <a:blipFill>
                <a:blip r:embed="rId2"/>
                <a:stretch>
                  <a:fillRect l="-651" b="-40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hteck 8">
            <a:extLst>
              <a:ext uri="{FF2B5EF4-FFF2-40B4-BE49-F238E27FC236}">
                <a16:creationId xmlns:a16="http://schemas.microsoft.com/office/drawing/2014/main" id="{DCEC1F7B-7EFF-415C-A94A-4F537AFF0A3F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0A636C1-5702-F850-643D-03D4185D794C}"/>
                  </a:ext>
                </a:extLst>
              </p14:cNvPr>
              <p14:cNvContentPartPr/>
              <p14:nvPr/>
            </p14:nvContentPartPr>
            <p14:xfrm>
              <a:off x="553844" y="1188916"/>
              <a:ext cx="10211400" cy="1699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0A636C1-5702-F850-643D-03D4185D79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5204" y="1180276"/>
                <a:ext cx="102290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2199A7F-FBB8-FBB0-EA55-A5B0455F404B}"/>
                  </a:ext>
                </a:extLst>
              </p14:cNvPr>
              <p14:cNvContentPartPr/>
              <p14:nvPr/>
            </p14:nvContentPartPr>
            <p14:xfrm>
              <a:off x="374564" y="1938076"/>
              <a:ext cx="2177280" cy="345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2199A7F-FBB8-FBB0-EA55-A5B0455F404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5564" y="1929076"/>
                <a:ext cx="21949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B518531-9F62-2897-054B-0705057ED2BE}"/>
                  </a:ext>
                </a:extLst>
              </p14:cNvPr>
              <p14:cNvContentPartPr/>
              <p14:nvPr/>
            </p14:nvContentPartPr>
            <p14:xfrm>
              <a:off x="8522444" y="2410756"/>
              <a:ext cx="891360" cy="334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B518531-9F62-2897-054B-0705057ED2B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13444" y="2402116"/>
                <a:ext cx="9090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D7E5726D-F070-F1FB-1388-B7AFA74C50C1}"/>
                  </a:ext>
                </a:extLst>
              </p14:cNvPr>
              <p14:cNvContentPartPr/>
              <p14:nvPr/>
            </p14:nvContentPartPr>
            <p14:xfrm>
              <a:off x="5997764" y="2413636"/>
              <a:ext cx="1079280" cy="5868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D7E5726D-F070-F1FB-1388-B7AFA74C50C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88764" y="2404636"/>
                <a:ext cx="10969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BBA75EF3-2071-762B-A533-60D63BF03F7C}"/>
                  </a:ext>
                </a:extLst>
              </p14:cNvPr>
              <p14:cNvContentPartPr/>
              <p14:nvPr/>
            </p14:nvContentPartPr>
            <p14:xfrm>
              <a:off x="9076124" y="2921956"/>
              <a:ext cx="792000" cy="694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BBA75EF3-2071-762B-A533-60D63BF03F7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067124" y="2912956"/>
                <a:ext cx="8096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4AEA18DB-925C-897C-F97C-F7633F057FFB}"/>
                  </a:ext>
                </a:extLst>
              </p14:cNvPr>
              <p14:cNvContentPartPr/>
              <p14:nvPr/>
            </p14:nvContentPartPr>
            <p14:xfrm>
              <a:off x="10587404" y="2917276"/>
              <a:ext cx="980640" cy="7200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4AEA18DB-925C-897C-F97C-F7633F057FF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578404" y="2908636"/>
                <a:ext cx="99828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F95F3212-6E40-AAE8-B5F4-0B0234B578F1}"/>
                  </a:ext>
                </a:extLst>
              </p14:cNvPr>
              <p14:cNvContentPartPr/>
              <p14:nvPr/>
            </p14:nvContentPartPr>
            <p14:xfrm>
              <a:off x="5530124" y="3127516"/>
              <a:ext cx="249840" cy="4449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F95F3212-6E40-AAE8-B5F4-0B0234B578F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21124" y="3118876"/>
                <a:ext cx="267480" cy="46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85EB1D2F-B368-5E13-836F-ACB87C1A877B}"/>
                  </a:ext>
                </a:extLst>
              </p14:cNvPr>
              <p14:cNvContentPartPr/>
              <p14:nvPr/>
            </p14:nvContentPartPr>
            <p14:xfrm>
              <a:off x="5556404" y="3184396"/>
              <a:ext cx="277560" cy="7531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85EB1D2F-B368-5E13-836F-ACB87C1A877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47404" y="3175756"/>
                <a:ext cx="295200" cy="77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947302F8-5987-593A-4A3E-B2A4DD1D7D7C}"/>
                  </a:ext>
                </a:extLst>
              </p14:cNvPr>
              <p14:cNvContentPartPr/>
              <p14:nvPr/>
            </p14:nvContentPartPr>
            <p14:xfrm>
              <a:off x="7427324" y="3214996"/>
              <a:ext cx="577800" cy="77868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947302F8-5987-593A-4A3E-B2A4DD1D7D7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18324" y="3205996"/>
                <a:ext cx="595440" cy="79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FCF48FE4-9C98-68CA-051E-A8EF0AFCE9F5}"/>
              </a:ext>
            </a:extLst>
          </p:cNvPr>
          <p:cNvGrpSpPr/>
          <p:nvPr/>
        </p:nvGrpSpPr>
        <p:grpSpPr>
          <a:xfrm>
            <a:off x="8334164" y="3146596"/>
            <a:ext cx="3539520" cy="924840"/>
            <a:chOff x="8334164" y="3146596"/>
            <a:chExt cx="3539520" cy="92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93E0CE6-7131-1288-833F-1EC127C3065F}"/>
                    </a:ext>
                  </a:extLst>
                </p14:cNvPr>
                <p14:cNvContentPartPr/>
                <p14:nvPr/>
              </p14:nvContentPartPr>
              <p14:xfrm>
                <a:off x="8373044" y="3498676"/>
                <a:ext cx="170640" cy="741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93E0CE6-7131-1288-833F-1EC127C3065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364404" y="3489676"/>
                  <a:ext cx="1882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E1E495C-9A7A-C3EC-7455-70BB6147386E}"/>
                    </a:ext>
                  </a:extLst>
                </p14:cNvPr>
                <p14:cNvContentPartPr/>
                <p14:nvPr/>
              </p14:nvContentPartPr>
              <p14:xfrm>
                <a:off x="8499044" y="3460156"/>
                <a:ext cx="88560" cy="2959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E1E495C-9A7A-C3EC-7455-70BB6147386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490404" y="3451156"/>
                  <a:ext cx="1062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1471025-D509-2DE1-4DD2-93F65D0AC2E1}"/>
                    </a:ext>
                  </a:extLst>
                </p14:cNvPr>
                <p14:cNvContentPartPr/>
                <p14:nvPr/>
              </p14:nvContentPartPr>
              <p14:xfrm>
                <a:off x="8334164" y="3353596"/>
                <a:ext cx="211320" cy="147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1471025-D509-2DE1-4DD2-93F65D0AC2E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325164" y="3344956"/>
                  <a:ext cx="228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66FBC61-C42F-696A-2581-52163B2A924A}"/>
                    </a:ext>
                  </a:extLst>
                </p14:cNvPr>
                <p14:cNvContentPartPr/>
                <p14:nvPr/>
              </p14:nvContentPartPr>
              <p14:xfrm>
                <a:off x="8776244" y="3547636"/>
                <a:ext cx="54360" cy="1674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66FBC61-C42F-696A-2581-52163B2A924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767244" y="3538996"/>
                  <a:ext cx="720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A3438C5-B658-B2CE-5C4B-6976556F6FB3}"/>
                    </a:ext>
                  </a:extLst>
                </p14:cNvPr>
                <p14:cNvContentPartPr/>
                <p14:nvPr/>
              </p14:nvContentPartPr>
              <p14:xfrm>
                <a:off x="8932124" y="3375916"/>
                <a:ext cx="92880" cy="2394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A3438C5-B658-B2CE-5C4B-6976556F6FB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923124" y="3366916"/>
                  <a:ext cx="1105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F133420-AE43-87DD-9176-D5A3D8079BA5}"/>
                    </a:ext>
                  </a:extLst>
                </p14:cNvPr>
                <p14:cNvContentPartPr/>
                <p14:nvPr/>
              </p14:nvContentPartPr>
              <p14:xfrm>
                <a:off x="8821964" y="3253516"/>
                <a:ext cx="280440" cy="2314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F133420-AE43-87DD-9176-D5A3D8079BA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813324" y="3244876"/>
                  <a:ext cx="2980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EB3CDDB-E455-F8F3-7C8B-A299F0E10AC0}"/>
                    </a:ext>
                  </a:extLst>
                </p14:cNvPr>
                <p14:cNvContentPartPr/>
                <p14:nvPr/>
              </p14:nvContentPartPr>
              <p14:xfrm>
                <a:off x="9239924" y="3317596"/>
                <a:ext cx="223200" cy="972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EB3CDDB-E455-F8F3-7C8B-A299F0E10AC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231284" y="3308596"/>
                  <a:ext cx="2408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455CC97-AA06-199F-1B94-96079C3679B1}"/>
                    </a:ext>
                  </a:extLst>
                </p14:cNvPr>
                <p14:cNvContentPartPr/>
                <p14:nvPr/>
              </p14:nvContentPartPr>
              <p14:xfrm>
                <a:off x="9286004" y="3367636"/>
                <a:ext cx="192240" cy="972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455CC97-AA06-199F-1B94-96079C3679B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277004" y="3358636"/>
                  <a:ext cx="2098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3E0EAC4-38C9-DA22-54BC-453F56269052}"/>
                    </a:ext>
                  </a:extLst>
                </p14:cNvPr>
                <p14:cNvContentPartPr/>
                <p14:nvPr/>
              </p14:nvContentPartPr>
              <p14:xfrm>
                <a:off x="9220124" y="3146596"/>
                <a:ext cx="157320" cy="1882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3E0EAC4-38C9-DA22-54BC-453F5626905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211484" y="3137596"/>
                  <a:ext cx="1749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749E44D-55A8-AB28-E853-FAA2A1614722}"/>
                    </a:ext>
                  </a:extLst>
                </p14:cNvPr>
                <p14:cNvContentPartPr/>
                <p14:nvPr/>
              </p14:nvContentPartPr>
              <p14:xfrm>
                <a:off x="9750404" y="3204916"/>
                <a:ext cx="14760" cy="2203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749E44D-55A8-AB28-E853-FAA2A161472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741404" y="3195916"/>
                  <a:ext cx="324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5B45061-6B8E-D48F-EC66-EC10BEDF7008}"/>
                    </a:ext>
                  </a:extLst>
                </p14:cNvPr>
                <p14:cNvContentPartPr/>
                <p14:nvPr/>
              </p14:nvContentPartPr>
              <p14:xfrm>
                <a:off x="9675164" y="3164956"/>
                <a:ext cx="209880" cy="2289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5B45061-6B8E-D48F-EC66-EC10BEDF700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666164" y="3156316"/>
                  <a:ext cx="2275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8C2DED3-357E-ADDE-7696-F18EA757C608}"/>
                    </a:ext>
                  </a:extLst>
                </p14:cNvPr>
                <p14:cNvContentPartPr/>
                <p14:nvPr/>
              </p14:nvContentPartPr>
              <p14:xfrm>
                <a:off x="9890804" y="3234436"/>
                <a:ext cx="141120" cy="1450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8C2DED3-357E-ADDE-7696-F18EA757C60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882164" y="3225796"/>
                  <a:ext cx="1587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5F5086F-5078-69BB-BB4A-966C74CCA960}"/>
                    </a:ext>
                  </a:extLst>
                </p14:cNvPr>
                <p14:cNvContentPartPr/>
                <p14:nvPr/>
              </p14:nvContentPartPr>
              <p14:xfrm>
                <a:off x="10055684" y="3229036"/>
                <a:ext cx="106560" cy="1285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5F5086F-5078-69BB-BB4A-966C74CCA96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047044" y="3220036"/>
                  <a:ext cx="1242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507D28E-EC7C-D770-BFCE-D356F45531DF}"/>
                    </a:ext>
                  </a:extLst>
                </p14:cNvPr>
                <p14:cNvContentPartPr/>
                <p14:nvPr/>
              </p14:nvContentPartPr>
              <p14:xfrm>
                <a:off x="10191044" y="3223996"/>
                <a:ext cx="105120" cy="838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507D28E-EC7C-D770-BFCE-D356F45531D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182044" y="3214996"/>
                  <a:ext cx="1227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39AE999-4EE2-A7C4-C18D-419E86FE6F80}"/>
                    </a:ext>
                  </a:extLst>
                </p14:cNvPr>
                <p14:cNvContentPartPr/>
                <p14:nvPr/>
              </p14:nvContentPartPr>
              <p14:xfrm>
                <a:off x="10324604" y="3207436"/>
                <a:ext cx="445680" cy="1144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39AE999-4EE2-A7C4-C18D-419E86FE6F8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315964" y="3198796"/>
                  <a:ext cx="4633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FC8A5AA-4018-4941-4489-5F61B909D3BB}"/>
                    </a:ext>
                  </a:extLst>
                </p14:cNvPr>
                <p14:cNvContentPartPr/>
                <p14:nvPr/>
              </p14:nvContentPartPr>
              <p14:xfrm>
                <a:off x="10798004" y="3176116"/>
                <a:ext cx="103320" cy="712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FC8A5AA-4018-4941-4489-5F61B909D3B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789364" y="3167116"/>
                  <a:ext cx="1209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5CCC3A1-79FC-7D2F-85DA-290945DB0730}"/>
                    </a:ext>
                  </a:extLst>
                </p14:cNvPr>
                <p14:cNvContentPartPr/>
                <p14:nvPr/>
              </p14:nvContentPartPr>
              <p14:xfrm>
                <a:off x="10918604" y="3174676"/>
                <a:ext cx="290160" cy="752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5CCC3A1-79FC-7D2F-85DA-290945DB073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909604" y="3166036"/>
                  <a:ext cx="3078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2AB9E25-1B23-605A-62CD-EF37DC433408}"/>
                    </a:ext>
                  </a:extLst>
                </p14:cNvPr>
                <p14:cNvContentPartPr/>
                <p14:nvPr/>
              </p14:nvContentPartPr>
              <p14:xfrm>
                <a:off x="11302364" y="3212476"/>
                <a:ext cx="84960" cy="79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2AB9E25-1B23-605A-62CD-EF37DC43340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293724" y="3203476"/>
                  <a:ext cx="1026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DAB8F37-8812-8416-F7C6-81F86793AC00}"/>
                    </a:ext>
                  </a:extLst>
                </p14:cNvPr>
                <p14:cNvContentPartPr/>
                <p14:nvPr/>
              </p14:nvContentPartPr>
              <p14:xfrm>
                <a:off x="9706844" y="3591556"/>
                <a:ext cx="128520" cy="1364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DAB8F37-8812-8416-F7C6-81F86793AC0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697844" y="3582556"/>
                  <a:ext cx="1461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0D7FFB1-FC3A-5167-87A2-6775055B331D}"/>
                    </a:ext>
                  </a:extLst>
                </p14:cNvPr>
                <p14:cNvContentPartPr/>
                <p14:nvPr/>
              </p14:nvContentPartPr>
              <p14:xfrm>
                <a:off x="9848324" y="3599836"/>
                <a:ext cx="108720" cy="1018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0D7FFB1-FC3A-5167-87A2-6775055B331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839324" y="3590836"/>
                  <a:ext cx="1263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A52CAFA-1A77-8A1C-7898-8BB5D9569E5F}"/>
                    </a:ext>
                  </a:extLst>
                </p14:cNvPr>
                <p14:cNvContentPartPr/>
                <p14:nvPr/>
              </p14:nvContentPartPr>
              <p14:xfrm>
                <a:off x="9966044" y="3597316"/>
                <a:ext cx="289440" cy="1112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A52CAFA-1A77-8A1C-7898-8BB5D9569E5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957404" y="3588316"/>
                  <a:ext cx="307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37927B9-BA5E-C2A1-3C72-A9C72D834517}"/>
                    </a:ext>
                  </a:extLst>
                </p14:cNvPr>
                <p14:cNvContentPartPr/>
                <p14:nvPr/>
              </p14:nvContentPartPr>
              <p14:xfrm>
                <a:off x="10205084" y="3520276"/>
                <a:ext cx="229320" cy="1674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37927B9-BA5E-C2A1-3C72-A9C72D83451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196444" y="3511636"/>
                  <a:ext cx="2469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EC38641-19F7-1851-4365-AA7C3CB06FB3}"/>
                    </a:ext>
                  </a:extLst>
                </p14:cNvPr>
                <p14:cNvContentPartPr/>
                <p14:nvPr/>
              </p14:nvContentPartPr>
              <p14:xfrm>
                <a:off x="10484084" y="3567796"/>
                <a:ext cx="265320" cy="1123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EC38641-19F7-1851-4365-AA7C3CB06FB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475444" y="3558796"/>
                  <a:ext cx="282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0568750-E55C-4718-6BD2-E2E1B114CD94}"/>
                    </a:ext>
                  </a:extLst>
                </p14:cNvPr>
                <p14:cNvContentPartPr/>
                <p14:nvPr/>
              </p14:nvContentPartPr>
              <p14:xfrm>
                <a:off x="10772084" y="3452956"/>
                <a:ext cx="185040" cy="1947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0568750-E55C-4718-6BD2-E2E1B114CD9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763084" y="3443956"/>
                  <a:ext cx="2026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4A85DCC-F329-8DE2-5D08-7DE4B258C1BA}"/>
                    </a:ext>
                  </a:extLst>
                </p14:cNvPr>
                <p14:cNvContentPartPr/>
                <p14:nvPr/>
              </p14:nvContentPartPr>
              <p14:xfrm>
                <a:off x="10879364" y="3605956"/>
                <a:ext cx="65520" cy="345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4A85DCC-F329-8DE2-5D08-7DE4B258C1B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870364" y="3597316"/>
                  <a:ext cx="831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B9ADE29-5B8F-402F-E372-6DABC39F1A50}"/>
                    </a:ext>
                  </a:extLst>
                </p14:cNvPr>
                <p14:cNvContentPartPr/>
                <p14:nvPr/>
              </p14:nvContentPartPr>
              <p14:xfrm>
                <a:off x="10957124" y="3518476"/>
                <a:ext cx="257040" cy="1062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B9ADE29-5B8F-402F-E372-6DABC39F1A5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948124" y="3509476"/>
                  <a:ext cx="2746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F630D67-036D-E898-391C-1943ADC0C379}"/>
                    </a:ext>
                  </a:extLst>
                </p14:cNvPr>
                <p14:cNvContentPartPr/>
                <p14:nvPr/>
              </p14:nvContentPartPr>
              <p14:xfrm>
                <a:off x="11075564" y="3508396"/>
                <a:ext cx="42480" cy="936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F630D67-036D-E898-391C-1943ADC0C37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066564" y="3499756"/>
                  <a:ext cx="601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0C87FD3-2BEC-B28B-38C1-A7205D8E0DD9}"/>
                    </a:ext>
                  </a:extLst>
                </p14:cNvPr>
                <p14:cNvContentPartPr/>
                <p14:nvPr/>
              </p14:nvContentPartPr>
              <p14:xfrm>
                <a:off x="10993484" y="3505516"/>
                <a:ext cx="479880" cy="2772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0C87FD3-2BEC-B28B-38C1-A7205D8E0DD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984484" y="3496516"/>
                  <a:ext cx="4975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090C8DC-6BA1-A30B-FCD3-74A472486941}"/>
                    </a:ext>
                  </a:extLst>
                </p14:cNvPr>
                <p14:cNvContentPartPr/>
                <p14:nvPr/>
              </p14:nvContentPartPr>
              <p14:xfrm>
                <a:off x="10468244" y="3446476"/>
                <a:ext cx="123840" cy="136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090C8DC-6BA1-A30B-FCD3-74A47248694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459244" y="3437836"/>
                  <a:ext cx="141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40820B5-BD1C-8729-432A-8BDE51D59776}"/>
                    </a:ext>
                  </a:extLst>
                </p14:cNvPr>
                <p14:cNvContentPartPr/>
                <p14:nvPr/>
              </p14:nvContentPartPr>
              <p14:xfrm>
                <a:off x="9427484" y="3903676"/>
                <a:ext cx="348480" cy="1677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40820B5-BD1C-8729-432A-8BDE51D5977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418484" y="3894676"/>
                  <a:ext cx="3661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8488B94-B1EB-6FAC-2897-DCC0EAF4A2AF}"/>
                    </a:ext>
                  </a:extLst>
                </p14:cNvPr>
                <p14:cNvContentPartPr/>
                <p14:nvPr/>
              </p14:nvContentPartPr>
              <p14:xfrm>
                <a:off x="9964604" y="3868036"/>
                <a:ext cx="172440" cy="2012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8488B94-B1EB-6FAC-2897-DCC0EAF4A2A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955604" y="3859396"/>
                  <a:ext cx="1900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C19C93E-9E6C-1298-E0D1-0411E61860E2}"/>
                    </a:ext>
                  </a:extLst>
                </p14:cNvPr>
                <p14:cNvContentPartPr/>
                <p14:nvPr/>
              </p14:nvContentPartPr>
              <p14:xfrm>
                <a:off x="10235684" y="3907276"/>
                <a:ext cx="70920" cy="1087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C19C93E-9E6C-1298-E0D1-0411E61860E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226684" y="3898636"/>
                  <a:ext cx="88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5D51D60-BA7B-28EB-609E-A76E794A2E87}"/>
                    </a:ext>
                  </a:extLst>
                </p14:cNvPr>
                <p14:cNvContentPartPr/>
                <p14:nvPr/>
              </p14:nvContentPartPr>
              <p14:xfrm>
                <a:off x="10326764" y="3906196"/>
                <a:ext cx="124200" cy="943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5D51D60-BA7B-28EB-609E-A76E794A2E8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318124" y="3897556"/>
                  <a:ext cx="1418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61D8781-D18C-655F-2036-744AE97270AE}"/>
                    </a:ext>
                  </a:extLst>
                </p14:cNvPr>
                <p14:cNvContentPartPr/>
                <p14:nvPr/>
              </p14:nvContentPartPr>
              <p14:xfrm>
                <a:off x="10472564" y="3915196"/>
                <a:ext cx="370080" cy="694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61D8781-D18C-655F-2036-744AE97270A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463564" y="3906196"/>
                  <a:ext cx="3877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A71ECFE-F681-21D5-C5B4-0DF04887DAE9}"/>
                    </a:ext>
                  </a:extLst>
                </p14:cNvPr>
                <p14:cNvContentPartPr/>
                <p14:nvPr/>
              </p14:nvContentPartPr>
              <p14:xfrm>
                <a:off x="10839764" y="3809716"/>
                <a:ext cx="99000" cy="1702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A71ECFE-F681-21D5-C5B4-0DF04887DAE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831124" y="3801076"/>
                  <a:ext cx="1166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33869C5-63ED-B4DF-3C1A-4841F516A54A}"/>
                    </a:ext>
                  </a:extLst>
                </p14:cNvPr>
                <p14:cNvContentPartPr/>
                <p14:nvPr/>
              </p14:nvContentPartPr>
              <p14:xfrm>
                <a:off x="11011484" y="3885676"/>
                <a:ext cx="111240" cy="1008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33869C5-63ED-B4DF-3C1A-4841F516A54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002844" y="3876676"/>
                  <a:ext cx="128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F26A9D2-2F6C-E2AC-CEB4-D25E377165A9}"/>
                    </a:ext>
                  </a:extLst>
                </p14:cNvPr>
                <p14:cNvContentPartPr/>
                <p14:nvPr/>
              </p14:nvContentPartPr>
              <p14:xfrm>
                <a:off x="11160164" y="3751036"/>
                <a:ext cx="100440" cy="2138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F26A9D2-2F6C-E2AC-CEB4-D25E377165A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151164" y="3742036"/>
                  <a:ext cx="1180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168D91F-BFDC-211B-86CF-350B67B230F4}"/>
                    </a:ext>
                  </a:extLst>
                </p14:cNvPr>
                <p14:cNvContentPartPr/>
                <p14:nvPr/>
              </p14:nvContentPartPr>
              <p14:xfrm>
                <a:off x="11223164" y="3934276"/>
                <a:ext cx="34560" cy="111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168D91F-BFDC-211B-86CF-350B67B230F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214164" y="3925276"/>
                  <a:ext cx="52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917E254-1CC1-CF5F-C1FC-FF9AE5472DEB}"/>
                    </a:ext>
                  </a:extLst>
                </p14:cNvPr>
                <p14:cNvContentPartPr/>
                <p14:nvPr/>
              </p14:nvContentPartPr>
              <p14:xfrm>
                <a:off x="11267444" y="3787036"/>
                <a:ext cx="606240" cy="1497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917E254-1CC1-CF5F-C1FC-FF9AE5472DE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258444" y="3778036"/>
                  <a:ext cx="6238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4C42AE9-7A35-A8E7-D98C-B3EAA4BABDB4}"/>
                    </a:ext>
                  </a:extLst>
                </p14:cNvPr>
                <p14:cNvContentPartPr/>
                <p14:nvPr/>
              </p14:nvContentPartPr>
              <p14:xfrm>
                <a:off x="11712764" y="3678316"/>
                <a:ext cx="23760" cy="75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4C42AE9-7A35-A8E7-D98C-B3EAA4BABDB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703764" y="3669316"/>
                  <a:ext cx="41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3B28CD1-DE7C-A8C6-7C8C-1BB87688EECB}"/>
                    </a:ext>
                  </a:extLst>
                </p14:cNvPr>
                <p14:cNvContentPartPr/>
                <p14:nvPr/>
              </p14:nvContentPartPr>
              <p14:xfrm>
                <a:off x="10982684" y="3693796"/>
                <a:ext cx="99000" cy="860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3B28CD1-DE7C-A8C6-7C8C-1BB87688EEC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973684" y="3684796"/>
                  <a:ext cx="116640" cy="10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C661F842-254D-A473-682A-EF4412736F71}"/>
                  </a:ext>
                </a:extLst>
              </p14:cNvPr>
              <p14:cNvContentPartPr/>
              <p14:nvPr/>
            </p14:nvContentPartPr>
            <p14:xfrm>
              <a:off x="5374964" y="856636"/>
              <a:ext cx="3491280" cy="44100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C661F842-254D-A473-682A-EF4412736F71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365964" y="847996"/>
                <a:ext cx="3508920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1B6AB4D2-A474-293F-A057-C51EE754F5A6}"/>
                  </a:ext>
                </a:extLst>
              </p14:cNvPr>
              <p14:cNvContentPartPr/>
              <p14:nvPr/>
            </p14:nvContentPartPr>
            <p14:xfrm>
              <a:off x="3275804" y="741436"/>
              <a:ext cx="1846440" cy="55944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1B6AB4D2-A474-293F-A057-C51EE754F5A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267164" y="732796"/>
                <a:ext cx="186408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A9D1AA23-29EA-7686-CCCF-70C6CF422350}"/>
                  </a:ext>
                </a:extLst>
              </p14:cNvPr>
              <p14:cNvContentPartPr/>
              <p14:nvPr/>
            </p14:nvContentPartPr>
            <p14:xfrm>
              <a:off x="772364" y="5326756"/>
              <a:ext cx="1595160" cy="6012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A9D1AA23-29EA-7686-CCCF-70C6CF422350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63364" y="5317756"/>
                <a:ext cx="161280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85BAD66D-76B6-ED8C-715C-CAD206A3D50D}"/>
                  </a:ext>
                </a:extLst>
              </p14:cNvPr>
              <p14:cNvContentPartPr/>
              <p14:nvPr/>
            </p14:nvContentPartPr>
            <p14:xfrm>
              <a:off x="855884" y="5675236"/>
              <a:ext cx="1296360" cy="6336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85BAD66D-76B6-ED8C-715C-CAD206A3D50D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46884" y="5666236"/>
                <a:ext cx="13140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4E635A80-3A77-1AED-8F5A-9BA135846458}"/>
                  </a:ext>
                </a:extLst>
              </p14:cNvPr>
              <p14:cNvContentPartPr/>
              <p14:nvPr/>
            </p14:nvContentPartPr>
            <p14:xfrm>
              <a:off x="957404" y="6399916"/>
              <a:ext cx="6784920" cy="9936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4E635A80-3A77-1AED-8F5A-9BA135846458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48764" y="6391276"/>
                <a:ext cx="68025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D921F7F4-553A-106B-C9DE-B3050F9E7C05}"/>
                  </a:ext>
                </a:extLst>
              </p14:cNvPr>
              <p14:cNvContentPartPr/>
              <p14:nvPr/>
            </p14:nvContentPartPr>
            <p14:xfrm>
              <a:off x="1987364" y="6044956"/>
              <a:ext cx="2484720" cy="14976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D921F7F4-553A-106B-C9DE-B3050F9E7C05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978724" y="6035956"/>
                <a:ext cx="250236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91A752A7-88B6-4817-C548-21A059F0D5BB}"/>
                  </a:ext>
                </a:extLst>
              </p14:cNvPr>
              <p14:cNvContentPartPr/>
              <p14:nvPr/>
            </p14:nvContentPartPr>
            <p14:xfrm>
              <a:off x="3782487" y="1943836"/>
              <a:ext cx="3097440" cy="50400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91A752A7-88B6-4817-C548-21A059F0D5B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773847" y="1935196"/>
                <a:ext cx="3115080" cy="52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26A983B3-6908-0DCD-7E80-7A3A44720FEC}"/>
                  </a:ext>
                </a:extLst>
              </p14:cNvPr>
              <p14:cNvContentPartPr/>
              <p14:nvPr/>
            </p14:nvContentPartPr>
            <p14:xfrm>
              <a:off x="678207" y="5286076"/>
              <a:ext cx="4617000" cy="13356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26A983B3-6908-0DCD-7E80-7A3A44720FEC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69207" y="5277076"/>
                <a:ext cx="463464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4A3C2383-DE7F-2BB7-5B3E-C4FF9AEF04C0}"/>
                  </a:ext>
                </a:extLst>
              </p14:cNvPr>
              <p14:cNvContentPartPr/>
              <p14:nvPr/>
            </p14:nvContentPartPr>
            <p14:xfrm>
              <a:off x="805647" y="5645356"/>
              <a:ext cx="6310440" cy="9036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4A3C2383-DE7F-2BB7-5B3E-C4FF9AEF04C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796647" y="5636716"/>
                <a:ext cx="63280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56150315-2665-0975-076D-4C8F37F4E8D8}"/>
                  </a:ext>
                </a:extLst>
              </p14:cNvPr>
              <p14:cNvContentPartPr/>
              <p14:nvPr/>
            </p14:nvContentPartPr>
            <p14:xfrm>
              <a:off x="763887" y="6479836"/>
              <a:ext cx="7226640" cy="10764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56150315-2665-0975-076D-4C8F37F4E8D8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755247" y="6471196"/>
                <a:ext cx="7244280" cy="12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817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Öffentliches Gut – Analytische Lösung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/>
              <p:nvPr/>
            </p:nvSpPr>
            <p:spPr>
              <a:xfrm>
                <a:off x="19049" y="561973"/>
                <a:ext cx="12172951" cy="629602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privates Gut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öffentliches Gut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Kosten des öffentlichen Gutes pro Einheit des privaten Gutes  → entspricht den 	Grenzkosten GK!</a:t>
                </a:r>
              </a:p>
              <a:p>
                <a:pPr algn="ctr"/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Zwei Haushalte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mit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sz="2400" dirty="0"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Nutzen des Haushalts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Nutzen des Haushalts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Anfangsausstattung bzw. Einkommen von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Anfangsausstattung bzw. Einkommen von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9" y="561973"/>
                <a:ext cx="12172951" cy="6296027"/>
              </a:xfrm>
              <a:prstGeom prst="rect">
                <a:avLst/>
              </a:prstGeom>
              <a:blipFill>
                <a:blip r:embed="rId2"/>
                <a:stretch>
                  <a:fillRect l="-651" t="-7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eck 4">
            <a:extLst>
              <a:ext uri="{FF2B5EF4-FFF2-40B4-BE49-F238E27FC236}">
                <a16:creationId xmlns:a16="http://schemas.microsoft.com/office/drawing/2014/main" id="{4A8BC577-F6AE-4065-9B8A-9E87F30C64A5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0147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/>
              <p:nvPr/>
            </p:nvSpPr>
            <p:spPr>
              <a:xfrm>
                <a:off x="20675" y="18207"/>
                <a:ext cx="12150649" cy="564251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de-DE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max</m:t>
                            </m:r>
                          </m:e>
                          <m:lim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de-DE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m:rPr>
                            <m:nor/>
                          </m:rPr>
                          <a:rPr lang="de-DE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NB</a:t>
                </a:r>
                <a:r>
                  <a:rPr lang="de-DE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de-DE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NB</a:t>
                </a:r>
                <a:r>
                  <a:rPr lang="de-DE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𝑐𝐺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Lucida Calligraphy" panose="030101010101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ℒ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</m:d>
                      <m:r>
                        <a:rPr lang="de-DE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acc>
                      <m:r>
                        <a:rPr lang="de-DE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)+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de-DE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𝑐𝐺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5" y="18207"/>
                <a:ext cx="12150649" cy="5642517"/>
              </a:xfrm>
              <a:prstGeom prst="rect">
                <a:avLst/>
              </a:prstGeom>
              <a:blipFill>
                <a:blip r:embed="rId2"/>
                <a:stretch>
                  <a:fillRect t="-8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eck 4">
            <a:extLst>
              <a:ext uri="{FF2B5EF4-FFF2-40B4-BE49-F238E27FC236}">
                <a16:creationId xmlns:a16="http://schemas.microsoft.com/office/drawing/2014/main" id="{F81DDCBB-BD1D-4B23-B946-595F415A96C3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3175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150292" y="0"/>
            <a:ext cx="3420090" cy="40442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algn="l" hangingPunct="1">
              <a:spcBef>
                <a:spcPct val="0"/>
              </a:spcBef>
            </a:pPr>
            <a:r>
              <a:rPr lang="en-US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Modell: </a:t>
            </a:r>
            <a:r>
              <a:rPr lang="en-US" sz="20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Spezifische</a:t>
            </a:r>
            <a:r>
              <a:rPr lang="en-US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Faktoren</a:t>
            </a:r>
            <a:endParaRPr lang="en-US" sz="20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765" y="-95070"/>
            <a:ext cx="5232616" cy="4105440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en-US" sz="16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1045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Handel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grundsätzlich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gut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Volkswirtschaft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warum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soviel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Opposition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gegenüber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Öffnung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fontAlgn="base">
              <a:spcAft>
                <a:spcPct val="0"/>
              </a:spcAft>
              <a:defRPr/>
            </a:pP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beeinflusst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Einkommensverteilung</a:t>
            </a: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1045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Hauptgründe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Einkommenseffekt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Handel:</a:t>
            </a:r>
          </a:p>
          <a:p>
            <a:pPr fontAlgn="base">
              <a:spcAft>
                <a:spcPct val="0"/>
              </a:spcAft>
              <a:defRPr/>
            </a:pP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7626" lvl="2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Produktionsfaktoren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kostenfrei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zwischen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Sektoren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ausgetauscht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7626" lvl="2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7626" lvl="2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Industriesektoren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unterscheiden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Ihrer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Produktionsfaktoren</a:t>
            </a: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D7EB69A-0869-40AE-8DD4-DEC40D80DC4D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55DE30D-940D-42D5-8BAC-4D1DC2ADC105}"/>
              </a:ext>
            </a:extLst>
          </p:cNvPr>
          <p:cNvSpPr txBox="1">
            <a:spLocks/>
          </p:cNvSpPr>
          <p:nvPr/>
        </p:nvSpPr>
        <p:spPr>
          <a:xfrm>
            <a:off x="6407052" y="374214"/>
            <a:ext cx="5688420" cy="3155857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sz="16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Annahmen</a:t>
            </a:r>
            <a:r>
              <a:rPr lang="en-US" altLang="en-US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fontAlgn="base">
              <a:spcAft>
                <a:spcPct val="0"/>
              </a:spcAft>
              <a:defRPr/>
            </a:pPr>
            <a:endParaRPr lang="en-US" altLang="en-US" sz="16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1045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Kurzfristig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Produktionsfaktoren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zwischen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Sektoren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ausgetauscht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z.B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</a:t>
            </a: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Industriespezifisches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Kapital</a:t>
            </a: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Hochspezialisierte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Arbeiter</a:t>
            </a: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Aft>
                <a:spcPct val="0"/>
              </a:spcAft>
              <a:defRPr/>
            </a:pPr>
            <a:endParaRPr lang="en-US" sz="2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5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AEEE97DF-7FF5-4483-AA1D-0BB24E841D4C}"/>
                  </a:ext>
                </a:extLst>
              </p:cNvPr>
              <p:cNvSpPr txBox="1"/>
              <p:nvPr/>
            </p:nvSpPr>
            <p:spPr>
              <a:xfrm>
                <a:off x="961139" y="3945808"/>
                <a:ext cx="7848872" cy="278460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000" dirty="0"/>
                  <a:t>2 Länder: 	Land A und B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000" dirty="0"/>
                  <a:t>2 Güter:	Getreide G und Maschinen M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000" dirty="0"/>
                  <a:t>2 Produktionsfaktoren: Arbeit L und Kapital K</a:t>
                </a:r>
                <a:r>
                  <a:rPr lang="de-DE" sz="2000" baseline="-25000" dirty="0"/>
                  <a:t>G</a:t>
                </a:r>
                <a:r>
                  <a:rPr lang="de-DE" sz="2000" dirty="0"/>
                  <a:t> bzw. K</a:t>
                </a:r>
                <a:r>
                  <a:rPr lang="de-DE" sz="2000" baseline="-25000" dirty="0"/>
                  <a:t>M</a:t>
                </a:r>
                <a:r>
                  <a:rPr lang="de-DE" sz="2000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000" dirty="0"/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de-DE" sz="2000" dirty="0"/>
                  <a:t>L ist mobil zwischen den Sektoren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de-DE" sz="2000" dirty="0"/>
                  <a:t>Für das gesamte Arbeitsangebot gilt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de-DE" sz="2000" dirty="0"/>
                  <a:t>= L</a:t>
                </a:r>
                <a:r>
                  <a:rPr lang="de-DE" sz="2000" baseline="-25000" dirty="0"/>
                  <a:t>G</a:t>
                </a:r>
                <a:r>
                  <a:rPr lang="de-DE" sz="2000" dirty="0"/>
                  <a:t> + L</a:t>
                </a:r>
                <a:r>
                  <a:rPr lang="de-DE" sz="2000" baseline="-25000" dirty="0"/>
                  <a:t>M</a:t>
                </a:r>
              </a:p>
              <a:p>
                <a:pPr lvl="1"/>
                <a:r>
                  <a:rPr lang="de-DE" sz="2000" baseline="-25000" dirty="0"/>
                  <a:t>       </a:t>
                </a:r>
                <a:r>
                  <a:rPr lang="de-DE" sz="2000" dirty="0"/>
                  <a:t>und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de-DE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000" dirty="0"/>
                  <a:t>= </a:t>
                </a:r>
                <a:r>
                  <a:rPr lang="de-DE" sz="2000" dirty="0" err="1"/>
                  <a:t>const</a:t>
                </a:r>
                <a:r>
                  <a:rPr lang="de-DE" sz="2000" dirty="0"/>
                  <a:t>.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de-DE" sz="2000" dirty="0"/>
                  <a:t>K</a:t>
                </a:r>
                <a:r>
                  <a:rPr lang="de-DE" sz="2000" baseline="-25000" dirty="0"/>
                  <a:t>G</a:t>
                </a:r>
                <a:r>
                  <a:rPr lang="de-DE" sz="2000" dirty="0"/>
                  <a:t> bzw. K</a:t>
                </a:r>
                <a:r>
                  <a:rPr lang="de-DE" sz="2000" baseline="-25000" dirty="0"/>
                  <a:t>M</a:t>
                </a:r>
                <a:r>
                  <a:rPr lang="de-DE" sz="2000" dirty="0"/>
                  <a:t> sind nur spezifisch in beiden Sektoren einsetzbar</a:t>
                </a: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AEEE97DF-7FF5-4483-AA1D-0BB24E841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139" y="3945808"/>
                <a:ext cx="7848872" cy="2784602"/>
              </a:xfrm>
              <a:prstGeom prst="rect">
                <a:avLst/>
              </a:prstGeom>
              <a:blipFill>
                <a:blip r:embed="rId3"/>
                <a:stretch>
                  <a:fillRect l="-699" t="-10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7990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785243" y="237764"/>
            <a:ext cx="6660431" cy="564042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r>
              <a:rPr lang="de-DE" sz="3266" dirty="0">
                <a:latin typeface="Arial" pitchFamily="18"/>
                <a:ea typeface="Droid Sans Fallback" pitchFamily="2"/>
                <a:cs typeface="Lohit Hindi" pitchFamily="2"/>
              </a:rPr>
              <a:t>Neoklassische Produktionsfunktion</a:t>
            </a:r>
          </a:p>
        </p:txBody>
      </p:sp>
      <p:cxnSp>
        <p:nvCxnSpPr>
          <p:cNvPr id="26" name="Straight Arrow Connector 7"/>
          <p:cNvCxnSpPr/>
          <p:nvPr/>
        </p:nvCxnSpPr>
        <p:spPr>
          <a:xfrm>
            <a:off x="1685290" y="5841328"/>
            <a:ext cx="640111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9"/>
          <p:cNvCxnSpPr/>
          <p:nvPr/>
        </p:nvCxnSpPr>
        <p:spPr>
          <a:xfrm flipV="1">
            <a:off x="1685290" y="2183548"/>
            <a:ext cx="0" cy="36577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12"/>
              <p:cNvSpPr/>
              <p:nvPr/>
            </p:nvSpPr>
            <p:spPr>
              <a:xfrm>
                <a:off x="835770" y="2304256"/>
                <a:ext cx="97976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1" i="1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29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70" y="2304256"/>
                <a:ext cx="979762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14"/>
              <p:cNvSpPr/>
              <p:nvPr/>
            </p:nvSpPr>
            <p:spPr>
              <a:xfrm>
                <a:off x="7204854" y="5881111"/>
                <a:ext cx="107797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854" y="5881111"/>
                <a:ext cx="1077974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Freeform 16"/>
          <p:cNvSpPr/>
          <p:nvPr/>
        </p:nvSpPr>
        <p:spPr>
          <a:xfrm>
            <a:off x="1680764" y="2482808"/>
            <a:ext cx="4514145" cy="3307340"/>
          </a:xfrm>
          <a:custGeom>
            <a:avLst/>
            <a:gdLst>
              <a:gd name="connsiteX0" fmla="*/ 0 w 5316279"/>
              <a:gd name="connsiteY0" fmla="*/ 2998381 h 2998381"/>
              <a:gd name="connsiteX1" fmla="*/ 2041451 w 5316279"/>
              <a:gd name="connsiteY1" fmla="*/ 914400 h 2998381"/>
              <a:gd name="connsiteX2" fmla="*/ 5316279 w 5316279"/>
              <a:gd name="connsiteY2" fmla="*/ 0 h 2998381"/>
              <a:gd name="connsiteX3" fmla="*/ 5316279 w 5316279"/>
              <a:gd name="connsiteY3" fmla="*/ 0 h 299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279" h="2998381">
                <a:moveTo>
                  <a:pt x="0" y="2998381"/>
                </a:moveTo>
                <a:cubicBezTo>
                  <a:pt x="577702" y="2206255"/>
                  <a:pt x="1155405" y="1414130"/>
                  <a:pt x="2041451" y="914400"/>
                </a:cubicBezTo>
                <a:cubicBezTo>
                  <a:pt x="2927497" y="414670"/>
                  <a:pt x="5316279" y="0"/>
                  <a:pt x="5316279" y="0"/>
                </a:cubicBezTo>
                <a:lnTo>
                  <a:pt x="5316279" y="0"/>
                </a:lnTo>
              </a:path>
            </a:pathLst>
          </a:cu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12">
                <a:extLst>
                  <a:ext uri="{FF2B5EF4-FFF2-40B4-BE49-F238E27FC236}">
                    <a16:creationId xmlns:a16="http://schemas.microsoft.com/office/drawing/2014/main" id="{BD8EF474-3B71-4113-B1C0-731B63D41213}"/>
                  </a:ext>
                </a:extLst>
              </p:cNvPr>
              <p:cNvSpPr/>
              <p:nvPr/>
            </p:nvSpPr>
            <p:spPr>
              <a:xfrm>
                <a:off x="212774" y="1671351"/>
                <a:ext cx="1245991" cy="3436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de-DE" sz="1633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33" b="1" i="1" smtClean="0"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de-DE" sz="1633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633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sz="1633" b="1" dirty="0"/>
              </a:p>
            </p:txBody>
          </p:sp>
        </mc:Choice>
        <mc:Fallback xmlns="">
          <p:sp>
            <p:nvSpPr>
              <p:cNvPr id="45" name="Rectangle 12">
                <a:extLst>
                  <a:ext uri="{FF2B5EF4-FFF2-40B4-BE49-F238E27FC236}">
                    <a16:creationId xmlns:a16="http://schemas.microsoft.com/office/drawing/2014/main" id="{BD8EF474-3B71-4113-B1C0-731B63D412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74" y="1671351"/>
                <a:ext cx="1245991" cy="3436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>
            <a:extLst>
              <a:ext uri="{FF2B5EF4-FFF2-40B4-BE49-F238E27FC236}">
                <a16:creationId xmlns:a16="http://schemas.microsoft.com/office/drawing/2014/main" id="{37EFE004-AFD0-4AAE-827A-259200DCA891}"/>
              </a:ext>
            </a:extLst>
          </p:cNvPr>
          <p:cNvSpPr txBox="1"/>
          <p:nvPr/>
        </p:nvSpPr>
        <p:spPr>
          <a:xfrm>
            <a:off x="3721827" y="1091365"/>
            <a:ext cx="8293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Produktionsfunktion mit </a:t>
            </a:r>
            <a:r>
              <a:rPr lang="de-DE" sz="2400" b="1" dirty="0"/>
              <a:t>positiven abnehmenden Grenzerträgen</a:t>
            </a:r>
          </a:p>
          <a:p>
            <a:r>
              <a:rPr lang="de-DE" sz="2400" dirty="0"/>
              <a:t>		           und</a:t>
            </a:r>
            <a:r>
              <a:rPr lang="de-DE" sz="2400" b="1" dirty="0"/>
              <a:t> konstanten Skalenerträgen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0D9FF62E-E4E4-4A7D-96F2-D5286058DE4E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3320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3833" y="58096"/>
            <a:ext cx="7464960" cy="6404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 err="1">
                <a:solidFill>
                  <a:sysClr val="windowText" lastClr="000000"/>
                </a:solidFill>
              </a:rPr>
              <a:t>Transformationskurve</a:t>
            </a:r>
            <a:endParaRPr lang="en-US" sz="2631" dirty="0">
              <a:solidFill>
                <a:sysClr val="windowText" lastClr="000000"/>
              </a:solidFill>
            </a:endParaRPr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4B83DEF4-978B-4467-8855-EE69900CD371}"/>
              </a:ext>
            </a:extLst>
          </p:cNvPr>
          <p:cNvCxnSpPr/>
          <p:nvPr/>
        </p:nvCxnSpPr>
        <p:spPr>
          <a:xfrm flipV="1">
            <a:off x="4141073" y="1005366"/>
            <a:ext cx="0" cy="23762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91AAFDED-DDE0-4945-A950-8F330D7A80B8}"/>
              </a:ext>
            </a:extLst>
          </p:cNvPr>
          <p:cNvCxnSpPr>
            <a:cxnSpLocks/>
          </p:cNvCxnSpPr>
          <p:nvPr/>
        </p:nvCxnSpPr>
        <p:spPr>
          <a:xfrm>
            <a:off x="4141073" y="3381630"/>
            <a:ext cx="366772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AB16C916-2B05-4883-AE9B-CCA150222622}"/>
              </a:ext>
            </a:extLst>
          </p:cNvPr>
          <p:cNvCxnSpPr>
            <a:cxnSpLocks/>
          </p:cNvCxnSpPr>
          <p:nvPr/>
        </p:nvCxnSpPr>
        <p:spPr>
          <a:xfrm flipH="1">
            <a:off x="612681" y="3381630"/>
            <a:ext cx="352839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080E7CC5-6BDF-408C-B4E9-7ADF0CDA4FA0}"/>
              </a:ext>
            </a:extLst>
          </p:cNvPr>
          <p:cNvCxnSpPr>
            <a:cxnSpLocks/>
          </p:cNvCxnSpPr>
          <p:nvPr/>
        </p:nvCxnSpPr>
        <p:spPr>
          <a:xfrm>
            <a:off x="4141073" y="3381630"/>
            <a:ext cx="0" cy="279992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3B9BC58F-6FFA-40BA-9DE7-8D73C55FF724}"/>
              </a:ext>
            </a:extLst>
          </p:cNvPr>
          <p:cNvSpPr txBox="1"/>
          <p:nvPr/>
        </p:nvSpPr>
        <p:spPr>
          <a:xfrm flipH="1">
            <a:off x="3781033" y="86137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22BB2F6-61E3-4E5D-8DB7-48B39A7BC583}"/>
              </a:ext>
            </a:extLst>
          </p:cNvPr>
          <p:cNvSpPr txBox="1"/>
          <p:nvPr/>
        </p:nvSpPr>
        <p:spPr>
          <a:xfrm flipH="1">
            <a:off x="7441101" y="338163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FE1E00B-8440-404A-A8FC-683BE6792240}"/>
              </a:ext>
            </a:extLst>
          </p:cNvPr>
          <p:cNvSpPr txBox="1"/>
          <p:nvPr/>
        </p:nvSpPr>
        <p:spPr>
          <a:xfrm>
            <a:off x="612681" y="3012298"/>
            <a:ext cx="37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G</a:t>
            </a:r>
            <a:endParaRPr lang="de-DE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132EFE1-CC06-4A2F-B7E5-22BC27B7C9A0}"/>
              </a:ext>
            </a:extLst>
          </p:cNvPr>
          <p:cNvSpPr txBox="1"/>
          <p:nvPr/>
        </p:nvSpPr>
        <p:spPr>
          <a:xfrm>
            <a:off x="4141073" y="5676594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M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hteck 45">
                <a:extLst>
                  <a:ext uri="{FF2B5EF4-FFF2-40B4-BE49-F238E27FC236}">
                    <a16:creationId xmlns:a16="http://schemas.microsoft.com/office/drawing/2014/main" id="{31F9EE35-972D-4ABB-A417-07F36707B0C7}"/>
                  </a:ext>
                </a:extLst>
              </p:cNvPr>
              <p:cNvSpPr/>
              <p:nvPr/>
            </p:nvSpPr>
            <p:spPr>
              <a:xfrm>
                <a:off x="3719177" y="5280463"/>
                <a:ext cx="3657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6" name="Rechteck 45">
                <a:extLst>
                  <a:ext uri="{FF2B5EF4-FFF2-40B4-BE49-F238E27FC236}">
                    <a16:creationId xmlns:a16="http://schemas.microsoft.com/office/drawing/2014/main" id="{31F9EE35-972D-4ABB-A417-07F36707B0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177" y="5280463"/>
                <a:ext cx="36574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hteck 30">
            <a:extLst>
              <a:ext uri="{FF2B5EF4-FFF2-40B4-BE49-F238E27FC236}">
                <a16:creationId xmlns:a16="http://schemas.microsoft.com/office/drawing/2014/main" id="{7EBFE7AE-B950-4852-BCAB-3261899677DB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3368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80502"/>
            <a:ext cx="9573488" cy="41008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 err="1">
                <a:solidFill>
                  <a:sysClr val="windowText" lastClr="000000"/>
                </a:solidFill>
              </a:rPr>
              <a:t>Grenzprodukt</a:t>
            </a:r>
            <a:r>
              <a:rPr lang="en-US" sz="2631" dirty="0">
                <a:solidFill>
                  <a:sysClr val="windowText" lastClr="000000"/>
                </a:solidFill>
              </a:rPr>
              <a:t> der Arbeit (GPL) und </a:t>
            </a:r>
            <a:r>
              <a:rPr lang="en-US" sz="2631" dirty="0" err="1">
                <a:solidFill>
                  <a:sysClr val="windowText" lastClr="000000"/>
                </a:solidFill>
              </a:rPr>
              <a:t>Steigung</a:t>
            </a:r>
            <a:r>
              <a:rPr lang="en-US" sz="2631" dirty="0">
                <a:solidFill>
                  <a:sysClr val="windowText" lastClr="000000"/>
                </a:solidFill>
              </a:rPr>
              <a:t> der </a:t>
            </a:r>
            <a:r>
              <a:rPr lang="en-US" sz="2631" dirty="0" err="1">
                <a:solidFill>
                  <a:sysClr val="windowText" lastClr="000000"/>
                </a:solidFill>
              </a:rPr>
              <a:t>Transformationskurve</a:t>
            </a:r>
            <a:endParaRPr lang="en-US" sz="2631" dirty="0">
              <a:solidFill>
                <a:sysClr val="windowText" lastClr="000000"/>
              </a:solidFill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E352180-2995-4E0F-A879-B7C7D40D9D25}"/>
              </a:ext>
            </a:extLst>
          </p:cNvPr>
          <p:cNvGrpSpPr/>
          <p:nvPr/>
        </p:nvGrpSpPr>
        <p:grpSpPr>
          <a:xfrm>
            <a:off x="2018997" y="889966"/>
            <a:ext cx="5251896" cy="3672408"/>
            <a:chOff x="4211960" y="1196752"/>
            <a:chExt cx="3667720" cy="2376264"/>
          </a:xfrm>
        </p:grpSpPr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FC1EA2BE-07FE-48C7-A181-238BEBB592D7}"/>
                </a:ext>
              </a:extLst>
            </p:cNvPr>
            <p:cNvCxnSpPr/>
            <p:nvPr/>
          </p:nvCxnSpPr>
          <p:spPr>
            <a:xfrm flipV="1">
              <a:off x="4211960" y="1196752"/>
              <a:ext cx="0" cy="23762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mit Pfeil 6">
              <a:extLst>
                <a:ext uri="{FF2B5EF4-FFF2-40B4-BE49-F238E27FC236}">
                  <a16:creationId xmlns:a16="http://schemas.microsoft.com/office/drawing/2014/main" id="{9881068D-50A3-4DD3-B615-36B69B6FFE5D}"/>
                </a:ext>
              </a:extLst>
            </p:cNvPr>
            <p:cNvCxnSpPr>
              <a:cxnSpLocks/>
            </p:cNvCxnSpPr>
            <p:nvPr/>
          </p:nvCxnSpPr>
          <p:spPr>
            <a:xfrm>
              <a:off x="4211960" y="3573016"/>
              <a:ext cx="36677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0C44DE80-65E5-4D07-901A-972AE9BC91F1}"/>
              </a:ext>
            </a:extLst>
          </p:cNvPr>
          <p:cNvSpPr txBox="1"/>
          <p:nvPr/>
        </p:nvSpPr>
        <p:spPr>
          <a:xfrm flipH="1">
            <a:off x="1244008" y="1052764"/>
            <a:ext cx="77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GPL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E57E6CF-2A8E-41F1-9425-3F1A3B527941}"/>
              </a:ext>
            </a:extLst>
          </p:cNvPr>
          <p:cNvSpPr txBox="1"/>
          <p:nvPr/>
        </p:nvSpPr>
        <p:spPr>
          <a:xfrm flipH="1">
            <a:off x="6702638" y="4567510"/>
            <a:ext cx="5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AC295E5F-81DA-4333-8E8E-760B9DD427A5}"/>
                  </a:ext>
                </a:extLst>
              </p:cNvPr>
              <p:cNvSpPr txBox="1"/>
              <p:nvPr/>
            </p:nvSpPr>
            <p:spPr>
              <a:xfrm>
                <a:off x="69103" y="4977327"/>
                <a:ext cx="7560838" cy="1194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dirty="0"/>
                  <a:t>Aus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de-DE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de-DE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de-DE" sz="2800" baseline="-25000" dirty="0"/>
                  <a:t>	</a:t>
                </a:r>
                <a:r>
                  <a:rPr lang="de-DE" sz="2800" dirty="0"/>
                  <a:t>folgt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𝑑𝐺</m:t>
                        </m:r>
                      </m:num>
                      <m:den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𝑑𝑀</m:t>
                        </m:r>
                      </m:den>
                    </m:f>
                    <m:r>
                      <a:rPr lang="de-DE" sz="28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800" i="1">
                                <a:latin typeface="Cambria Math" panose="02040503050406030204" pitchFamily="18" charset="0"/>
                              </a:rPr>
                              <m:t>𝐺𝑃𝐿</m:t>
                            </m:r>
                          </m:e>
                          <m:sub>
                            <m:r>
                              <a:rPr lang="de-DE" sz="28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800" i="1">
                                <a:latin typeface="Cambria Math" panose="02040503050406030204" pitchFamily="18" charset="0"/>
                              </a:rPr>
                              <m:t>𝐺𝑃𝐿</m:t>
                            </m:r>
                          </m:e>
                          <m:sub>
                            <m:r>
                              <a:rPr lang="de-DE" sz="28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den>
                    </m:f>
                    <m:r>
                      <a:rPr lang="de-DE" sz="28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de-DE" sz="2800" dirty="0">
                    <a:ea typeface="Cambria Math" panose="02040503050406030204" pitchFamily="18" charset="0"/>
                  </a:rPr>
                  <a:t> </a:t>
                </a:r>
                <a:endParaRPr lang="de-DE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für die Steigung der Transformationskurve</a:t>
                </a: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AC295E5F-81DA-4333-8E8E-760B9DD42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3" y="4977327"/>
                <a:ext cx="7560838" cy="1194879"/>
              </a:xfrm>
              <a:prstGeom prst="rect">
                <a:avLst/>
              </a:prstGeom>
              <a:blipFill>
                <a:blip r:embed="rId3"/>
                <a:stretch>
                  <a:fillRect l="-1612" b="-126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C39DDC74-BFD5-45C3-BB19-6223A8BA1975}"/>
              </a:ext>
            </a:extLst>
          </p:cNvPr>
          <p:cNvSpPr/>
          <p:nvPr/>
        </p:nvSpPr>
        <p:spPr>
          <a:xfrm>
            <a:off x="2337851" y="1325880"/>
            <a:ext cx="4046220" cy="3006090"/>
          </a:xfrm>
          <a:custGeom>
            <a:avLst/>
            <a:gdLst>
              <a:gd name="connsiteX0" fmla="*/ 0 w 4046220"/>
              <a:gd name="connsiteY0" fmla="*/ 0 h 3006090"/>
              <a:gd name="connsiteX1" fmla="*/ 994410 w 4046220"/>
              <a:gd name="connsiteY1" fmla="*/ 2080260 h 3006090"/>
              <a:gd name="connsiteX2" fmla="*/ 4046220 w 4046220"/>
              <a:gd name="connsiteY2" fmla="*/ 3006090 h 300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46220" h="3006090">
                <a:moveTo>
                  <a:pt x="0" y="0"/>
                </a:moveTo>
                <a:cubicBezTo>
                  <a:pt x="160020" y="789622"/>
                  <a:pt x="320040" y="1579245"/>
                  <a:pt x="994410" y="2080260"/>
                </a:cubicBezTo>
                <a:cubicBezTo>
                  <a:pt x="1668780" y="2581275"/>
                  <a:pt x="2857500" y="2793682"/>
                  <a:pt x="4046220" y="30060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BA7E1DD-0BC9-406C-87AB-D3901196294A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869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 err="1">
                <a:solidFill>
                  <a:sysClr val="windowText" lastClr="000000"/>
                </a:solidFill>
              </a:rPr>
              <a:t>Arbeitsmarkt</a:t>
            </a:r>
            <a:endParaRPr lang="en-US" sz="2631" dirty="0">
              <a:solidFill>
                <a:sysClr val="windowText" lastClr="000000"/>
              </a:solidFill>
            </a:endParaRP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A800690-216E-4FFE-B74A-3F480F160225}"/>
              </a:ext>
            </a:extLst>
          </p:cNvPr>
          <p:cNvCxnSpPr/>
          <p:nvPr/>
        </p:nvCxnSpPr>
        <p:spPr>
          <a:xfrm flipV="1">
            <a:off x="1369875" y="889966"/>
            <a:ext cx="0" cy="36724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F6C83955-1540-4E27-938D-3A5266E03546}"/>
              </a:ext>
            </a:extLst>
          </p:cNvPr>
          <p:cNvCxnSpPr>
            <a:cxnSpLocks/>
          </p:cNvCxnSpPr>
          <p:nvPr/>
        </p:nvCxnSpPr>
        <p:spPr>
          <a:xfrm>
            <a:off x="1369875" y="4562374"/>
            <a:ext cx="525189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D8A76E19-92E1-477C-81AF-342D4C547969}"/>
              </a:ext>
            </a:extLst>
          </p:cNvPr>
          <p:cNvSpPr txBox="1"/>
          <p:nvPr/>
        </p:nvSpPr>
        <p:spPr>
          <a:xfrm flipH="1">
            <a:off x="73731" y="1052764"/>
            <a:ext cx="1368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Wertgrenz-produkt,</a:t>
            </a:r>
          </a:p>
          <a:p>
            <a:r>
              <a:rPr lang="de-DE" dirty="0"/>
              <a:t>Lohnsatz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0570F9B-F66B-4DBF-9573-1CBC8359498B}"/>
              </a:ext>
            </a:extLst>
          </p:cNvPr>
          <p:cNvSpPr txBox="1"/>
          <p:nvPr/>
        </p:nvSpPr>
        <p:spPr>
          <a:xfrm flipH="1">
            <a:off x="6482449" y="4509120"/>
            <a:ext cx="5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G</a:t>
            </a:r>
            <a:endParaRPr lang="de-DE" dirty="0"/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04ABFA5-E952-485F-ABFE-68893EA6C222}"/>
              </a:ext>
            </a:extLst>
          </p:cNvPr>
          <p:cNvCxnSpPr/>
          <p:nvPr/>
        </p:nvCxnSpPr>
        <p:spPr>
          <a:xfrm flipV="1">
            <a:off x="6338427" y="889966"/>
            <a:ext cx="0" cy="36724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6D3C6D04-596F-409E-A806-A6EB2F10FC83}"/>
              </a:ext>
            </a:extLst>
          </p:cNvPr>
          <p:cNvCxnSpPr>
            <a:cxnSpLocks/>
          </p:cNvCxnSpPr>
          <p:nvPr/>
        </p:nvCxnSpPr>
        <p:spPr>
          <a:xfrm flipH="1">
            <a:off x="1081843" y="4562374"/>
            <a:ext cx="10885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02D111B7-0529-4780-B1DE-7D2B4473D683}"/>
              </a:ext>
            </a:extLst>
          </p:cNvPr>
          <p:cNvSpPr txBox="1"/>
          <p:nvPr/>
        </p:nvSpPr>
        <p:spPr>
          <a:xfrm flipH="1">
            <a:off x="6410437" y="980728"/>
            <a:ext cx="1363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Wertgrenz-produkt,</a:t>
            </a:r>
          </a:p>
          <a:p>
            <a:r>
              <a:rPr lang="de-DE" dirty="0"/>
              <a:t>Lohnsatz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3CDF5C6-01AA-492C-B4B1-0B523A8A0746}"/>
              </a:ext>
            </a:extLst>
          </p:cNvPr>
          <p:cNvSpPr txBox="1"/>
          <p:nvPr/>
        </p:nvSpPr>
        <p:spPr>
          <a:xfrm flipH="1">
            <a:off x="994825" y="4516293"/>
            <a:ext cx="5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M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1D868D14-F4AF-43C2-8DBB-1BE1CA6BFAA6}"/>
                  </a:ext>
                </a:extLst>
              </p:cNvPr>
              <p:cNvSpPr txBox="1"/>
              <p:nvPr/>
            </p:nvSpPr>
            <p:spPr>
              <a:xfrm>
                <a:off x="1" y="5026794"/>
                <a:ext cx="8644270" cy="731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/>
                  <a:t>Aus der Mobilität des Faktors Arbeit und Gewinnmaximierung folgt ein einheitlicher Lohnsatz →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𝑑𝐺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𝑑𝑀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e-DE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GP</m:t>
                        </m:r>
                        <m:r>
                          <m:rPr>
                            <m:nor/>
                          </m:rPr>
                          <a:rPr lang="de-DE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de-DE" sz="1600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</m:t>
                        </m:r>
                      </m:num>
                      <m:den>
                        <m:r>
                          <m:rPr>
                            <m:nor/>
                          </m:rPr>
                          <a:rPr lang="de-DE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GP</m:t>
                        </m:r>
                        <m:r>
                          <m:rPr>
                            <m:nor/>
                          </m:rPr>
                          <a:rPr lang="de-DE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de-DE" sz="1600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e-DE" sz="1600" dirty="0"/>
                          <m:t>P</m:t>
                        </m:r>
                        <m:r>
                          <m:rPr>
                            <m:nor/>
                          </m:rPr>
                          <a:rPr lang="de-DE" sz="1600" baseline="-25000" dirty="0"/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de-DE" sz="1600" dirty="0"/>
                          <m:t>P</m:t>
                        </m:r>
                        <m:r>
                          <m:rPr>
                            <m:nor/>
                          </m:rPr>
                          <a:rPr lang="de-DE" sz="1600" baseline="-25000" dirty="0"/>
                          <m:t>G</m:t>
                        </m:r>
                      </m:den>
                    </m:f>
                  </m:oMath>
                </a14:m>
                <a:r>
                  <a:rPr lang="de-DE" sz="1600" dirty="0">
                    <a:ea typeface="Cambria Math" panose="02040503050406030204" pitchFamily="18" charset="0"/>
                  </a:rPr>
                  <a:t>		Steigung der Transformationskurve = negatives Preisverhältnis</a:t>
                </a:r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1D868D14-F4AF-43C2-8DBB-1BE1CA6BF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026794"/>
                <a:ext cx="8644270" cy="731995"/>
              </a:xfrm>
              <a:prstGeom prst="rect">
                <a:avLst/>
              </a:prstGeom>
              <a:blipFill>
                <a:blip r:embed="rId3"/>
                <a:stretch>
                  <a:fillRect t="-2500" b="-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32745F81-A155-4C41-B4C1-372A8019F13F}"/>
              </a:ext>
            </a:extLst>
          </p:cNvPr>
          <p:cNvSpPr/>
          <p:nvPr/>
        </p:nvSpPr>
        <p:spPr>
          <a:xfrm>
            <a:off x="273007" y="729514"/>
            <a:ext cx="1024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G</a:t>
            </a:r>
            <a:r>
              <a:rPr lang="de-DE" dirty="0"/>
              <a:t>* GPL</a:t>
            </a:r>
            <a:r>
              <a:rPr lang="de-DE" baseline="-25000" dirty="0"/>
              <a:t>G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DECAC22-0C77-4874-A0FB-D41FC3E0F1AD}"/>
              </a:ext>
            </a:extLst>
          </p:cNvPr>
          <p:cNvSpPr/>
          <p:nvPr/>
        </p:nvSpPr>
        <p:spPr>
          <a:xfrm>
            <a:off x="6503414" y="705300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M</a:t>
            </a:r>
            <a:r>
              <a:rPr lang="de-DE" dirty="0"/>
              <a:t>*GPL</a:t>
            </a:r>
            <a:r>
              <a:rPr lang="de-DE" baseline="-25000" dirty="0"/>
              <a:t>M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EBD40D49-C50C-4AC4-B9AE-BEF864829A09}"/>
              </a:ext>
            </a:extLst>
          </p:cNvPr>
          <p:cNvCxnSpPr>
            <a:cxnSpLocks/>
          </p:cNvCxnSpPr>
          <p:nvPr/>
        </p:nvCxnSpPr>
        <p:spPr>
          <a:xfrm flipH="1">
            <a:off x="1369875" y="4797152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021E1939-F060-4849-90BD-D5B9B91DD1EA}"/>
              </a:ext>
            </a:extLst>
          </p:cNvPr>
          <p:cNvCxnSpPr>
            <a:cxnSpLocks/>
          </p:cNvCxnSpPr>
          <p:nvPr/>
        </p:nvCxnSpPr>
        <p:spPr>
          <a:xfrm flipH="1">
            <a:off x="4106179" y="4797152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8259D62C-F502-4EA8-B9CA-751335475120}"/>
              </a:ext>
            </a:extLst>
          </p:cNvPr>
          <p:cNvCxnSpPr/>
          <p:nvPr/>
        </p:nvCxnSpPr>
        <p:spPr>
          <a:xfrm>
            <a:off x="6338427" y="465313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FDB5A31C-83B4-4108-8C3C-0A53058AF4D9}"/>
              </a:ext>
            </a:extLst>
          </p:cNvPr>
          <p:cNvCxnSpPr/>
          <p:nvPr/>
        </p:nvCxnSpPr>
        <p:spPr>
          <a:xfrm>
            <a:off x="1369875" y="465313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hteck 29">
                <a:extLst>
                  <a:ext uri="{FF2B5EF4-FFF2-40B4-BE49-F238E27FC236}">
                    <a16:creationId xmlns:a16="http://schemas.microsoft.com/office/drawing/2014/main" id="{46C3B3F4-820A-4D5D-A3FE-6DB13DCD7B47}"/>
                  </a:ext>
                </a:extLst>
              </p:cNvPr>
              <p:cNvSpPr/>
              <p:nvPr/>
            </p:nvSpPr>
            <p:spPr>
              <a:xfrm>
                <a:off x="3617135" y="4643844"/>
                <a:ext cx="4170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de-DE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0" name="Rechteck 29">
                <a:extLst>
                  <a:ext uri="{FF2B5EF4-FFF2-40B4-BE49-F238E27FC236}">
                    <a16:creationId xmlns:a16="http://schemas.microsoft.com/office/drawing/2014/main" id="{46C3B3F4-820A-4D5D-A3FE-6DB13DCD7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135" y="4643844"/>
                <a:ext cx="41703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hteck 37">
            <a:extLst>
              <a:ext uri="{FF2B5EF4-FFF2-40B4-BE49-F238E27FC236}">
                <a16:creationId xmlns:a16="http://schemas.microsoft.com/office/drawing/2014/main" id="{3392479B-7984-48F5-84E5-83A6F8203EE1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36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  <p:bldP spid="17" grpId="0"/>
      <p:bldP spid="2" grpId="0"/>
      <p:bldP spid="11" grpId="0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>
                <a:solidFill>
                  <a:sysClr val="windowText" lastClr="000000"/>
                </a:solidFill>
              </a:rPr>
              <a:t>Preisanstieg </a:t>
            </a:r>
            <a:r>
              <a:rPr lang="en-US" sz="2631" dirty="0">
                <a:solidFill>
                  <a:sysClr val="windowText" lastClr="000000"/>
                </a:solidFill>
              </a:rPr>
              <a:t>des </a:t>
            </a:r>
            <a:r>
              <a:rPr lang="en-US" sz="2631" dirty="0" err="1">
                <a:solidFill>
                  <a:sysClr val="windowText" lastClr="000000"/>
                </a:solidFill>
              </a:rPr>
              <a:t>einen</a:t>
            </a:r>
            <a:r>
              <a:rPr lang="en-US" sz="2631" dirty="0">
                <a:solidFill>
                  <a:sysClr val="windowText" lastClr="000000"/>
                </a:solidFill>
              </a:rPr>
              <a:t> </a:t>
            </a:r>
            <a:r>
              <a:rPr lang="en-US" sz="2631" dirty="0" err="1">
                <a:solidFill>
                  <a:sysClr val="windowText" lastClr="000000"/>
                </a:solidFill>
              </a:rPr>
              <a:t>Gutes</a:t>
            </a:r>
            <a:r>
              <a:rPr lang="en-US" sz="2631" dirty="0">
                <a:solidFill>
                  <a:sysClr val="windowText" lastClr="000000"/>
                </a:solidFill>
              </a:rPr>
              <a:t> M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3940E059-BC20-47D6-8C06-9A371A7BD9B3}"/>
              </a:ext>
            </a:extLst>
          </p:cNvPr>
          <p:cNvCxnSpPr/>
          <p:nvPr/>
        </p:nvCxnSpPr>
        <p:spPr>
          <a:xfrm flipV="1">
            <a:off x="2999656" y="889966"/>
            <a:ext cx="0" cy="36724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43E2E20E-CAE4-4956-A17C-35D6CF8F5AA1}"/>
              </a:ext>
            </a:extLst>
          </p:cNvPr>
          <p:cNvCxnSpPr>
            <a:cxnSpLocks/>
          </p:cNvCxnSpPr>
          <p:nvPr/>
        </p:nvCxnSpPr>
        <p:spPr>
          <a:xfrm>
            <a:off x="2999656" y="4562374"/>
            <a:ext cx="525189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B996E664-45FD-4C1E-A44E-A72F2419D670}"/>
              </a:ext>
            </a:extLst>
          </p:cNvPr>
          <p:cNvSpPr txBox="1"/>
          <p:nvPr/>
        </p:nvSpPr>
        <p:spPr>
          <a:xfrm flipH="1">
            <a:off x="128640" y="1052765"/>
            <a:ext cx="2943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G</a:t>
            </a:r>
            <a:r>
              <a:rPr lang="de-DE" dirty="0"/>
              <a:t>* GPL</a:t>
            </a:r>
            <a:r>
              <a:rPr lang="de-DE" baseline="-25000" dirty="0"/>
              <a:t>G </a:t>
            </a:r>
            <a:r>
              <a:rPr lang="de-DE" dirty="0"/>
              <a:t>=Wertgrenzprodukt</a:t>
            </a:r>
          </a:p>
          <a:p>
            <a:r>
              <a:rPr lang="de-DE" dirty="0"/>
              <a:t>W=Lohnsatz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DBBA5383-AE0E-432A-BD35-9B6DCBCC5998}"/>
              </a:ext>
            </a:extLst>
          </p:cNvPr>
          <p:cNvCxnSpPr/>
          <p:nvPr/>
        </p:nvCxnSpPr>
        <p:spPr>
          <a:xfrm flipV="1">
            <a:off x="7968208" y="889966"/>
            <a:ext cx="0" cy="36724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3C2806A1-EC64-459F-873C-3FFA86755A56}"/>
              </a:ext>
            </a:extLst>
          </p:cNvPr>
          <p:cNvCxnSpPr>
            <a:cxnSpLocks/>
          </p:cNvCxnSpPr>
          <p:nvPr/>
        </p:nvCxnSpPr>
        <p:spPr>
          <a:xfrm flipH="1">
            <a:off x="2711624" y="4562374"/>
            <a:ext cx="10885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4CB80D15-788F-43E0-9430-577477BDD845}"/>
              </a:ext>
            </a:extLst>
          </p:cNvPr>
          <p:cNvSpPr txBox="1"/>
          <p:nvPr/>
        </p:nvSpPr>
        <p:spPr>
          <a:xfrm flipH="1">
            <a:off x="8040217" y="980729"/>
            <a:ext cx="3398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M</a:t>
            </a:r>
            <a:r>
              <a:rPr lang="de-DE" dirty="0"/>
              <a:t>*GPL</a:t>
            </a:r>
            <a:r>
              <a:rPr lang="de-DE" baseline="-25000" dirty="0"/>
              <a:t>M </a:t>
            </a:r>
            <a:r>
              <a:rPr lang="de-DE" dirty="0"/>
              <a:t>=Wertgrenzprodukt</a:t>
            </a:r>
          </a:p>
          <a:p>
            <a:r>
              <a:rPr lang="de-DE" dirty="0"/>
              <a:t>w =Lohnsatz</a:t>
            </a:r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ABBF5D43-83D4-47AE-AD9D-01DD3BAB89AE}"/>
              </a:ext>
            </a:extLst>
          </p:cNvPr>
          <p:cNvSpPr/>
          <p:nvPr/>
        </p:nvSpPr>
        <p:spPr>
          <a:xfrm>
            <a:off x="3318510" y="980728"/>
            <a:ext cx="4046220" cy="3006090"/>
          </a:xfrm>
          <a:custGeom>
            <a:avLst/>
            <a:gdLst>
              <a:gd name="connsiteX0" fmla="*/ 0 w 4046220"/>
              <a:gd name="connsiteY0" fmla="*/ 0 h 3006090"/>
              <a:gd name="connsiteX1" fmla="*/ 994410 w 4046220"/>
              <a:gd name="connsiteY1" fmla="*/ 2080260 h 3006090"/>
              <a:gd name="connsiteX2" fmla="*/ 4046220 w 4046220"/>
              <a:gd name="connsiteY2" fmla="*/ 3006090 h 300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46220" h="3006090">
                <a:moveTo>
                  <a:pt x="0" y="0"/>
                </a:moveTo>
                <a:cubicBezTo>
                  <a:pt x="160020" y="789622"/>
                  <a:pt x="320040" y="1579245"/>
                  <a:pt x="994410" y="2080260"/>
                </a:cubicBezTo>
                <a:cubicBezTo>
                  <a:pt x="1668780" y="2581275"/>
                  <a:pt x="2857500" y="2793682"/>
                  <a:pt x="4046220" y="30060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0639F7BD-91C2-4FD8-9840-A1DC2815BAAF}"/>
              </a:ext>
            </a:extLst>
          </p:cNvPr>
          <p:cNvSpPr/>
          <p:nvPr/>
        </p:nvSpPr>
        <p:spPr>
          <a:xfrm>
            <a:off x="3356254" y="1118683"/>
            <a:ext cx="1024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G</a:t>
            </a:r>
            <a:r>
              <a:rPr lang="de-DE" dirty="0"/>
              <a:t>* GPL</a:t>
            </a:r>
            <a:r>
              <a:rPr lang="de-DE" baseline="-25000" dirty="0"/>
              <a:t>G</a:t>
            </a:r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C772E8ED-3629-46C9-9FA2-7BB8D928B372}"/>
              </a:ext>
            </a:extLst>
          </p:cNvPr>
          <p:cNvSpPr/>
          <p:nvPr/>
        </p:nvSpPr>
        <p:spPr>
          <a:xfrm>
            <a:off x="4038600" y="960120"/>
            <a:ext cx="3577590" cy="3268980"/>
          </a:xfrm>
          <a:custGeom>
            <a:avLst/>
            <a:gdLst>
              <a:gd name="connsiteX0" fmla="*/ 3577590 w 3577590"/>
              <a:gd name="connsiteY0" fmla="*/ 0 h 3268980"/>
              <a:gd name="connsiteX1" fmla="*/ 2194560 w 3577590"/>
              <a:gd name="connsiteY1" fmla="*/ 2137410 h 3268980"/>
              <a:gd name="connsiteX2" fmla="*/ 22860 w 3577590"/>
              <a:gd name="connsiteY2" fmla="*/ 3257550 h 3268980"/>
              <a:gd name="connsiteX3" fmla="*/ 22860 w 3577590"/>
              <a:gd name="connsiteY3" fmla="*/ 3257550 h 3268980"/>
              <a:gd name="connsiteX4" fmla="*/ 0 w 3577590"/>
              <a:gd name="connsiteY4" fmla="*/ 3268980 h 326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590" h="3268980">
                <a:moveTo>
                  <a:pt x="3577590" y="0"/>
                </a:moveTo>
                <a:cubicBezTo>
                  <a:pt x="3182302" y="797242"/>
                  <a:pt x="2787015" y="1594485"/>
                  <a:pt x="2194560" y="2137410"/>
                </a:cubicBezTo>
                <a:cubicBezTo>
                  <a:pt x="1602105" y="2680335"/>
                  <a:pt x="22860" y="3257550"/>
                  <a:pt x="22860" y="3257550"/>
                </a:cubicBezTo>
                <a:lnTo>
                  <a:pt x="22860" y="3257550"/>
                </a:lnTo>
                <a:lnTo>
                  <a:pt x="0" y="326898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C94D7996-F0F5-4EB5-A3B8-66D640CAFBD3}"/>
              </a:ext>
            </a:extLst>
          </p:cNvPr>
          <p:cNvSpPr/>
          <p:nvPr/>
        </p:nvSpPr>
        <p:spPr>
          <a:xfrm>
            <a:off x="6532737" y="789364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M</a:t>
            </a:r>
            <a:r>
              <a:rPr lang="de-DE" dirty="0"/>
              <a:t>*GPL</a:t>
            </a:r>
            <a:r>
              <a:rPr lang="de-DE" baseline="-25000" dirty="0"/>
              <a:t>M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33E0EA9C-15FB-4325-810A-B6E60E642904}"/>
              </a:ext>
            </a:extLst>
          </p:cNvPr>
          <p:cNvCxnSpPr>
            <a:cxnSpLocks/>
          </p:cNvCxnSpPr>
          <p:nvPr/>
        </p:nvCxnSpPr>
        <p:spPr>
          <a:xfrm flipH="1">
            <a:off x="2999656" y="3563251"/>
            <a:ext cx="2480893" cy="36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>
            <a:extLst>
              <a:ext uri="{FF2B5EF4-FFF2-40B4-BE49-F238E27FC236}">
                <a16:creationId xmlns:a16="http://schemas.microsoft.com/office/drawing/2014/main" id="{4E5783B4-00B1-460A-B460-D2A5BD242158}"/>
              </a:ext>
            </a:extLst>
          </p:cNvPr>
          <p:cNvSpPr/>
          <p:nvPr/>
        </p:nvSpPr>
        <p:spPr>
          <a:xfrm>
            <a:off x="2495600" y="3347700"/>
            <a:ext cx="465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w*</a:t>
            </a:r>
            <a:endParaRPr lang="de-DE" baseline="-25000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F37178C7-1959-4F46-AD2C-DA61655AB896}"/>
              </a:ext>
            </a:extLst>
          </p:cNvPr>
          <p:cNvSpPr txBox="1"/>
          <p:nvPr/>
        </p:nvSpPr>
        <p:spPr>
          <a:xfrm flipH="1">
            <a:off x="8112230" y="4509120"/>
            <a:ext cx="5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G</a:t>
            </a:r>
            <a:endParaRPr lang="de-DE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8A64668-0246-44D7-837E-67BA4C42611E}"/>
              </a:ext>
            </a:extLst>
          </p:cNvPr>
          <p:cNvSpPr txBox="1"/>
          <p:nvPr/>
        </p:nvSpPr>
        <p:spPr>
          <a:xfrm flipH="1">
            <a:off x="2567609" y="4509120"/>
            <a:ext cx="5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M</a:t>
            </a:r>
            <a:endParaRPr lang="de-DE" dirty="0"/>
          </a:p>
        </p:txBody>
      </p: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F753D45F-BE9A-4EE3-838A-E5113CF670EF}"/>
              </a:ext>
            </a:extLst>
          </p:cNvPr>
          <p:cNvCxnSpPr>
            <a:cxnSpLocks/>
          </p:cNvCxnSpPr>
          <p:nvPr/>
        </p:nvCxnSpPr>
        <p:spPr>
          <a:xfrm flipV="1">
            <a:off x="5480549" y="3563251"/>
            <a:ext cx="0" cy="999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CA7B56E4-8A86-42AB-AC1D-CB11613069A6}"/>
              </a:ext>
            </a:extLst>
          </p:cNvPr>
          <p:cNvSpPr/>
          <p:nvPr/>
        </p:nvSpPr>
        <p:spPr>
          <a:xfrm>
            <a:off x="5339324" y="4555233"/>
            <a:ext cx="397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L*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F043C367-66A9-4DD1-B829-637138E1FC84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9759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81250" y="0"/>
            <a:ext cx="7464960" cy="6404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 err="1">
                <a:solidFill>
                  <a:sysClr val="windowText" lastClr="000000"/>
                </a:solidFill>
              </a:rPr>
              <a:t>Einkommensverteilung</a:t>
            </a:r>
            <a:r>
              <a:rPr lang="en-US" sz="2631" dirty="0">
                <a:solidFill>
                  <a:sysClr val="windowText" lastClr="000000"/>
                </a:solidFill>
              </a:rPr>
              <a:t> </a:t>
            </a:r>
            <a:r>
              <a:rPr lang="en-US" sz="2631" dirty="0" err="1">
                <a:solidFill>
                  <a:sysClr val="windowText" lastClr="000000"/>
                </a:solidFill>
              </a:rPr>
              <a:t>nach</a:t>
            </a:r>
            <a:r>
              <a:rPr lang="en-US" sz="2631" dirty="0">
                <a:solidFill>
                  <a:sysClr val="windowText" lastClr="000000"/>
                </a:solidFill>
              </a:rPr>
              <a:t> der </a:t>
            </a:r>
            <a:r>
              <a:rPr lang="en-US" sz="2631" dirty="0" err="1">
                <a:solidFill>
                  <a:sysClr val="windowText" lastClr="000000"/>
                </a:solidFill>
              </a:rPr>
              <a:t>Preisänderung</a:t>
            </a:r>
            <a:endParaRPr lang="en-US" sz="2631" dirty="0">
              <a:solidFill>
                <a:sysClr val="windowText" lastClr="00000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7E277B9-BD12-4678-B902-5A0CDD9C235F}"/>
              </a:ext>
            </a:extLst>
          </p:cNvPr>
          <p:cNvSpPr txBox="1"/>
          <p:nvPr/>
        </p:nvSpPr>
        <p:spPr>
          <a:xfrm>
            <a:off x="295940" y="490542"/>
            <a:ext cx="893026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u="sng" dirty="0"/>
              <a:t>Kapitalbesitzer im Maschinensektor</a:t>
            </a:r>
            <a:r>
              <a:rPr lang="de-DE" sz="2200" b="1" dirty="0"/>
              <a:t>: </a:t>
            </a:r>
            <a:r>
              <a:rPr lang="de-DE" sz="2200" dirty="0"/>
              <a:t>Die Güterpreise steigen nominal und auch relativ zum Lohnsatz und relativ zum Getreidesektor. Damit steigt insgesamt das Einkommen in diesem Sektor</a:t>
            </a:r>
          </a:p>
          <a:p>
            <a:r>
              <a:rPr lang="de-DE" sz="2200" dirty="0"/>
              <a:t>→ </a:t>
            </a:r>
            <a:r>
              <a:rPr lang="de-DE" sz="2200" b="1" dirty="0"/>
              <a:t>Besserstellung</a:t>
            </a:r>
          </a:p>
          <a:p>
            <a:endParaRPr lang="de-DE" sz="2200" dirty="0"/>
          </a:p>
          <a:p>
            <a:r>
              <a:rPr lang="de-DE" sz="2200" b="1" u="sng" dirty="0"/>
              <a:t>Kapitalbesitzer im Getreidesektor</a:t>
            </a:r>
            <a:r>
              <a:rPr lang="de-DE" sz="2200" b="1" dirty="0"/>
              <a:t>: </a:t>
            </a:r>
            <a:r>
              <a:rPr lang="de-DE" sz="2200" dirty="0"/>
              <a:t>Die Güterpreise bleiben nominal unverändert, aber sie sinken relativ zum Lohnsatz und relativ zum Maschinensektor. Damit sinkt insgesamt das Einkommen in diesem Sektor</a:t>
            </a:r>
          </a:p>
          <a:p>
            <a:r>
              <a:rPr lang="de-DE" sz="2200" dirty="0"/>
              <a:t>→ </a:t>
            </a:r>
            <a:r>
              <a:rPr lang="de-DE" sz="2200" b="1" dirty="0"/>
              <a:t>Schlechterstellung</a:t>
            </a:r>
          </a:p>
          <a:p>
            <a:endParaRPr lang="de-DE" sz="2200" dirty="0"/>
          </a:p>
          <a:p>
            <a:r>
              <a:rPr lang="de-DE" sz="2200" b="1" dirty="0"/>
              <a:t>Arbeiter:</a:t>
            </a:r>
            <a:r>
              <a:rPr lang="de-DE" sz="2200" dirty="0"/>
              <a:t> Die Löhne steigen zwar nominal. Relativ zum Maschinensektor aber fallen sie, während sie relativ zum Getreidesektor steigen.</a:t>
            </a:r>
          </a:p>
          <a:p>
            <a:r>
              <a:rPr lang="de-DE" sz="2200" dirty="0"/>
              <a:t>→ </a:t>
            </a:r>
            <a:r>
              <a:rPr lang="de-DE" sz="2200" b="1" dirty="0"/>
              <a:t>Besser- oder Schlechterstellung hängt von den Präferenzen ab</a:t>
            </a:r>
          </a:p>
          <a:p>
            <a:endParaRPr lang="de-DE" sz="2200" dirty="0"/>
          </a:p>
          <a:p>
            <a:endParaRPr lang="de-DE" sz="2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E135B54-F05D-4671-BD4C-E2889F6741E8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3914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122682"/>
            <a:ext cx="8721846" cy="449797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 err="1">
                <a:solidFill>
                  <a:sysClr val="windowText" lastClr="000000"/>
                </a:solidFill>
              </a:rPr>
              <a:t>Produktion</a:t>
            </a:r>
            <a:r>
              <a:rPr lang="en-US" sz="2631" dirty="0">
                <a:solidFill>
                  <a:sysClr val="windowText" lastClr="000000"/>
                </a:solidFill>
              </a:rPr>
              <a:t> und </a:t>
            </a:r>
            <a:r>
              <a:rPr lang="en-US" sz="2631" dirty="0" err="1">
                <a:solidFill>
                  <a:sysClr val="windowText" lastClr="000000"/>
                </a:solidFill>
              </a:rPr>
              <a:t>Konsum</a:t>
            </a:r>
            <a:r>
              <a:rPr lang="en-US" sz="2631" dirty="0">
                <a:solidFill>
                  <a:sysClr val="windowText" lastClr="000000"/>
                </a:solidFill>
              </a:rPr>
              <a:t> </a:t>
            </a:r>
            <a:r>
              <a:rPr lang="en-US" sz="2631" dirty="0" err="1">
                <a:solidFill>
                  <a:sysClr val="windowText" lastClr="000000"/>
                </a:solidFill>
              </a:rPr>
              <a:t>Außenhandel</a:t>
            </a:r>
            <a:r>
              <a:rPr lang="en-US" sz="2631" dirty="0">
                <a:solidFill>
                  <a:sysClr val="windowText" lastClr="000000"/>
                </a:solidFill>
              </a:rPr>
              <a:t> </a:t>
            </a:r>
            <a:r>
              <a:rPr lang="en-US" sz="2631" dirty="0" err="1">
                <a:solidFill>
                  <a:sysClr val="windowText" lastClr="000000"/>
                </a:solidFill>
              </a:rPr>
              <a:t>nach</a:t>
            </a:r>
            <a:r>
              <a:rPr lang="en-US" sz="2631" dirty="0">
                <a:solidFill>
                  <a:sysClr val="windowText" lastClr="000000"/>
                </a:solidFill>
              </a:rPr>
              <a:t> </a:t>
            </a:r>
            <a:r>
              <a:rPr lang="en-US" sz="2631" err="1">
                <a:solidFill>
                  <a:sysClr val="windowText" lastClr="000000"/>
                </a:solidFill>
              </a:rPr>
              <a:t>dem</a:t>
            </a:r>
            <a:r>
              <a:rPr lang="en-US" sz="2631">
                <a:solidFill>
                  <a:sysClr val="windowText" lastClr="000000"/>
                </a:solidFill>
              </a:rPr>
              <a:t> Preisanstieg </a:t>
            </a:r>
            <a:r>
              <a:rPr lang="en-US" sz="2631" dirty="0">
                <a:solidFill>
                  <a:sysClr val="windowText" lastClr="000000"/>
                </a:solidFill>
              </a:rPr>
              <a:t>von M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96760369-09BB-4A7D-91B4-68E784638C33}"/>
              </a:ext>
            </a:extLst>
          </p:cNvPr>
          <p:cNvGrpSpPr/>
          <p:nvPr/>
        </p:nvGrpSpPr>
        <p:grpSpPr>
          <a:xfrm>
            <a:off x="1091050" y="1289567"/>
            <a:ext cx="6486978" cy="4304022"/>
            <a:chOff x="4016915" y="1196752"/>
            <a:chExt cx="3862765" cy="2616903"/>
          </a:xfrm>
        </p:grpSpPr>
        <p:cxnSp>
          <p:nvCxnSpPr>
            <p:cNvPr id="18" name="Gerade Verbindung mit Pfeil 17">
              <a:extLst>
                <a:ext uri="{FF2B5EF4-FFF2-40B4-BE49-F238E27FC236}">
                  <a16:creationId xmlns:a16="http://schemas.microsoft.com/office/drawing/2014/main" id="{DE75726A-4309-49D8-B635-366159185D90}"/>
                </a:ext>
              </a:extLst>
            </p:cNvPr>
            <p:cNvCxnSpPr/>
            <p:nvPr/>
          </p:nvCxnSpPr>
          <p:spPr>
            <a:xfrm flipV="1">
              <a:off x="4211960" y="1196752"/>
              <a:ext cx="0" cy="23762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>
              <a:extLst>
                <a:ext uri="{FF2B5EF4-FFF2-40B4-BE49-F238E27FC236}">
                  <a16:creationId xmlns:a16="http://schemas.microsoft.com/office/drawing/2014/main" id="{7C252169-E35C-403B-941C-9CCEB70B6BEC}"/>
                </a:ext>
              </a:extLst>
            </p:cNvPr>
            <p:cNvCxnSpPr>
              <a:cxnSpLocks/>
            </p:cNvCxnSpPr>
            <p:nvPr/>
          </p:nvCxnSpPr>
          <p:spPr>
            <a:xfrm>
              <a:off x="4211960" y="3573016"/>
              <a:ext cx="36677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D560060F-89E2-497E-B645-7F8891A9BDA6}"/>
                </a:ext>
              </a:extLst>
            </p:cNvPr>
            <p:cNvSpPr txBox="1"/>
            <p:nvPr/>
          </p:nvSpPr>
          <p:spPr>
            <a:xfrm flipH="1">
              <a:off x="4016915" y="1228012"/>
              <a:ext cx="216024" cy="224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G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CE164BB6-400C-466D-B392-BF97AB606C98}"/>
                </a:ext>
              </a:extLst>
            </p:cNvPr>
            <p:cNvSpPr txBox="1"/>
            <p:nvPr/>
          </p:nvSpPr>
          <p:spPr>
            <a:xfrm flipH="1">
              <a:off x="7663656" y="3589096"/>
              <a:ext cx="216024" cy="224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M</a:t>
              </a:r>
            </a:p>
          </p:txBody>
        </p:sp>
      </p:grp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FA46ED26-B858-4292-925B-1DEE7ED8C959}"/>
              </a:ext>
            </a:extLst>
          </p:cNvPr>
          <p:cNvSpPr/>
          <p:nvPr/>
        </p:nvSpPr>
        <p:spPr>
          <a:xfrm>
            <a:off x="1398289" y="2201780"/>
            <a:ext cx="3224463" cy="2995863"/>
          </a:xfrm>
          <a:custGeom>
            <a:avLst/>
            <a:gdLst>
              <a:gd name="connsiteX0" fmla="*/ 0 w 3224463"/>
              <a:gd name="connsiteY0" fmla="*/ 0 h 2995863"/>
              <a:gd name="connsiteX1" fmla="*/ 2249906 w 3224463"/>
              <a:gd name="connsiteY1" fmla="*/ 986589 h 2995863"/>
              <a:gd name="connsiteX2" fmla="*/ 3224463 w 3224463"/>
              <a:gd name="connsiteY2" fmla="*/ 2995863 h 299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24463" h="2995863">
                <a:moveTo>
                  <a:pt x="0" y="0"/>
                </a:moveTo>
                <a:cubicBezTo>
                  <a:pt x="856248" y="243639"/>
                  <a:pt x="1712496" y="487279"/>
                  <a:pt x="2249906" y="986589"/>
                </a:cubicBezTo>
                <a:cubicBezTo>
                  <a:pt x="2787316" y="1485899"/>
                  <a:pt x="3005889" y="2240881"/>
                  <a:pt x="3224463" y="29958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EC432E8F-AFBF-4D87-B2EB-69E8003AE8AC}"/>
              </a:ext>
            </a:extLst>
          </p:cNvPr>
          <p:cNvCxnSpPr>
            <a:cxnSpLocks/>
          </p:cNvCxnSpPr>
          <p:nvPr/>
        </p:nvCxnSpPr>
        <p:spPr>
          <a:xfrm>
            <a:off x="1801319" y="1988840"/>
            <a:ext cx="2232248" cy="13681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E3B5C445-33B9-4BC3-825E-A44EF38FDC76}"/>
                  </a:ext>
                </a:extLst>
              </p:cNvPr>
              <p:cNvSpPr/>
              <p:nvPr/>
            </p:nvSpPr>
            <p:spPr>
              <a:xfrm>
                <a:off x="1849808" y="1556505"/>
                <a:ext cx="699230" cy="602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e-DE" dirty="0"/>
                            <m:t>P</m:t>
                          </m:r>
                          <m:r>
                            <m:rPr>
                              <m:nor/>
                            </m:rPr>
                            <a:rPr lang="de-DE" baseline="-25000" dirty="0"/>
                            <m:t>M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e-DE" dirty="0"/>
                            <m:t>P</m:t>
                          </m:r>
                          <m:r>
                            <m:rPr>
                              <m:nor/>
                            </m:rPr>
                            <a:rPr lang="de-DE" baseline="-25000" dirty="0"/>
                            <m:t>G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E3B5C445-33B9-4BC3-825E-A44EF38FDC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808" y="1556505"/>
                <a:ext cx="699230" cy="602473"/>
              </a:xfrm>
              <a:prstGeom prst="rect">
                <a:avLst/>
              </a:prstGeom>
              <a:blipFill>
                <a:blip r:embed="rId3"/>
                <a:stretch>
                  <a:fillRect b="-101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feld 14">
            <a:extLst>
              <a:ext uri="{FF2B5EF4-FFF2-40B4-BE49-F238E27FC236}">
                <a16:creationId xmlns:a16="http://schemas.microsoft.com/office/drawing/2014/main" id="{24DDB0AE-3AC4-493A-A126-9F4A955CFEB2}"/>
              </a:ext>
            </a:extLst>
          </p:cNvPr>
          <p:cNvSpPr txBox="1"/>
          <p:nvPr/>
        </p:nvSpPr>
        <p:spPr>
          <a:xfrm>
            <a:off x="427545" y="604774"/>
            <a:ext cx="274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Preisverhältnis bei Autarkie</a:t>
            </a: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B0595867-1035-47FC-BA11-D69A0B354617}"/>
              </a:ext>
            </a:extLst>
          </p:cNvPr>
          <p:cNvCxnSpPr>
            <a:cxnSpLocks/>
            <a:stCxn id="15" idx="2"/>
            <a:endCxn id="11" idx="0"/>
          </p:cNvCxnSpPr>
          <p:nvPr/>
        </p:nvCxnSpPr>
        <p:spPr>
          <a:xfrm>
            <a:off x="1801319" y="974106"/>
            <a:ext cx="398104" cy="582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7783DDDC-6660-4008-89D1-A0F8422D7D04}"/>
              </a:ext>
            </a:extLst>
          </p:cNvPr>
          <p:cNvSpPr txBox="1"/>
          <p:nvPr/>
        </p:nvSpPr>
        <p:spPr>
          <a:xfrm>
            <a:off x="3109422" y="267291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●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AC769A9F-5086-4431-99F0-B85A2761B253}"/>
              </a:ext>
            </a:extLst>
          </p:cNvPr>
          <p:cNvSpPr txBox="1"/>
          <p:nvPr/>
        </p:nvSpPr>
        <p:spPr>
          <a:xfrm>
            <a:off x="0" y="3828128"/>
            <a:ext cx="3045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Produktionspunkt bei Autarkie</a:t>
            </a:r>
          </a:p>
        </p:txBody>
      </p: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6150C9C1-095A-499A-B454-387CEB1DD253}"/>
              </a:ext>
            </a:extLst>
          </p:cNvPr>
          <p:cNvCxnSpPr>
            <a:cxnSpLocks/>
          </p:cNvCxnSpPr>
          <p:nvPr/>
        </p:nvCxnSpPr>
        <p:spPr>
          <a:xfrm flipV="1">
            <a:off x="2549038" y="3112786"/>
            <a:ext cx="560384" cy="732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hteck 50">
            <a:extLst>
              <a:ext uri="{FF2B5EF4-FFF2-40B4-BE49-F238E27FC236}">
                <a16:creationId xmlns:a16="http://schemas.microsoft.com/office/drawing/2014/main" id="{EBB8603A-B6DB-4070-B170-3CBD4F7FC826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862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Tauschökonomie –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Edgeworthbox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44BB4629-00CA-40E8-A632-EB2965347D75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CBA82F59-53E9-E13D-D41E-0337C00376B3}"/>
              </a:ext>
            </a:extLst>
          </p:cNvPr>
          <p:cNvCxnSpPr/>
          <p:nvPr/>
        </p:nvCxnSpPr>
        <p:spPr>
          <a:xfrm flipV="1">
            <a:off x="1344954" y="645081"/>
            <a:ext cx="0" cy="4078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F28521C1-3609-B6CD-EB60-09E49B755A9F}"/>
              </a:ext>
            </a:extLst>
          </p:cNvPr>
          <p:cNvCxnSpPr>
            <a:cxnSpLocks/>
          </p:cNvCxnSpPr>
          <p:nvPr/>
        </p:nvCxnSpPr>
        <p:spPr>
          <a:xfrm>
            <a:off x="1347260" y="4723749"/>
            <a:ext cx="708836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09E7679-FC47-5639-543E-AD88CF66A2BC}"/>
              </a:ext>
            </a:extLst>
          </p:cNvPr>
          <p:cNvCxnSpPr/>
          <p:nvPr/>
        </p:nvCxnSpPr>
        <p:spPr>
          <a:xfrm rot="10800000" flipV="1">
            <a:off x="8051881" y="1127933"/>
            <a:ext cx="0" cy="39175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B5B18D6-E3F7-89BB-1F44-982908F70260}"/>
              </a:ext>
            </a:extLst>
          </p:cNvPr>
          <p:cNvCxnSpPr>
            <a:cxnSpLocks/>
          </p:cNvCxnSpPr>
          <p:nvPr/>
        </p:nvCxnSpPr>
        <p:spPr>
          <a:xfrm rot="10800000">
            <a:off x="926875" y="1127933"/>
            <a:ext cx="712500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A1DAD3B-D6F0-5221-0AB0-59FC855C5FA4}"/>
              </a:ext>
            </a:extLst>
          </p:cNvPr>
          <p:cNvGrpSpPr/>
          <p:nvPr/>
        </p:nvGrpSpPr>
        <p:grpSpPr>
          <a:xfrm>
            <a:off x="349200" y="1127932"/>
            <a:ext cx="357505" cy="3600172"/>
            <a:chOff x="1159727" y="1436302"/>
            <a:chExt cx="408878" cy="4322956"/>
          </a:xfrm>
        </p:grpSpPr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265EDA55-3392-A860-AA6E-2B695B78DED1}"/>
                </a:ext>
              </a:extLst>
            </p:cNvPr>
            <p:cNvCxnSpPr/>
            <p:nvPr/>
          </p:nvCxnSpPr>
          <p:spPr>
            <a:xfrm>
              <a:off x="1371600" y="1436302"/>
              <a:ext cx="0" cy="431772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73C506A9-A6EA-A911-A92C-74ED9411767B}"/>
                </a:ext>
              </a:extLst>
            </p:cNvPr>
            <p:cNvCxnSpPr/>
            <p:nvPr/>
          </p:nvCxnSpPr>
          <p:spPr>
            <a:xfrm>
              <a:off x="1159727" y="1436302"/>
              <a:ext cx="39029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6FF5C1CF-763A-6C02-B5AC-39EBF2050943}"/>
                </a:ext>
              </a:extLst>
            </p:cNvPr>
            <p:cNvCxnSpPr/>
            <p:nvPr/>
          </p:nvCxnSpPr>
          <p:spPr>
            <a:xfrm>
              <a:off x="1178312" y="5759258"/>
              <a:ext cx="39029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6A6DBA48-83AE-2AB8-A277-E080DFB7D8FC}"/>
              </a:ext>
            </a:extLst>
          </p:cNvPr>
          <p:cNvGrpSpPr/>
          <p:nvPr/>
        </p:nvGrpSpPr>
        <p:grpSpPr>
          <a:xfrm>
            <a:off x="1332056" y="5278594"/>
            <a:ext cx="6707040" cy="340514"/>
            <a:chOff x="2460796" y="5819673"/>
            <a:chExt cx="7670843" cy="408877"/>
          </a:xfrm>
        </p:grpSpPr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DCB81DA0-7132-A2F1-6999-ED64D8B23B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66025" y="6031546"/>
              <a:ext cx="7665483" cy="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4C19A795-3249-E9FD-5A0B-767B8DE6753B}"/>
                </a:ext>
              </a:extLst>
            </p:cNvPr>
            <p:cNvCxnSpPr>
              <a:cxnSpLocks/>
            </p:cNvCxnSpPr>
            <p:nvPr/>
          </p:nvCxnSpPr>
          <p:spPr>
            <a:xfrm>
              <a:off x="10131639" y="5819673"/>
              <a:ext cx="0" cy="3902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1F84CE30-0B9D-E58A-4C4E-F8C95F664528}"/>
                </a:ext>
              </a:extLst>
            </p:cNvPr>
            <p:cNvCxnSpPr>
              <a:cxnSpLocks/>
            </p:cNvCxnSpPr>
            <p:nvPr/>
          </p:nvCxnSpPr>
          <p:spPr>
            <a:xfrm>
              <a:off x="2460796" y="5838258"/>
              <a:ext cx="0" cy="3902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feld 27">
            <a:extLst>
              <a:ext uri="{FF2B5EF4-FFF2-40B4-BE49-F238E27FC236}">
                <a16:creationId xmlns:a16="http://schemas.microsoft.com/office/drawing/2014/main" id="{C6242538-BB79-81CC-5C0A-4111D55AC300}"/>
              </a:ext>
            </a:extLst>
          </p:cNvPr>
          <p:cNvSpPr txBox="1"/>
          <p:nvPr/>
        </p:nvSpPr>
        <p:spPr>
          <a:xfrm>
            <a:off x="1218670" y="323387"/>
            <a:ext cx="252568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952A3F8C-F9F9-EB37-6202-1255DB1EA801}"/>
              </a:ext>
            </a:extLst>
          </p:cNvPr>
          <p:cNvSpPr txBox="1"/>
          <p:nvPr/>
        </p:nvSpPr>
        <p:spPr>
          <a:xfrm>
            <a:off x="8435621" y="4526708"/>
            <a:ext cx="248362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0AE33A36-C22B-1DF6-43DD-81A11C01640A}"/>
              </a:ext>
            </a:extLst>
          </p:cNvPr>
          <p:cNvSpPr txBox="1"/>
          <p:nvPr/>
        </p:nvSpPr>
        <p:spPr>
          <a:xfrm>
            <a:off x="703455" y="950858"/>
            <a:ext cx="248362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AB91ECBA-7D16-3BB9-0CF1-D7CA9DCD234B}"/>
              </a:ext>
            </a:extLst>
          </p:cNvPr>
          <p:cNvSpPr txBox="1"/>
          <p:nvPr/>
        </p:nvSpPr>
        <p:spPr>
          <a:xfrm>
            <a:off x="7925597" y="4944083"/>
            <a:ext cx="252568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78C61507-9660-5405-07E0-04DDA163562E}"/>
              </a:ext>
            </a:extLst>
          </p:cNvPr>
          <p:cNvSpPr txBox="1"/>
          <p:nvPr/>
        </p:nvSpPr>
        <p:spPr>
          <a:xfrm>
            <a:off x="8022732" y="826638"/>
            <a:ext cx="270788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F6FA3640-2775-F1C9-1C42-0388B74E2B85}"/>
              </a:ext>
            </a:extLst>
          </p:cNvPr>
          <p:cNvSpPr txBox="1"/>
          <p:nvPr/>
        </p:nvSpPr>
        <p:spPr>
          <a:xfrm>
            <a:off x="1096592" y="4680140"/>
            <a:ext cx="277797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hteck 49">
                <a:extLst>
                  <a:ext uri="{FF2B5EF4-FFF2-40B4-BE49-F238E27FC236}">
                    <a16:creationId xmlns:a16="http://schemas.microsoft.com/office/drawing/2014/main" id="{58E4E0D9-3416-4863-7C5A-8637AF817F91}"/>
                  </a:ext>
                </a:extLst>
              </p:cNvPr>
              <p:cNvSpPr/>
              <p:nvPr/>
            </p:nvSpPr>
            <p:spPr>
              <a:xfrm>
                <a:off x="4483954" y="5473756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de-D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de-DE" dirty="0"/>
              </a:p>
            </p:txBody>
          </p:sp>
        </mc:Choice>
        <mc:Fallback xmlns="">
          <p:sp>
            <p:nvSpPr>
              <p:cNvPr id="50" name="Rechteck 49">
                <a:extLst>
                  <a:ext uri="{FF2B5EF4-FFF2-40B4-BE49-F238E27FC236}">
                    <a16:creationId xmlns:a16="http://schemas.microsoft.com/office/drawing/2014/main" id="{58E4E0D9-3416-4863-7C5A-8637AF817F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954" y="5473756"/>
                <a:ext cx="372794" cy="369332"/>
              </a:xfrm>
              <a:prstGeom prst="rect">
                <a:avLst/>
              </a:prstGeom>
              <a:blipFill>
                <a:blip r:embed="rId2"/>
                <a:stretch>
                  <a:fillRect r="-131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hteck 50">
                <a:extLst>
                  <a:ext uri="{FF2B5EF4-FFF2-40B4-BE49-F238E27FC236}">
                    <a16:creationId xmlns:a16="http://schemas.microsoft.com/office/drawing/2014/main" id="{58E314B9-FD15-30A6-C12B-5600E258CDE0}"/>
                  </a:ext>
                </a:extLst>
              </p:cNvPr>
              <p:cNvSpPr/>
              <p:nvPr/>
            </p:nvSpPr>
            <p:spPr>
              <a:xfrm>
                <a:off x="78567" y="2684415"/>
                <a:ext cx="3713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1" name="Rechteck 50">
                <a:extLst>
                  <a:ext uri="{FF2B5EF4-FFF2-40B4-BE49-F238E27FC236}">
                    <a16:creationId xmlns:a16="http://schemas.microsoft.com/office/drawing/2014/main" id="{58E314B9-FD15-30A6-C12B-5600E258CD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7" y="2684415"/>
                <a:ext cx="371384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5361E50-30B7-01BB-A755-4752ABA381A1}"/>
                  </a:ext>
                </a:extLst>
              </p14:cNvPr>
              <p14:cNvContentPartPr/>
              <p14:nvPr/>
            </p14:nvContentPartPr>
            <p14:xfrm>
              <a:off x="111404" y="2647996"/>
              <a:ext cx="251640" cy="5637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5361E50-30B7-01BB-A755-4752ABA381A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404" y="2638996"/>
                <a:ext cx="269280" cy="5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B893E7AC-3337-D774-9585-110287808D9E}"/>
                  </a:ext>
                </a:extLst>
              </p14:cNvPr>
              <p14:cNvContentPartPr/>
              <p14:nvPr/>
            </p14:nvContentPartPr>
            <p14:xfrm>
              <a:off x="4467764" y="5487676"/>
              <a:ext cx="341280" cy="4035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B893E7AC-3337-D774-9585-110287808D9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59124" y="5478676"/>
                <a:ext cx="358920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7C4E6B52-E393-3ECC-5E62-333769FE5459}"/>
                  </a:ext>
                </a:extLst>
              </p14:cNvPr>
              <p14:cNvContentPartPr/>
              <p14:nvPr/>
            </p14:nvContentPartPr>
            <p14:xfrm>
              <a:off x="1064324" y="4692076"/>
              <a:ext cx="337320" cy="4096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7C4E6B52-E393-3ECC-5E62-333769FE545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5684" y="4683436"/>
                <a:ext cx="35496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2F7FF93B-A152-841A-10FA-D7CDAB170C95}"/>
                  </a:ext>
                </a:extLst>
              </p14:cNvPr>
              <p14:cNvContentPartPr/>
              <p14:nvPr/>
            </p14:nvContentPartPr>
            <p14:xfrm>
              <a:off x="1203644" y="331396"/>
              <a:ext cx="230760" cy="39564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2F7FF93B-A152-841A-10FA-D7CDAB170C9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94644" y="322396"/>
                <a:ext cx="24840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CB8A6A08-13A0-0B53-265E-7195AE6C0C3D}"/>
                  </a:ext>
                </a:extLst>
              </p14:cNvPr>
              <p14:cNvContentPartPr/>
              <p14:nvPr/>
            </p14:nvContentPartPr>
            <p14:xfrm>
              <a:off x="8480324" y="4595596"/>
              <a:ext cx="209520" cy="2743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CB8A6A08-13A0-0B53-265E-7195AE6C0C3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471324" y="4586956"/>
                <a:ext cx="22716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F97933B-B18E-0C3A-3BE7-434ECE439183}"/>
                  </a:ext>
                </a:extLst>
              </p14:cNvPr>
              <p14:cNvContentPartPr/>
              <p14:nvPr/>
            </p14:nvContentPartPr>
            <p14:xfrm>
              <a:off x="2123084" y="1429756"/>
              <a:ext cx="3097800" cy="29728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F97933B-B18E-0C3A-3BE7-434ECE43918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14444" y="1420756"/>
                <a:ext cx="3115440" cy="29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97BC098F-871E-7FE3-A854-EC7C305D95AE}"/>
                  </a:ext>
                </a:extLst>
              </p14:cNvPr>
              <p14:cNvContentPartPr/>
              <p14:nvPr/>
            </p14:nvContentPartPr>
            <p14:xfrm>
              <a:off x="5260844" y="4231996"/>
              <a:ext cx="443160" cy="43920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97BC098F-871E-7FE3-A854-EC7C305D95A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51844" y="4222996"/>
                <a:ext cx="46080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E3EBEB1A-5FA5-F9AC-15A2-F07B9549FFCB}"/>
                  </a:ext>
                </a:extLst>
              </p14:cNvPr>
              <p14:cNvContentPartPr/>
              <p14:nvPr/>
            </p14:nvContentPartPr>
            <p14:xfrm>
              <a:off x="1255844" y="1099996"/>
              <a:ext cx="155880" cy="7164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E3EBEB1A-5FA5-F9AC-15A2-F07B9549FFC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47204" y="1090996"/>
                <a:ext cx="1735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FE40954E-2F4E-A482-F16C-48ABD367D1E8}"/>
                  </a:ext>
                </a:extLst>
              </p14:cNvPr>
              <p14:cNvContentPartPr/>
              <p14:nvPr/>
            </p14:nvContentPartPr>
            <p14:xfrm>
              <a:off x="7997924" y="4715836"/>
              <a:ext cx="154440" cy="4392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FE40954E-2F4E-A482-F16C-48ABD367D1E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988924" y="4706836"/>
                <a:ext cx="17208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E3408FEE-FC54-9ECB-A478-F619526A4CC4}"/>
                  </a:ext>
                </a:extLst>
              </p14:cNvPr>
              <p14:cNvContentPartPr/>
              <p14:nvPr/>
            </p14:nvContentPartPr>
            <p14:xfrm>
              <a:off x="8034644" y="1151836"/>
              <a:ext cx="12240" cy="2232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E3408FEE-FC54-9ECB-A478-F619526A4CC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26004" y="1143196"/>
                <a:ext cx="298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B1639189-2C9D-78E5-AB5B-15A7D393E5EF}"/>
                  </a:ext>
                </a:extLst>
              </p14:cNvPr>
              <p14:cNvContentPartPr/>
              <p14:nvPr/>
            </p14:nvContentPartPr>
            <p14:xfrm>
              <a:off x="1375724" y="4715116"/>
              <a:ext cx="24840" cy="2160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B1639189-2C9D-78E5-AB5B-15A7D393E5E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67084" y="4706476"/>
                <a:ext cx="424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F6995841-8F7B-BAB6-520C-F633190EF89D}"/>
                  </a:ext>
                </a:extLst>
              </p14:cNvPr>
              <p14:cNvContentPartPr/>
              <p14:nvPr/>
            </p14:nvContentPartPr>
            <p14:xfrm>
              <a:off x="8032844" y="1136356"/>
              <a:ext cx="16920" cy="7488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F6995841-8F7B-BAB6-520C-F633190EF89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024204" y="1127356"/>
                <a:ext cx="3456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F87CFCB5-5381-7416-3590-A7DF0D502E1A}"/>
                  </a:ext>
                </a:extLst>
              </p14:cNvPr>
              <p14:cNvContentPartPr/>
              <p14:nvPr/>
            </p14:nvContentPartPr>
            <p14:xfrm>
              <a:off x="1213004" y="369556"/>
              <a:ext cx="218520" cy="31140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F87CFCB5-5381-7416-3590-A7DF0D502E1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04004" y="360556"/>
                <a:ext cx="23616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C11D236E-4CE1-A723-A9E5-5D4F123501C5}"/>
                  </a:ext>
                </a:extLst>
              </p14:cNvPr>
              <p14:cNvContentPartPr/>
              <p14:nvPr/>
            </p14:nvContentPartPr>
            <p14:xfrm>
              <a:off x="8458364" y="4600276"/>
              <a:ext cx="212760" cy="26892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C11D236E-4CE1-A723-A9E5-5D4F123501C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449364" y="4591276"/>
                <a:ext cx="23040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5CBE3F45-F9F8-6D77-9E3A-88C90DE1C92B}"/>
                  </a:ext>
                </a:extLst>
              </p14:cNvPr>
              <p14:cNvContentPartPr/>
              <p14:nvPr/>
            </p14:nvContentPartPr>
            <p14:xfrm>
              <a:off x="8015204" y="1124476"/>
              <a:ext cx="39960" cy="5760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5CBE3F45-F9F8-6D77-9E3A-88C90DE1C92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006564" y="1115836"/>
                <a:ext cx="576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4105CB08-3B22-74E9-9B54-DDAEEC464D0B}"/>
                  </a:ext>
                </a:extLst>
              </p14:cNvPr>
              <p14:cNvContentPartPr/>
              <p14:nvPr/>
            </p14:nvContentPartPr>
            <p14:xfrm>
              <a:off x="8027084" y="1124116"/>
              <a:ext cx="38520" cy="6228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4105CB08-3B22-74E9-9B54-DDAEEC464D0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018444" y="1115116"/>
                <a:ext cx="5616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0E535396-6DC5-68FB-B6DF-856EF2B950BE}"/>
                  </a:ext>
                </a:extLst>
              </p14:cNvPr>
              <p14:cNvContentPartPr/>
              <p14:nvPr/>
            </p14:nvContentPartPr>
            <p14:xfrm>
              <a:off x="2209124" y="972556"/>
              <a:ext cx="280080" cy="50796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0E535396-6DC5-68FB-B6DF-856EF2B950B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200484" y="963556"/>
                <a:ext cx="297720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352DA099-0FB0-F08A-8808-CEE8E5943736}"/>
                  </a:ext>
                </a:extLst>
              </p14:cNvPr>
              <p14:cNvContentPartPr/>
              <p14:nvPr/>
            </p14:nvContentPartPr>
            <p14:xfrm>
              <a:off x="2147564" y="1288276"/>
              <a:ext cx="201960" cy="2559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352DA099-0FB0-F08A-8808-CEE8E594373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38564" y="1279636"/>
                <a:ext cx="21960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C4D2FEA1-BAC0-C15B-17F6-B05F7699607E}"/>
                  </a:ext>
                </a:extLst>
              </p14:cNvPr>
              <p14:cNvContentPartPr/>
              <p14:nvPr/>
            </p14:nvContentPartPr>
            <p14:xfrm>
              <a:off x="2349524" y="557836"/>
              <a:ext cx="11160" cy="18324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C4D2FEA1-BAC0-C15B-17F6-B05F7699607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340884" y="548836"/>
                <a:ext cx="2880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539AFAAA-AF07-63A0-2261-A5B1B7E44A39}"/>
                  </a:ext>
                </a:extLst>
              </p14:cNvPr>
              <p14:cNvContentPartPr/>
              <p14:nvPr/>
            </p14:nvContentPartPr>
            <p14:xfrm>
              <a:off x="2262404" y="701476"/>
              <a:ext cx="175680" cy="8928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539AFAAA-AF07-63A0-2261-A5B1B7E44A3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253404" y="692836"/>
                <a:ext cx="19332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39795D38-D96B-AE62-BA50-CF072680A249}"/>
                  </a:ext>
                </a:extLst>
              </p14:cNvPr>
              <p14:cNvContentPartPr/>
              <p14:nvPr/>
            </p14:nvContentPartPr>
            <p14:xfrm>
              <a:off x="2204084" y="495196"/>
              <a:ext cx="187200" cy="7812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39795D38-D96B-AE62-BA50-CF072680A24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195444" y="486556"/>
                <a:ext cx="20484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7FF85AF9-8C28-81B1-3E71-FD8B188E559C}"/>
                  </a:ext>
                </a:extLst>
              </p14:cNvPr>
              <p14:cNvContentPartPr/>
              <p14:nvPr/>
            </p14:nvContentPartPr>
            <p14:xfrm>
              <a:off x="2448524" y="612556"/>
              <a:ext cx="118080" cy="9108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7FF85AF9-8C28-81B1-3E71-FD8B188E559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439884" y="603556"/>
                <a:ext cx="13572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63EFCC46-BC68-2B3E-25B0-DEBB7789FA5E}"/>
                  </a:ext>
                </a:extLst>
              </p14:cNvPr>
              <p14:cNvContentPartPr/>
              <p14:nvPr/>
            </p14:nvContentPartPr>
            <p14:xfrm>
              <a:off x="2615564" y="536236"/>
              <a:ext cx="192960" cy="14688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63EFCC46-BC68-2B3E-25B0-DEBB7789FA5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06924" y="527236"/>
                <a:ext cx="21060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EAAD82B4-C19D-5D7F-E516-76835B974B59}"/>
                  </a:ext>
                </a:extLst>
              </p14:cNvPr>
              <p14:cNvContentPartPr/>
              <p14:nvPr/>
            </p14:nvContentPartPr>
            <p14:xfrm>
              <a:off x="2811044" y="422836"/>
              <a:ext cx="562680" cy="28080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EAAD82B4-C19D-5D7F-E516-76835B974B5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02044" y="413836"/>
                <a:ext cx="58032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1CF36E1F-AD94-F4A0-14DD-D95AF71393EC}"/>
                  </a:ext>
                </a:extLst>
              </p14:cNvPr>
              <p14:cNvContentPartPr/>
              <p14:nvPr/>
            </p14:nvContentPartPr>
            <p14:xfrm>
              <a:off x="3403244" y="380356"/>
              <a:ext cx="259920" cy="18072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1CF36E1F-AD94-F4A0-14DD-D95AF71393E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394604" y="371356"/>
                <a:ext cx="27756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44802FB0-0F3B-D998-D86E-3AF79F209FF4}"/>
                  </a:ext>
                </a:extLst>
              </p14:cNvPr>
              <p14:cNvContentPartPr/>
              <p14:nvPr/>
            </p14:nvContentPartPr>
            <p14:xfrm>
              <a:off x="3702404" y="496996"/>
              <a:ext cx="235800" cy="9396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44802FB0-0F3B-D998-D86E-3AF79F209FF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693764" y="488356"/>
                <a:ext cx="25344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C33142C3-CF10-ED38-A954-54F9827EB4F3}"/>
                  </a:ext>
                </a:extLst>
              </p14:cNvPr>
              <p14:cNvContentPartPr/>
              <p14:nvPr/>
            </p14:nvContentPartPr>
            <p14:xfrm>
              <a:off x="2719604" y="766636"/>
              <a:ext cx="150480" cy="12312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C33142C3-CF10-ED38-A954-54F9827EB4F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710604" y="757636"/>
                <a:ext cx="16812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F93130E0-EFA7-065F-27C7-BD8EDCC93D87}"/>
                  </a:ext>
                </a:extLst>
              </p14:cNvPr>
              <p14:cNvContentPartPr/>
              <p14:nvPr/>
            </p14:nvContentPartPr>
            <p14:xfrm>
              <a:off x="2894924" y="770956"/>
              <a:ext cx="186840" cy="9432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F93130E0-EFA7-065F-27C7-BD8EDCC93D8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886284" y="761956"/>
                <a:ext cx="20448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B3BBD392-1A99-8183-7BC0-8CDD16569A76}"/>
                  </a:ext>
                </a:extLst>
              </p14:cNvPr>
              <p14:cNvContentPartPr/>
              <p14:nvPr/>
            </p14:nvContentPartPr>
            <p14:xfrm>
              <a:off x="3263204" y="656836"/>
              <a:ext cx="127080" cy="18576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B3BBD392-1A99-8183-7BC0-8CDD16569A7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254564" y="647836"/>
                <a:ext cx="1447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40B64BE0-DD50-ABB1-2A10-E60726D89712}"/>
                  </a:ext>
                </a:extLst>
              </p14:cNvPr>
              <p14:cNvContentPartPr/>
              <p14:nvPr/>
            </p14:nvContentPartPr>
            <p14:xfrm>
              <a:off x="3272564" y="759436"/>
              <a:ext cx="120960" cy="1188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40B64BE0-DD50-ABB1-2A10-E60726D8971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263924" y="750436"/>
                <a:ext cx="1386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7A7D80A4-A832-26CE-A9C7-77BA355A1BBE}"/>
                  </a:ext>
                </a:extLst>
              </p14:cNvPr>
              <p14:cNvContentPartPr/>
              <p14:nvPr/>
            </p14:nvContentPartPr>
            <p14:xfrm>
              <a:off x="2973044" y="1552876"/>
              <a:ext cx="974160" cy="106380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7A7D80A4-A832-26CE-A9C7-77BA355A1BB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964404" y="1544236"/>
                <a:ext cx="991800" cy="10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CCB340D9-CF78-7988-5960-7F6B8400C2C3}"/>
                  </a:ext>
                </a:extLst>
              </p14:cNvPr>
              <p14:cNvContentPartPr/>
              <p14:nvPr/>
            </p14:nvContentPartPr>
            <p14:xfrm>
              <a:off x="3775844" y="1355236"/>
              <a:ext cx="272520" cy="25884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CCB340D9-CF78-7988-5960-7F6B8400C2C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766844" y="1346596"/>
                <a:ext cx="29016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CEF236BE-2DC6-5710-E1C6-D2E0D87B86CD}"/>
                  </a:ext>
                </a:extLst>
              </p14:cNvPr>
              <p14:cNvContentPartPr/>
              <p14:nvPr/>
            </p14:nvContentPartPr>
            <p14:xfrm>
              <a:off x="4258244" y="1261636"/>
              <a:ext cx="16200" cy="15156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CEF236BE-2DC6-5710-E1C6-D2E0D87B86C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249244" y="1252636"/>
                <a:ext cx="3384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9060FDDB-AA25-C6C5-CB24-5574645360D3}"/>
                  </a:ext>
                </a:extLst>
              </p14:cNvPr>
              <p14:cNvContentPartPr/>
              <p14:nvPr/>
            </p14:nvContentPartPr>
            <p14:xfrm>
              <a:off x="4189124" y="1232116"/>
              <a:ext cx="169920" cy="21168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9060FDDB-AA25-C6C5-CB24-5574645360D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180124" y="1223116"/>
                <a:ext cx="18756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4BC8620B-53DB-F808-EED8-18920272DEA8}"/>
                  </a:ext>
                </a:extLst>
              </p14:cNvPr>
              <p14:cNvContentPartPr/>
              <p14:nvPr/>
            </p14:nvContentPartPr>
            <p14:xfrm>
              <a:off x="4377764" y="1314916"/>
              <a:ext cx="64440" cy="8064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4BC8620B-53DB-F808-EED8-18920272DEA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368764" y="1306276"/>
                <a:ext cx="820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9C89E2F6-8B07-158F-18A7-A5DF9DD49F22}"/>
                  </a:ext>
                </a:extLst>
              </p14:cNvPr>
              <p14:cNvContentPartPr/>
              <p14:nvPr/>
            </p14:nvContentPartPr>
            <p14:xfrm>
              <a:off x="4465964" y="1291876"/>
              <a:ext cx="75600" cy="10764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9C89E2F6-8B07-158F-18A7-A5DF9DD49F2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457324" y="1283236"/>
                <a:ext cx="9324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5AFE4F30-9F89-FB68-B347-9658FE4C1903}"/>
                  </a:ext>
                </a:extLst>
              </p14:cNvPr>
              <p14:cNvContentPartPr/>
              <p14:nvPr/>
            </p14:nvContentPartPr>
            <p14:xfrm>
              <a:off x="4555244" y="1286836"/>
              <a:ext cx="81720" cy="11304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5AFE4F30-9F89-FB68-B347-9658FE4C190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546604" y="1277836"/>
                <a:ext cx="9936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74D26685-8F55-C337-A1C1-C7D265A7C382}"/>
                  </a:ext>
                </a:extLst>
              </p14:cNvPr>
              <p14:cNvContentPartPr/>
              <p14:nvPr/>
            </p14:nvContentPartPr>
            <p14:xfrm>
              <a:off x="4646684" y="1286116"/>
              <a:ext cx="389520" cy="10980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74D26685-8F55-C337-A1C1-C7D265A7C38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637684" y="1277116"/>
                <a:ext cx="4071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BAC52AB2-E0D0-ABB9-9E45-DEBA15FC4DC2}"/>
                  </a:ext>
                </a:extLst>
              </p14:cNvPr>
              <p14:cNvContentPartPr/>
              <p14:nvPr/>
            </p14:nvContentPartPr>
            <p14:xfrm>
              <a:off x="5082284" y="1280716"/>
              <a:ext cx="310680" cy="21960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BAC52AB2-E0D0-ABB9-9E45-DEBA15FC4DC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073284" y="1272076"/>
                <a:ext cx="32832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C46D187D-2C3F-93D0-C15C-58FD1658D4B6}"/>
                  </a:ext>
                </a:extLst>
              </p14:cNvPr>
              <p14:cNvContentPartPr/>
              <p14:nvPr/>
            </p14:nvContentPartPr>
            <p14:xfrm>
              <a:off x="5502764" y="1245076"/>
              <a:ext cx="207720" cy="14076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C46D187D-2C3F-93D0-C15C-58FD1658D4B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494124" y="1236436"/>
                <a:ext cx="2253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515CBE6A-37CB-D9F2-A957-A572CC1BEB6E}"/>
                  </a:ext>
                </a:extLst>
              </p14:cNvPr>
              <p14:cNvContentPartPr/>
              <p14:nvPr/>
            </p14:nvContentPartPr>
            <p14:xfrm>
              <a:off x="5711924" y="1303396"/>
              <a:ext cx="63000" cy="8748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515CBE6A-37CB-D9F2-A957-A572CC1BEB6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703284" y="1294396"/>
                <a:ext cx="8064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68F3F927-EFBE-4554-F0D6-D26953F67A9A}"/>
                  </a:ext>
                </a:extLst>
              </p14:cNvPr>
              <p14:cNvContentPartPr/>
              <p14:nvPr/>
            </p14:nvContentPartPr>
            <p14:xfrm>
              <a:off x="5846204" y="1214836"/>
              <a:ext cx="128160" cy="15732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68F3F927-EFBE-4554-F0D6-D26953F67A9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837204" y="1206196"/>
                <a:ext cx="14580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5D749464-7620-6D04-73F0-8DA1F068BA15}"/>
                  </a:ext>
                </a:extLst>
              </p14:cNvPr>
              <p14:cNvContentPartPr/>
              <p14:nvPr/>
            </p14:nvContentPartPr>
            <p14:xfrm>
              <a:off x="5906684" y="1317796"/>
              <a:ext cx="50400" cy="4788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5D749464-7620-6D04-73F0-8DA1F068BA1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898044" y="1308796"/>
                <a:ext cx="680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33417D0D-A844-088C-C6CC-447E2D3F42B9}"/>
                  </a:ext>
                </a:extLst>
              </p14:cNvPr>
              <p14:cNvContentPartPr/>
              <p14:nvPr/>
            </p14:nvContentPartPr>
            <p14:xfrm>
              <a:off x="5967884" y="1287916"/>
              <a:ext cx="210960" cy="8784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33417D0D-A844-088C-C6CC-447E2D3F42B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958884" y="1279276"/>
                <a:ext cx="22860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3AD68541-6804-7A3B-F5B2-DD69EF3E7FEE}"/>
                  </a:ext>
                </a:extLst>
              </p14:cNvPr>
              <p14:cNvContentPartPr/>
              <p14:nvPr/>
            </p14:nvContentPartPr>
            <p14:xfrm>
              <a:off x="6220604" y="1319236"/>
              <a:ext cx="70920" cy="8352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3AD68541-6804-7A3B-F5B2-DD69EF3E7FE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211964" y="1310596"/>
                <a:ext cx="885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37AC52D7-E10D-A24A-A348-5399780E164F}"/>
                  </a:ext>
                </a:extLst>
              </p14:cNvPr>
              <p14:cNvContentPartPr/>
              <p14:nvPr/>
            </p14:nvContentPartPr>
            <p14:xfrm>
              <a:off x="6310604" y="1326436"/>
              <a:ext cx="295200" cy="6444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37AC52D7-E10D-A24A-A348-5399780E164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301604" y="1317796"/>
                <a:ext cx="31284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3499CD53-5102-8039-C1C5-FB76E4AAF007}"/>
                  </a:ext>
                </a:extLst>
              </p14:cNvPr>
              <p14:cNvContentPartPr/>
              <p14:nvPr/>
            </p14:nvContentPartPr>
            <p14:xfrm>
              <a:off x="6641804" y="1276396"/>
              <a:ext cx="217800" cy="11520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3499CD53-5102-8039-C1C5-FB76E4AAF00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633164" y="1267396"/>
                <a:ext cx="2354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0D2E1CC0-AA77-2C97-EA87-08BD558671A9}"/>
                  </a:ext>
                </a:extLst>
              </p14:cNvPr>
              <p14:cNvContentPartPr/>
              <p14:nvPr/>
            </p14:nvContentPartPr>
            <p14:xfrm>
              <a:off x="6923684" y="1206556"/>
              <a:ext cx="143640" cy="19692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0D2E1CC0-AA77-2C97-EA87-08BD558671A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915044" y="1197556"/>
                <a:ext cx="16128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C94322D3-16D5-1268-B1C5-57BE7E298924}"/>
                  </a:ext>
                </a:extLst>
              </p14:cNvPr>
              <p14:cNvContentPartPr/>
              <p14:nvPr/>
            </p14:nvContentPartPr>
            <p14:xfrm>
              <a:off x="6986324" y="1238596"/>
              <a:ext cx="110160" cy="16704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C94322D3-16D5-1268-B1C5-57BE7E298924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977324" y="1229956"/>
                <a:ext cx="12780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A1A1FEF4-00C0-3574-5671-9EC9D95BC6A4}"/>
                  </a:ext>
                </a:extLst>
              </p14:cNvPr>
              <p14:cNvContentPartPr/>
              <p14:nvPr/>
            </p14:nvContentPartPr>
            <p14:xfrm>
              <a:off x="1959644" y="1637476"/>
              <a:ext cx="2878200" cy="295956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A1A1FEF4-00C0-3574-5671-9EC9D95BC6A4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950644" y="1628836"/>
                <a:ext cx="2895840" cy="29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B4804626-A1C3-1375-2AC9-C2ED73A73D97}"/>
                  </a:ext>
                </a:extLst>
              </p14:cNvPr>
              <p14:cNvContentPartPr/>
              <p14:nvPr/>
            </p14:nvContentPartPr>
            <p14:xfrm>
              <a:off x="4638404" y="3632596"/>
              <a:ext cx="474480" cy="49968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B4804626-A1C3-1375-2AC9-C2ED73A73D97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629404" y="3623956"/>
                <a:ext cx="492120" cy="51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B25EE00D-A14D-ADD1-3E70-B6A64828BEB9}"/>
                  </a:ext>
                </a:extLst>
              </p14:cNvPr>
              <p14:cNvContentPartPr/>
              <p14:nvPr/>
            </p14:nvContentPartPr>
            <p14:xfrm>
              <a:off x="5288924" y="4274476"/>
              <a:ext cx="446040" cy="42480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B25EE00D-A14D-ADD1-3E70-B6A64828BEB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280284" y="4265836"/>
                <a:ext cx="46368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BE75FE68-1D4A-456A-EBBA-E4F77FAF755B}"/>
                  </a:ext>
                </a:extLst>
              </p14:cNvPr>
              <p14:cNvContentPartPr/>
              <p14:nvPr/>
            </p14:nvContentPartPr>
            <p14:xfrm>
              <a:off x="2528084" y="2795956"/>
              <a:ext cx="973440" cy="94068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BE75FE68-1D4A-456A-EBBA-E4F77FAF755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519444" y="2786956"/>
                <a:ext cx="991080" cy="9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B051EEF3-7068-9928-E007-4DF4D70E5FF7}"/>
                  </a:ext>
                </a:extLst>
              </p14:cNvPr>
              <p14:cNvContentPartPr/>
              <p14:nvPr/>
            </p14:nvContentPartPr>
            <p14:xfrm>
              <a:off x="2464364" y="3489316"/>
              <a:ext cx="336960" cy="36036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B051EEF3-7068-9928-E007-4DF4D70E5FF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455364" y="3480316"/>
                <a:ext cx="35460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16D70BDE-9E6C-2D7B-E8B0-74063EDB07E2}"/>
                  </a:ext>
                </a:extLst>
              </p14:cNvPr>
              <p14:cNvContentPartPr/>
              <p14:nvPr/>
            </p14:nvContentPartPr>
            <p14:xfrm>
              <a:off x="1517924" y="3672556"/>
              <a:ext cx="76320" cy="16812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16D70BDE-9E6C-2D7B-E8B0-74063EDB07E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508924" y="3663556"/>
                <a:ext cx="939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1E8AF1D0-F737-C68A-593B-DCE30E627C3A}"/>
                  </a:ext>
                </a:extLst>
              </p14:cNvPr>
              <p14:cNvContentPartPr/>
              <p14:nvPr/>
            </p14:nvContentPartPr>
            <p14:xfrm>
              <a:off x="1457444" y="3661036"/>
              <a:ext cx="192600" cy="22032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1E8AF1D0-F737-C68A-593B-DCE30E627C3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448804" y="3652036"/>
                <a:ext cx="21024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48D6644F-A4CD-CA4B-7A13-D26B3E68A7EC}"/>
                  </a:ext>
                </a:extLst>
              </p14:cNvPr>
              <p14:cNvContentPartPr/>
              <p14:nvPr/>
            </p14:nvContentPartPr>
            <p14:xfrm>
              <a:off x="1660124" y="3634036"/>
              <a:ext cx="77400" cy="12204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48D6644F-A4CD-CA4B-7A13-D26B3E68A7E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651484" y="3625036"/>
                <a:ext cx="9504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A6B76EA8-776A-483D-C1CD-41E58B4F1C3F}"/>
                  </a:ext>
                </a:extLst>
              </p14:cNvPr>
              <p14:cNvContentPartPr/>
              <p14:nvPr/>
            </p14:nvContentPartPr>
            <p14:xfrm>
              <a:off x="1720244" y="3588316"/>
              <a:ext cx="109800" cy="12240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A6B76EA8-776A-483D-C1CD-41E58B4F1C3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711604" y="3579316"/>
                <a:ext cx="1274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413040B0-CEE2-5B47-2C2A-F4548C7B0429}"/>
                  </a:ext>
                </a:extLst>
              </p14:cNvPr>
              <p14:cNvContentPartPr/>
              <p14:nvPr/>
            </p14:nvContentPartPr>
            <p14:xfrm>
              <a:off x="1835084" y="3517036"/>
              <a:ext cx="79200" cy="15264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413040B0-CEE2-5B47-2C2A-F4548C7B042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826444" y="3508036"/>
                <a:ext cx="9684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E4EC1915-25C7-0202-DA8A-3E84596C7043}"/>
                  </a:ext>
                </a:extLst>
              </p14:cNvPr>
              <p14:cNvContentPartPr/>
              <p14:nvPr/>
            </p14:nvContentPartPr>
            <p14:xfrm>
              <a:off x="1921484" y="3357556"/>
              <a:ext cx="357120" cy="22752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E4EC1915-25C7-0202-DA8A-3E84596C7043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912484" y="3348556"/>
                <a:ext cx="37476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D54D04CD-29E5-83EC-E4EF-E335C1537DCA}"/>
                  </a:ext>
                </a:extLst>
              </p14:cNvPr>
              <p14:cNvContentPartPr/>
              <p14:nvPr/>
            </p14:nvContentPartPr>
            <p14:xfrm>
              <a:off x="2327204" y="3235156"/>
              <a:ext cx="172080" cy="11772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D54D04CD-29E5-83EC-E4EF-E335C1537DC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318204" y="3226156"/>
                <a:ext cx="1897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B6D804DE-0297-0E82-1602-171CEB0D85A0}"/>
                  </a:ext>
                </a:extLst>
              </p14:cNvPr>
              <p14:cNvContentPartPr/>
              <p14:nvPr/>
            </p14:nvContentPartPr>
            <p14:xfrm>
              <a:off x="2524844" y="3059116"/>
              <a:ext cx="128880" cy="24192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B6D804DE-0297-0E82-1602-171CEB0D85A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516204" y="3050476"/>
                <a:ext cx="1465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6DE485B5-C7AE-28F0-8E6E-F11DB959E70A}"/>
                  </a:ext>
                </a:extLst>
              </p14:cNvPr>
              <p14:cNvContentPartPr/>
              <p14:nvPr/>
            </p14:nvContentPartPr>
            <p14:xfrm>
              <a:off x="1604324" y="3990076"/>
              <a:ext cx="118080" cy="20376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6DE485B5-C7AE-28F0-8E6E-F11DB959E70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595684" y="3981076"/>
                <a:ext cx="13572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FED8F6BD-DC0E-FAB4-E4CD-022BCE678872}"/>
                  </a:ext>
                </a:extLst>
              </p14:cNvPr>
              <p14:cNvContentPartPr/>
              <p14:nvPr/>
            </p14:nvContentPartPr>
            <p14:xfrm>
              <a:off x="1724204" y="3963436"/>
              <a:ext cx="69480" cy="14400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FED8F6BD-DC0E-FAB4-E4CD-022BCE678872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715564" y="3954436"/>
                <a:ext cx="8712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F673B2DC-59CA-7061-3FFE-B888CE06E2DD}"/>
                  </a:ext>
                </a:extLst>
              </p14:cNvPr>
              <p14:cNvContentPartPr/>
              <p14:nvPr/>
            </p14:nvContentPartPr>
            <p14:xfrm>
              <a:off x="1808444" y="3914116"/>
              <a:ext cx="96120" cy="14148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F673B2DC-59CA-7061-3FFE-B888CE06E2DD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799444" y="3905116"/>
                <a:ext cx="11376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4A2BF9AD-4BF1-EA71-71A1-680E32B95883}"/>
                  </a:ext>
                </a:extLst>
              </p14:cNvPr>
              <p14:cNvContentPartPr/>
              <p14:nvPr/>
            </p14:nvContentPartPr>
            <p14:xfrm>
              <a:off x="1671284" y="4291036"/>
              <a:ext cx="97920" cy="24408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4A2BF9AD-4BF1-EA71-71A1-680E32B95883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662284" y="4282396"/>
                <a:ext cx="11556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03100A6A-FDA5-B71B-5E0D-8239E5ABC070}"/>
                  </a:ext>
                </a:extLst>
              </p14:cNvPr>
              <p14:cNvContentPartPr/>
              <p14:nvPr/>
            </p14:nvContentPartPr>
            <p14:xfrm>
              <a:off x="1772084" y="4414876"/>
              <a:ext cx="86400" cy="5256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03100A6A-FDA5-B71B-5E0D-8239E5ABC07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763444" y="4406236"/>
                <a:ext cx="10404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DF9942FF-7B91-7DBC-E232-713239A5BA6A}"/>
                  </a:ext>
                </a:extLst>
              </p14:cNvPr>
              <p14:cNvContentPartPr/>
              <p14:nvPr/>
            </p14:nvContentPartPr>
            <p14:xfrm>
              <a:off x="1871444" y="4313716"/>
              <a:ext cx="151920" cy="9540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DF9942FF-7B91-7DBC-E232-713239A5BA6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862804" y="4305076"/>
                <a:ext cx="16956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868AA7CD-0897-FE48-EA2C-60510DFB1C2D}"/>
                  </a:ext>
                </a:extLst>
              </p14:cNvPr>
              <p14:cNvContentPartPr/>
              <p14:nvPr/>
            </p14:nvContentPartPr>
            <p14:xfrm>
              <a:off x="2047484" y="4225516"/>
              <a:ext cx="82080" cy="14724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868AA7CD-0897-FE48-EA2C-60510DFB1C2D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038484" y="4216876"/>
                <a:ext cx="997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E53E984A-4DCB-C28A-D316-C05FCA73AFC9}"/>
                  </a:ext>
                </a:extLst>
              </p14:cNvPr>
              <p14:cNvContentPartPr/>
              <p14:nvPr/>
            </p14:nvContentPartPr>
            <p14:xfrm>
              <a:off x="2146124" y="4154956"/>
              <a:ext cx="327960" cy="16524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E53E984A-4DCB-C28A-D316-C05FCA73AFC9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137124" y="4146316"/>
                <a:ext cx="3456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993364DC-46B8-D686-EE33-9AFF13B5C4EF}"/>
                  </a:ext>
                </a:extLst>
              </p14:cNvPr>
              <p14:cNvContentPartPr/>
              <p14:nvPr/>
            </p14:nvContentPartPr>
            <p14:xfrm>
              <a:off x="2531684" y="3926716"/>
              <a:ext cx="428040" cy="24156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993364DC-46B8-D686-EE33-9AFF13B5C4EF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523044" y="3917716"/>
                <a:ext cx="44568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F1869DCC-5A13-0B14-63A4-28A002DE1A66}"/>
                  </a:ext>
                </a:extLst>
              </p14:cNvPr>
              <p14:cNvContentPartPr/>
              <p14:nvPr/>
            </p14:nvContentPartPr>
            <p14:xfrm>
              <a:off x="3007964" y="3829876"/>
              <a:ext cx="59040" cy="16452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F1869DCC-5A13-0B14-63A4-28A002DE1A66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999324" y="3821236"/>
                <a:ext cx="7668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2B3508D5-26EC-5BD8-75D4-5DCE65FCB523}"/>
                  </a:ext>
                </a:extLst>
              </p14:cNvPr>
              <p14:cNvContentPartPr/>
              <p14:nvPr/>
            </p14:nvContentPartPr>
            <p14:xfrm>
              <a:off x="2939924" y="3793516"/>
              <a:ext cx="230040" cy="26532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2B3508D5-26EC-5BD8-75D4-5DCE65FCB52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931284" y="3784876"/>
                <a:ext cx="24768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BF1E115D-964F-7B7B-DB0A-F591F6AFA01A}"/>
                  </a:ext>
                </a:extLst>
              </p14:cNvPr>
              <p14:cNvContentPartPr/>
              <p14:nvPr/>
            </p14:nvContentPartPr>
            <p14:xfrm>
              <a:off x="2493524" y="1931596"/>
              <a:ext cx="146520" cy="29880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BF1E115D-964F-7B7B-DB0A-F591F6AFA01A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484884" y="1922956"/>
                <a:ext cx="16416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98EA23BA-D9A0-DECF-A4F3-EF57E0C5FF4F}"/>
                  </a:ext>
                </a:extLst>
              </p14:cNvPr>
              <p14:cNvContentPartPr/>
              <p14:nvPr/>
            </p14:nvContentPartPr>
            <p14:xfrm>
              <a:off x="2678924" y="2157316"/>
              <a:ext cx="171000" cy="36864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98EA23BA-D9A0-DECF-A4F3-EF57E0C5FF4F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669924" y="2148316"/>
                <a:ext cx="18864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049B277F-C431-F198-EC94-0B487B889B35}"/>
                  </a:ext>
                </a:extLst>
              </p14:cNvPr>
              <p14:cNvContentPartPr/>
              <p14:nvPr/>
            </p14:nvContentPartPr>
            <p14:xfrm>
              <a:off x="2831924" y="2215636"/>
              <a:ext cx="230040" cy="46152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049B277F-C431-F198-EC94-0B487B889B35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823284" y="2206636"/>
                <a:ext cx="247680" cy="47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A93C95A9-C74A-C824-E78C-559D12E43737}"/>
                  </a:ext>
                </a:extLst>
              </p14:cNvPr>
              <p14:cNvContentPartPr/>
              <p14:nvPr/>
            </p14:nvContentPartPr>
            <p14:xfrm>
              <a:off x="3052244" y="2405716"/>
              <a:ext cx="217440" cy="50976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A93C95A9-C74A-C824-E78C-559D12E43737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3043604" y="2397076"/>
                <a:ext cx="235080" cy="52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928CBFA6-716C-9C24-E5CD-CD2A62962A9E}"/>
                  </a:ext>
                </a:extLst>
              </p14:cNvPr>
              <p14:cNvContentPartPr/>
              <p14:nvPr/>
            </p14:nvContentPartPr>
            <p14:xfrm>
              <a:off x="3178244" y="2599396"/>
              <a:ext cx="185040" cy="45072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928CBFA6-716C-9C24-E5CD-CD2A62962A9E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169604" y="2590396"/>
                <a:ext cx="20268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2C779C71-A355-9B2E-DF8C-4723080C1296}"/>
                  </a:ext>
                </a:extLst>
              </p14:cNvPr>
              <p14:cNvContentPartPr/>
              <p14:nvPr/>
            </p14:nvContentPartPr>
            <p14:xfrm>
              <a:off x="3421244" y="2801716"/>
              <a:ext cx="194400" cy="50256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2C779C71-A355-9B2E-DF8C-4723080C1296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3412604" y="2792716"/>
                <a:ext cx="21204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62D2C257-2382-E4EF-54D3-4BE696B0510F}"/>
                  </a:ext>
                </a:extLst>
              </p14:cNvPr>
              <p14:cNvContentPartPr/>
              <p14:nvPr/>
            </p14:nvContentPartPr>
            <p14:xfrm>
              <a:off x="3623924" y="2968396"/>
              <a:ext cx="147960" cy="505080"/>
            </p14:xfrm>
          </p:contentPart>
        </mc:Choice>
        <mc:Fallback xmlns=""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62D2C257-2382-E4EF-54D3-4BE696B0510F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3615284" y="2959396"/>
                <a:ext cx="16560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7D5C1345-D164-5F58-0ED4-01D9ED2D2D67}"/>
                  </a:ext>
                </a:extLst>
              </p14:cNvPr>
              <p14:cNvContentPartPr/>
              <p14:nvPr/>
            </p14:nvContentPartPr>
            <p14:xfrm>
              <a:off x="3778004" y="3047596"/>
              <a:ext cx="165600" cy="526680"/>
            </p14:xfrm>
          </p:contentPart>
        </mc:Choice>
        <mc:Fallback xmlns=""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7D5C1345-D164-5F58-0ED4-01D9ED2D2D67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3769004" y="3038956"/>
                <a:ext cx="183240" cy="54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E320E6F9-B9E4-431A-FBEB-914CA7549294}"/>
                  </a:ext>
                </a:extLst>
              </p14:cNvPr>
              <p14:cNvContentPartPr/>
              <p14:nvPr/>
            </p14:nvContentPartPr>
            <p14:xfrm>
              <a:off x="3954404" y="3351076"/>
              <a:ext cx="74160" cy="322920"/>
            </p14:xfrm>
          </p:contentPart>
        </mc:Choice>
        <mc:Fallback xmlns=""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E320E6F9-B9E4-431A-FBEB-914CA7549294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3945404" y="3342436"/>
                <a:ext cx="9180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D198D502-B47D-35B8-F22E-FCDAA4441ACB}"/>
                  </a:ext>
                </a:extLst>
              </p14:cNvPr>
              <p14:cNvContentPartPr/>
              <p14:nvPr/>
            </p14:nvContentPartPr>
            <p14:xfrm>
              <a:off x="4109204" y="3561676"/>
              <a:ext cx="266040" cy="35856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D198D502-B47D-35B8-F22E-FCDAA4441ACB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100204" y="3552676"/>
                <a:ext cx="283680" cy="37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uppieren 164">
            <a:extLst>
              <a:ext uri="{FF2B5EF4-FFF2-40B4-BE49-F238E27FC236}">
                <a16:creationId xmlns:a16="http://schemas.microsoft.com/office/drawing/2014/main" id="{CB6BD1C2-E240-503A-6B93-27B5794C7EE9}"/>
              </a:ext>
            </a:extLst>
          </p:cNvPr>
          <p:cNvGrpSpPr/>
          <p:nvPr/>
        </p:nvGrpSpPr>
        <p:grpSpPr>
          <a:xfrm>
            <a:off x="4470284" y="2718196"/>
            <a:ext cx="3180960" cy="2007000"/>
            <a:chOff x="4470284" y="2718196"/>
            <a:chExt cx="3180960" cy="200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A0FDB400-0609-5DFF-8186-095CEE673065}"/>
                    </a:ext>
                  </a:extLst>
                </p14:cNvPr>
                <p14:cNvContentPartPr/>
                <p14:nvPr/>
              </p14:nvContentPartPr>
              <p14:xfrm>
                <a:off x="4807604" y="3751756"/>
                <a:ext cx="12600" cy="2124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A0FDB400-0609-5DFF-8186-095CEE67306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798964" y="3742756"/>
                  <a:ext cx="302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53BEF03-7062-2514-28AB-51AE7C3454DC}"/>
                    </a:ext>
                  </a:extLst>
                </p14:cNvPr>
                <p14:cNvContentPartPr/>
                <p14:nvPr/>
              </p14:nvContentPartPr>
              <p14:xfrm>
                <a:off x="4733084" y="3937876"/>
                <a:ext cx="167400" cy="698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53BEF03-7062-2514-28AB-51AE7C3454D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724084" y="3928876"/>
                  <a:ext cx="1850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5C5CB78-F751-5E3E-645C-190019410669}"/>
                    </a:ext>
                  </a:extLst>
                </p14:cNvPr>
                <p14:cNvContentPartPr/>
                <p14:nvPr/>
              </p14:nvContentPartPr>
              <p14:xfrm>
                <a:off x="4701404" y="3703876"/>
                <a:ext cx="172080" cy="612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5C5CB78-F751-5E3E-645C-19001941066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692764" y="3695236"/>
                  <a:ext cx="1897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53AC8F0D-7866-830F-866C-D030C6000A89}"/>
                    </a:ext>
                  </a:extLst>
                </p14:cNvPr>
                <p14:cNvContentPartPr/>
                <p14:nvPr/>
              </p14:nvContentPartPr>
              <p14:xfrm>
                <a:off x="4970324" y="3896476"/>
                <a:ext cx="33480" cy="1000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53AC8F0D-7866-830F-866C-D030C6000A8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961324" y="3887836"/>
                  <a:ext cx="511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C007D1D-8560-0855-C857-D4AB9C27BD01}"/>
                    </a:ext>
                  </a:extLst>
                </p14:cNvPr>
                <p14:cNvContentPartPr/>
                <p14:nvPr/>
              </p14:nvContentPartPr>
              <p14:xfrm>
                <a:off x="4908404" y="3861916"/>
                <a:ext cx="185040" cy="2026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C007D1D-8560-0855-C857-D4AB9C27BD0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899404" y="3852916"/>
                  <a:ext cx="2026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550555F-5EF3-9B28-0438-16C6F8D7DF9C}"/>
                    </a:ext>
                  </a:extLst>
                </p14:cNvPr>
                <p14:cNvContentPartPr/>
                <p14:nvPr/>
              </p14:nvContentPartPr>
              <p14:xfrm>
                <a:off x="4558124" y="3425596"/>
                <a:ext cx="505080" cy="1936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550555F-5EF3-9B28-0438-16C6F8D7DF9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549484" y="3416956"/>
                  <a:ext cx="5227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3096607-B1F5-AA09-8EDC-E35DC8372699}"/>
                    </a:ext>
                  </a:extLst>
                </p14:cNvPr>
                <p14:cNvContentPartPr/>
                <p14:nvPr/>
              </p14:nvContentPartPr>
              <p14:xfrm>
                <a:off x="4470284" y="3454036"/>
                <a:ext cx="254520" cy="2163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3096607-B1F5-AA09-8EDC-E35DC837269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461284" y="3445036"/>
                  <a:ext cx="2721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46B542BC-486C-3E94-5B60-E2F3E3EA583F}"/>
                    </a:ext>
                  </a:extLst>
                </p14:cNvPr>
                <p14:cNvContentPartPr/>
                <p14:nvPr/>
              </p14:nvContentPartPr>
              <p14:xfrm>
                <a:off x="5217284" y="3247036"/>
                <a:ext cx="54000" cy="2192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46B542BC-486C-3E94-5B60-E2F3E3EA583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208644" y="3238396"/>
                  <a:ext cx="716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40446C46-E0A5-FBA2-DA92-1BEDD8DF5FDE}"/>
                    </a:ext>
                  </a:extLst>
                </p14:cNvPr>
                <p14:cNvContentPartPr/>
                <p14:nvPr/>
              </p14:nvContentPartPr>
              <p14:xfrm>
                <a:off x="5130164" y="3208156"/>
                <a:ext cx="226440" cy="2613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40446C46-E0A5-FBA2-DA92-1BEDD8DF5FD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121524" y="3199516"/>
                  <a:ext cx="2440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C7189044-D5C7-3645-A499-6C39313B06FB}"/>
                    </a:ext>
                  </a:extLst>
                </p14:cNvPr>
                <p14:cNvContentPartPr/>
                <p14:nvPr/>
              </p14:nvContentPartPr>
              <p14:xfrm>
                <a:off x="5352284" y="3279436"/>
                <a:ext cx="154080" cy="1108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C7189044-D5C7-3645-A499-6C39313B06F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343284" y="3270436"/>
                  <a:ext cx="171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9725595D-6876-049A-D916-C65D1BD8A7B9}"/>
                    </a:ext>
                  </a:extLst>
                </p14:cNvPr>
                <p14:cNvContentPartPr/>
                <p14:nvPr/>
              </p14:nvContentPartPr>
              <p14:xfrm>
                <a:off x="5566484" y="3162076"/>
                <a:ext cx="227520" cy="1987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9725595D-6876-049A-D916-C65D1BD8A7B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557844" y="3153436"/>
                  <a:ext cx="2451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B2B327C0-8026-383F-28A5-14376B552A91}"/>
                    </a:ext>
                  </a:extLst>
                </p14:cNvPr>
                <p14:cNvContentPartPr/>
                <p14:nvPr/>
              </p14:nvContentPartPr>
              <p14:xfrm>
                <a:off x="5794004" y="3049756"/>
                <a:ext cx="123480" cy="3420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B2B327C0-8026-383F-28A5-14376B552A9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785004" y="3041116"/>
                  <a:ext cx="1411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7B72F3FC-72A1-182E-3664-26AF33C18B0C}"/>
                    </a:ext>
                  </a:extLst>
                </p14:cNvPr>
                <p14:cNvContentPartPr/>
                <p14:nvPr/>
              </p14:nvContentPartPr>
              <p14:xfrm>
                <a:off x="5919284" y="3017716"/>
                <a:ext cx="572040" cy="3070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7B72F3FC-72A1-182E-3664-26AF33C18B0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910284" y="3009076"/>
                  <a:ext cx="5896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4997A76-52F1-8921-02CF-8062B536A957}"/>
                    </a:ext>
                  </a:extLst>
                </p14:cNvPr>
                <p14:cNvContentPartPr/>
                <p14:nvPr/>
              </p14:nvContentPartPr>
              <p14:xfrm>
                <a:off x="6542444" y="2984956"/>
                <a:ext cx="104760" cy="1022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4997A76-52F1-8921-02CF-8062B536A95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533804" y="2976316"/>
                  <a:ext cx="1224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B934BBEB-4890-7F1C-9E52-01E671277559}"/>
                    </a:ext>
                  </a:extLst>
                </p14:cNvPr>
                <p14:cNvContentPartPr/>
                <p14:nvPr/>
              </p14:nvContentPartPr>
              <p14:xfrm>
                <a:off x="6547124" y="3007636"/>
                <a:ext cx="119160" cy="298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B934BBEB-4890-7F1C-9E52-01E67127755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538484" y="2998636"/>
                  <a:ext cx="1368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4E77030-95CB-73E0-9270-724924C66985}"/>
                    </a:ext>
                  </a:extLst>
                </p14:cNvPr>
                <p14:cNvContentPartPr/>
                <p14:nvPr/>
              </p14:nvContentPartPr>
              <p14:xfrm>
                <a:off x="6677084" y="2798476"/>
                <a:ext cx="147960" cy="2253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4E77030-95CB-73E0-9270-724924C6698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668444" y="2789836"/>
                  <a:ext cx="1656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919F5050-BE8C-1015-7F26-4A9983DD2BA1}"/>
                    </a:ext>
                  </a:extLst>
                </p14:cNvPr>
                <p14:cNvContentPartPr/>
                <p14:nvPr/>
              </p14:nvContentPartPr>
              <p14:xfrm>
                <a:off x="6769604" y="2718196"/>
                <a:ext cx="662400" cy="2883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919F5050-BE8C-1015-7F26-4A9983DD2BA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760604" y="2709556"/>
                  <a:ext cx="6800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C7D736A-245E-4AAA-6AF2-7D9459367DFD}"/>
                    </a:ext>
                  </a:extLst>
                </p14:cNvPr>
                <p14:cNvContentPartPr/>
                <p14:nvPr/>
              </p14:nvContentPartPr>
              <p14:xfrm>
                <a:off x="5816684" y="3471676"/>
                <a:ext cx="236880" cy="1756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C7D736A-245E-4AAA-6AF2-7D9459367DF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808044" y="3462676"/>
                  <a:ext cx="2545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A39E4A18-DD64-DDFC-3F83-72FAC908229B}"/>
                    </a:ext>
                  </a:extLst>
                </p14:cNvPr>
                <p14:cNvContentPartPr/>
                <p14:nvPr/>
              </p14:nvContentPartPr>
              <p14:xfrm>
                <a:off x="6100004" y="3459076"/>
                <a:ext cx="99360" cy="1198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A39E4A18-DD64-DDFC-3F83-72FAC908229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091364" y="3450076"/>
                  <a:ext cx="117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6A6AC1FE-CF64-A86A-A684-4085861E8B98}"/>
                    </a:ext>
                  </a:extLst>
                </p14:cNvPr>
                <p14:cNvContentPartPr/>
                <p14:nvPr/>
              </p14:nvContentPartPr>
              <p14:xfrm>
                <a:off x="6264884" y="3303916"/>
                <a:ext cx="166680" cy="2109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6A6AC1FE-CF64-A86A-A684-4085861E8B9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256244" y="3295276"/>
                  <a:ext cx="1843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BE4D0FF-B499-2253-326F-C2E6E44F7A9D}"/>
                    </a:ext>
                  </a:extLst>
                </p14:cNvPr>
                <p14:cNvContentPartPr/>
                <p14:nvPr/>
              </p14:nvContentPartPr>
              <p14:xfrm>
                <a:off x="6389804" y="3440356"/>
                <a:ext cx="68400" cy="327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BE4D0FF-B499-2253-326F-C2E6E44F7A9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380804" y="3431716"/>
                  <a:ext cx="860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08CFDE20-906B-D9AF-E659-966A2A520538}"/>
                    </a:ext>
                  </a:extLst>
                </p14:cNvPr>
                <p14:cNvContentPartPr/>
                <p14:nvPr/>
              </p14:nvContentPartPr>
              <p14:xfrm>
                <a:off x="6461084" y="3392116"/>
                <a:ext cx="207720" cy="633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08CFDE20-906B-D9AF-E659-966A2A52053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452084" y="3383116"/>
                  <a:ext cx="2253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E961F39-B65A-E5AA-8680-EFCA6187D097}"/>
                    </a:ext>
                  </a:extLst>
                </p14:cNvPr>
                <p14:cNvContentPartPr/>
                <p14:nvPr/>
              </p14:nvContentPartPr>
              <p14:xfrm>
                <a:off x="6689684" y="3312556"/>
                <a:ext cx="83880" cy="1238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E961F39-B65A-E5AA-8680-EFCA6187D09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680684" y="3303556"/>
                  <a:ext cx="1015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EB952ABE-0414-2788-5C55-847A8BE4CD9D}"/>
                    </a:ext>
                  </a:extLst>
                </p14:cNvPr>
                <p14:cNvContentPartPr/>
                <p14:nvPr/>
              </p14:nvContentPartPr>
              <p14:xfrm>
                <a:off x="6776084" y="3251356"/>
                <a:ext cx="365040" cy="1375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EB952ABE-0414-2788-5C55-847A8BE4CD9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767444" y="3242356"/>
                  <a:ext cx="3826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5139CA92-15FD-1C16-F947-DC05D5EE20BE}"/>
                    </a:ext>
                  </a:extLst>
                </p14:cNvPr>
                <p14:cNvContentPartPr/>
                <p14:nvPr/>
              </p14:nvContentPartPr>
              <p14:xfrm>
                <a:off x="7198364" y="3012676"/>
                <a:ext cx="452880" cy="23760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5139CA92-15FD-1C16-F947-DC05D5EE20B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189364" y="3003676"/>
                  <a:ext cx="4705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752D5383-EBE4-102F-87B0-E4B642F41752}"/>
                    </a:ext>
                  </a:extLst>
                </p14:cNvPr>
                <p14:cNvContentPartPr/>
                <p14:nvPr/>
              </p14:nvContentPartPr>
              <p14:xfrm>
                <a:off x="6644324" y="3684076"/>
                <a:ext cx="38160" cy="1537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752D5383-EBE4-102F-87B0-E4B642F4175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635324" y="3675076"/>
                  <a:ext cx="558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E5A134EE-5019-7C23-6BFB-BBFF605737FF}"/>
                    </a:ext>
                  </a:extLst>
                </p14:cNvPr>
                <p14:cNvContentPartPr/>
                <p14:nvPr/>
              </p14:nvContentPartPr>
              <p14:xfrm>
                <a:off x="6486644" y="3623596"/>
                <a:ext cx="321120" cy="2656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E5A134EE-5019-7C23-6BFB-BBFF605737F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478004" y="3614956"/>
                  <a:ext cx="3387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4C49A8B-AFC0-6AEC-7174-79FFAA4F55BC}"/>
                    </a:ext>
                  </a:extLst>
                </p14:cNvPr>
                <p14:cNvContentPartPr/>
                <p14:nvPr/>
              </p14:nvContentPartPr>
              <p14:xfrm>
                <a:off x="5368484" y="4387516"/>
                <a:ext cx="26640" cy="1468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4C49A8B-AFC0-6AEC-7174-79FFAA4F55B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359844" y="4378516"/>
                  <a:ext cx="442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CFF8A6B-2239-4906-B056-FE7631A96314}"/>
                    </a:ext>
                  </a:extLst>
                </p14:cNvPr>
                <p14:cNvContentPartPr/>
                <p14:nvPr/>
              </p14:nvContentPartPr>
              <p14:xfrm>
                <a:off x="5333204" y="4493356"/>
                <a:ext cx="155160" cy="529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CFF8A6B-2239-4906-B056-FE7631A9631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324204" y="4484716"/>
                  <a:ext cx="172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6F078B1-7155-9716-E804-B5B2FEF64AB7}"/>
                    </a:ext>
                  </a:extLst>
                </p14:cNvPr>
                <p14:cNvContentPartPr/>
                <p14:nvPr/>
              </p14:nvContentPartPr>
              <p14:xfrm>
                <a:off x="5293964" y="4365556"/>
                <a:ext cx="142920" cy="162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6F078B1-7155-9716-E804-B5B2FEF64AB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284964" y="4356556"/>
                  <a:ext cx="1605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84F712B-FAB6-B657-38D3-363B5C3893E7}"/>
                    </a:ext>
                  </a:extLst>
                </p14:cNvPr>
                <p14:cNvContentPartPr/>
                <p14:nvPr/>
              </p14:nvContentPartPr>
              <p14:xfrm>
                <a:off x="5522204" y="4431076"/>
                <a:ext cx="80280" cy="1346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84F712B-FAB6-B657-38D3-363B5C3893E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513564" y="4422436"/>
                  <a:ext cx="979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474F5A0-10D9-AC88-CB59-6C78CEB74327}"/>
                    </a:ext>
                  </a:extLst>
                </p14:cNvPr>
                <p14:cNvContentPartPr/>
                <p14:nvPr/>
              </p14:nvContentPartPr>
              <p14:xfrm>
                <a:off x="5534804" y="4504156"/>
                <a:ext cx="59040" cy="169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474F5A0-10D9-AC88-CB59-6C78CEB7432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525804" y="4495516"/>
                  <a:ext cx="766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5D7EA12C-F0EA-C25B-D559-6DBB4295B261}"/>
                    </a:ext>
                  </a:extLst>
                </p14:cNvPr>
                <p14:cNvContentPartPr/>
                <p14:nvPr/>
              </p14:nvContentPartPr>
              <p14:xfrm>
                <a:off x="5299364" y="4243516"/>
                <a:ext cx="473760" cy="4816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5D7EA12C-F0EA-C25B-D559-6DBB4295B26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290364" y="4234876"/>
                  <a:ext cx="49140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AA4A5F91-AE04-9309-FE3D-27AD70D9F355}"/>
                    </a:ext>
                  </a:extLst>
                </p14:cNvPr>
                <p14:cNvContentPartPr/>
                <p14:nvPr/>
              </p14:nvContentPartPr>
              <p14:xfrm>
                <a:off x="4667564" y="3667516"/>
                <a:ext cx="462240" cy="4795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AA4A5F91-AE04-9309-FE3D-27AD70D9F35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658564" y="3658516"/>
                  <a:ext cx="479880" cy="49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B2D66819-B24E-B505-B7B6-A8BC7E222046}"/>
                  </a:ext>
                </a:extLst>
              </p14:cNvPr>
              <p14:cNvContentPartPr/>
              <p14:nvPr/>
            </p14:nvContentPartPr>
            <p14:xfrm>
              <a:off x="3495764" y="3017716"/>
              <a:ext cx="29880" cy="102240"/>
            </p14:xfrm>
          </p:contentPart>
        </mc:Choice>
        <mc:Fallback xmlns=""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B2D66819-B24E-B505-B7B6-A8BC7E222046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3486764" y="3008716"/>
                <a:ext cx="47520" cy="11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uppieren 174">
            <a:extLst>
              <a:ext uri="{FF2B5EF4-FFF2-40B4-BE49-F238E27FC236}">
                <a16:creationId xmlns:a16="http://schemas.microsoft.com/office/drawing/2014/main" id="{C4FFA68D-B1DE-8BCE-454B-DC30377344C3}"/>
              </a:ext>
            </a:extLst>
          </p:cNvPr>
          <p:cNvGrpSpPr/>
          <p:nvPr/>
        </p:nvGrpSpPr>
        <p:grpSpPr>
          <a:xfrm>
            <a:off x="3314324" y="2783716"/>
            <a:ext cx="1312920" cy="541440"/>
            <a:chOff x="3314324" y="2783716"/>
            <a:chExt cx="1312920" cy="54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A2601D0D-8269-60EF-B753-A7D9B9DBEEE2}"/>
                    </a:ext>
                  </a:extLst>
                </p14:cNvPr>
                <p14:cNvContentPartPr/>
                <p14:nvPr/>
              </p14:nvContentPartPr>
              <p14:xfrm>
                <a:off x="3314324" y="3181876"/>
                <a:ext cx="155520" cy="1432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A2601D0D-8269-60EF-B753-A7D9B9DBEEE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305684" y="3172876"/>
                  <a:ext cx="1731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E6A54F70-7227-BDAB-1E30-2291030D8C5E}"/>
                    </a:ext>
                  </a:extLst>
                </p14:cNvPr>
                <p14:cNvContentPartPr/>
                <p14:nvPr/>
              </p14:nvContentPartPr>
              <p14:xfrm>
                <a:off x="3373004" y="3110236"/>
                <a:ext cx="142200" cy="1551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E6A54F70-7227-BDAB-1E30-2291030D8C5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364364" y="3101236"/>
                  <a:ext cx="1598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AF69C714-09C2-A847-8F63-F66E9EC094C0}"/>
                    </a:ext>
                  </a:extLst>
                </p14:cNvPr>
                <p14:cNvContentPartPr/>
                <p14:nvPr/>
              </p14:nvContentPartPr>
              <p14:xfrm>
                <a:off x="3561644" y="2808196"/>
                <a:ext cx="151560" cy="1800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AF69C714-09C2-A847-8F63-F66E9EC094C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553004" y="2799196"/>
                  <a:ext cx="1692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10FC3322-1157-FBE5-EE9B-BDC1FF40C84A}"/>
                    </a:ext>
                  </a:extLst>
                </p14:cNvPr>
                <p14:cNvContentPartPr/>
                <p14:nvPr/>
              </p14:nvContentPartPr>
              <p14:xfrm>
                <a:off x="3514844" y="2899276"/>
                <a:ext cx="160560" cy="12672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10FC3322-1157-FBE5-EE9B-BDC1FF40C84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506204" y="2890276"/>
                  <a:ext cx="1782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C651024C-8A74-2FD0-B21B-F31B078E45A8}"/>
                    </a:ext>
                  </a:extLst>
                </p14:cNvPr>
                <p14:cNvContentPartPr/>
                <p14:nvPr/>
              </p14:nvContentPartPr>
              <p14:xfrm>
                <a:off x="3672164" y="2783716"/>
                <a:ext cx="955080" cy="3286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C651024C-8A74-2FD0-B21B-F31B078E45A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663164" y="2775076"/>
                  <a:ext cx="9727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1D45E241-1F82-1C4A-A053-DFAFC2525AE6}"/>
                    </a:ext>
                  </a:extLst>
                </p14:cNvPr>
                <p14:cNvContentPartPr/>
                <p14:nvPr/>
              </p14:nvContentPartPr>
              <p14:xfrm>
                <a:off x="3586124" y="2968396"/>
                <a:ext cx="348480" cy="2566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1D45E241-1F82-1C4A-A053-DFAFC2525AE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577124" y="2959396"/>
                  <a:ext cx="366120" cy="27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uppieren 216">
            <a:extLst>
              <a:ext uri="{FF2B5EF4-FFF2-40B4-BE49-F238E27FC236}">
                <a16:creationId xmlns:a16="http://schemas.microsoft.com/office/drawing/2014/main" id="{182FBB6C-9FE8-08E0-66DD-7F4F39DDFDDD}"/>
              </a:ext>
            </a:extLst>
          </p:cNvPr>
          <p:cNvGrpSpPr/>
          <p:nvPr/>
        </p:nvGrpSpPr>
        <p:grpSpPr>
          <a:xfrm>
            <a:off x="4643804" y="972556"/>
            <a:ext cx="6287400" cy="1658880"/>
            <a:chOff x="4643804" y="972556"/>
            <a:chExt cx="6287400" cy="165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BA725D31-D2E8-4515-30D8-34A978B609D2}"/>
                    </a:ext>
                  </a:extLst>
                </p14:cNvPr>
                <p14:cNvContentPartPr/>
                <p14:nvPr/>
              </p14:nvContentPartPr>
              <p14:xfrm>
                <a:off x="4752164" y="2334796"/>
                <a:ext cx="64440" cy="1825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BA725D31-D2E8-4515-30D8-34A978B609D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743164" y="2325796"/>
                  <a:ext cx="820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61A3258B-8192-6CE0-99D6-10E3E1140252}"/>
                    </a:ext>
                  </a:extLst>
                </p14:cNvPr>
                <p14:cNvContentPartPr/>
                <p14:nvPr/>
              </p14:nvContentPartPr>
              <p14:xfrm>
                <a:off x="4714004" y="2433796"/>
                <a:ext cx="189360" cy="1288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61A3258B-8192-6CE0-99D6-10E3E114025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705004" y="2424796"/>
                  <a:ext cx="2070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8AB1DC9D-A868-82D6-AED3-F3D024C3FF4D}"/>
                    </a:ext>
                  </a:extLst>
                </p14:cNvPr>
                <p14:cNvContentPartPr/>
                <p14:nvPr/>
              </p14:nvContentPartPr>
              <p14:xfrm>
                <a:off x="4643804" y="2275756"/>
                <a:ext cx="370800" cy="1443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8AB1DC9D-A868-82D6-AED3-F3D024C3FF4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634804" y="2267116"/>
                  <a:ext cx="388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C140F3E0-2448-AE6D-D537-8327AA0272ED}"/>
                    </a:ext>
                  </a:extLst>
                </p14:cNvPr>
                <p14:cNvContentPartPr/>
                <p14:nvPr/>
              </p14:nvContentPartPr>
              <p14:xfrm>
                <a:off x="5165084" y="2113756"/>
                <a:ext cx="366480" cy="2044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C140F3E0-2448-AE6D-D537-8327AA0272E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156084" y="2105116"/>
                  <a:ext cx="3841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C2DB796F-3A24-1EEC-F1DB-8FBB0DC967F5}"/>
                    </a:ext>
                  </a:extLst>
                </p14:cNvPr>
                <p14:cNvContentPartPr/>
                <p14:nvPr/>
              </p14:nvContentPartPr>
              <p14:xfrm>
                <a:off x="5464604" y="2057956"/>
                <a:ext cx="20880" cy="79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C2DB796F-3A24-1EEC-F1DB-8FBB0DC967F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455604" y="2049316"/>
                  <a:ext cx="38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FF1EF4F7-7B5C-847F-61AF-FD5A602E5D8F}"/>
                    </a:ext>
                  </a:extLst>
                </p14:cNvPr>
                <p14:cNvContentPartPr/>
                <p14:nvPr/>
              </p14:nvContentPartPr>
              <p14:xfrm>
                <a:off x="5547044" y="2085316"/>
                <a:ext cx="155880" cy="1432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FF1EF4F7-7B5C-847F-61AF-FD5A602E5D8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538044" y="2076676"/>
                  <a:ext cx="1735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A2DB239F-02EE-E952-3819-21EFC404C846}"/>
                    </a:ext>
                  </a:extLst>
                </p14:cNvPr>
                <p14:cNvContentPartPr/>
                <p14:nvPr/>
              </p14:nvContentPartPr>
              <p14:xfrm>
                <a:off x="5714084" y="2065516"/>
                <a:ext cx="335880" cy="8064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A2DB239F-02EE-E952-3819-21EFC404C84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705084" y="2056876"/>
                  <a:ext cx="3535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DC40386C-218A-22F8-C8DF-DC4CA3FE2E73}"/>
                    </a:ext>
                  </a:extLst>
                </p14:cNvPr>
                <p14:cNvContentPartPr/>
                <p14:nvPr/>
              </p14:nvContentPartPr>
              <p14:xfrm>
                <a:off x="6290804" y="1847716"/>
                <a:ext cx="43200" cy="1742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DC40386C-218A-22F8-C8DF-DC4CA3FE2E7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281804" y="1838716"/>
                  <a:ext cx="608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5F02B1F2-FC14-E169-9A14-4330090D1791}"/>
                    </a:ext>
                  </a:extLst>
                </p14:cNvPr>
                <p14:cNvContentPartPr/>
                <p14:nvPr/>
              </p14:nvContentPartPr>
              <p14:xfrm>
                <a:off x="6213764" y="1823956"/>
                <a:ext cx="198000" cy="2268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5F02B1F2-FC14-E169-9A14-4330090D179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205124" y="1814956"/>
                  <a:ext cx="2156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1349F79C-BF70-763E-3A25-14652D055087}"/>
                    </a:ext>
                  </a:extLst>
                </p14:cNvPr>
                <p14:cNvContentPartPr/>
                <p14:nvPr/>
              </p14:nvContentPartPr>
              <p14:xfrm>
                <a:off x="6443084" y="1790836"/>
                <a:ext cx="369720" cy="16596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1349F79C-BF70-763E-3A25-14652D05508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434084" y="1781836"/>
                  <a:ext cx="3873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440FC203-D39D-1049-DF8B-4518C3B1E6F8}"/>
                    </a:ext>
                  </a:extLst>
                </p14:cNvPr>
                <p14:cNvContentPartPr/>
                <p14:nvPr/>
              </p14:nvContentPartPr>
              <p14:xfrm>
                <a:off x="6761684" y="1710196"/>
                <a:ext cx="44280" cy="1008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440FC203-D39D-1049-DF8B-4518C3B1E6F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753044" y="1701556"/>
                  <a:ext cx="61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B70E95D2-E81D-5172-3C14-EB812BD8F407}"/>
                    </a:ext>
                  </a:extLst>
                </p14:cNvPr>
                <p14:cNvContentPartPr/>
                <p14:nvPr/>
              </p14:nvContentPartPr>
              <p14:xfrm>
                <a:off x="6880124" y="1630996"/>
                <a:ext cx="185760" cy="2314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B70E95D2-E81D-5172-3C14-EB812BD8F40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871124" y="1621996"/>
                  <a:ext cx="2034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CC26D09D-0AD4-DC6B-FA2F-512BF089BFEB}"/>
                    </a:ext>
                  </a:extLst>
                </p14:cNvPr>
                <p14:cNvContentPartPr/>
                <p14:nvPr/>
              </p14:nvContentPartPr>
              <p14:xfrm>
                <a:off x="5327084" y="2429116"/>
                <a:ext cx="202320" cy="20232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CC26D09D-0AD4-DC6B-FA2F-512BF089BFE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318444" y="2420476"/>
                  <a:ext cx="2199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EA9158F7-3EAC-8CD4-CAAC-67FDF1280566}"/>
                    </a:ext>
                  </a:extLst>
                </p14:cNvPr>
                <p14:cNvContentPartPr/>
                <p14:nvPr/>
              </p14:nvContentPartPr>
              <p14:xfrm>
                <a:off x="5498804" y="2558716"/>
                <a:ext cx="74520" cy="277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EA9158F7-3EAC-8CD4-CAAC-67FDF128056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489804" y="2549716"/>
                  <a:ext cx="921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ED74E90C-C335-8BDB-0558-6EFECF95D27D}"/>
                    </a:ext>
                  </a:extLst>
                </p14:cNvPr>
                <p14:cNvContentPartPr/>
                <p14:nvPr/>
              </p14:nvContentPartPr>
              <p14:xfrm>
                <a:off x="5593844" y="2435236"/>
                <a:ext cx="282240" cy="1029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ED74E90C-C335-8BDB-0558-6EFECF95D27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584844" y="2426236"/>
                  <a:ext cx="299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B570D5D7-FB89-F60E-B952-EC8040950FAC}"/>
                    </a:ext>
                  </a:extLst>
                </p14:cNvPr>
                <p14:cNvContentPartPr/>
                <p14:nvPr/>
              </p14:nvContentPartPr>
              <p14:xfrm>
                <a:off x="5916764" y="2390236"/>
                <a:ext cx="111600" cy="993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B570D5D7-FB89-F60E-B952-EC8040950FA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907764" y="2381236"/>
                  <a:ext cx="1292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26810B00-3E52-0E60-78CB-FE625CFDC420}"/>
                    </a:ext>
                  </a:extLst>
                </p14:cNvPr>
                <p14:cNvContentPartPr/>
                <p14:nvPr/>
              </p14:nvContentPartPr>
              <p14:xfrm>
                <a:off x="6043844" y="2352796"/>
                <a:ext cx="233280" cy="11700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26810B00-3E52-0E60-78CB-FE625CFDC42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034844" y="2344156"/>
                  <a:ext cx="2509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82956ABF-2D94-95F9-D268-760E0BEF028F}"/>
                    </a:ext>
                  </a:extLst>
                </p14:cNvPr>
                <p14:cNvContentPartPr/>
                <p14:nvPr/>
              </p14:nvContentPartPr>
              <p14:xfrm>
                <a:off x="5667284" y="2307436"/>
                <a:ext cx="100440" cy="309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82956ABF-2D94-95F9-D268-760E0BEF028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658644" y="2298436"/>
                  <a:ext cx="1180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20AA1A1B-2329-937A-6AB9-8FFE700BE1E9}"/>
                    </a:ext>
                  </a:extLst>
                </p14:cNvPr>
                <p14:cNvContentPartPr/>
                <p14:nvPr/>
              </p14:nvContentPartPr>
              <p14:xfrm>
                <a:off x="6370364" y="2246956"/>
                <a:ext cx="196200" cy="1288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20AA1A1B-2329-937A-6AB9-8FFE700BE1E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361724" y="2238316"/>
                  <a:ext cx="2138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1EB9FD1D-C18B-1A4C-13E4-D1183A1D912D}"/>
                    </a:ext>
                  </a:extLst>
                </p14:cNvPr>
                <p14:cNvContentPartPr/>
                <p14:nvPr/>
              </p14:nvContentPartPr>
              <p14:xfrm>
                <a:off x="6531644" y="2116276"/>
                <a:ext cx="48240" cy="3024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1EB9FD1D-C18B-1A4C-13E4-D1183A1D912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523004" y="2107636"/>
                  <a:ext cx="65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0FAB591E-B6CB-2246-BB50-D8D8A6F8A191}"/>
                    </a:ext>
                  </a:extLst>
                </p14:cNvPr>
                <p14:cNvContentPartPr/>
                <p14:nvPr/>
              </p14:nvContentPartPr>
              <p14:xfrm>
                <a:off x="6653324" y="2073076"/>
                <a:ext cx="113400" cy="2098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0FAB591E-B6CB-2246-BB50-D8D8A6F8A19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644324" y="2064076"/>
                  <a:ext cx="1310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30AE7B78-B737-3608-C02F-178B290CFD64}"/>
                    </a:ext>
                  </a:extLst>
                </p14:cNvPr>
                <p14:cNvContentPartPr/>
                <p14:nvPr/>
              </p14:nvContentPartPr>
              <p14:xfrm>
                <a:off x="6869684" y="2035276"/>
                <a:ext cx="117360" cy="1353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30AE7B78-B737-3608-C02F-178B290CFD6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860684" y="2026636"/>
                  <a:ext cx="1350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A30B614D-DDEE-1832-F398-B711B0E731D5}"/>
                    </a:ext>
                  </a:extLst>
                </p14:cNvPr>
                <p14:cNvContentPartPr/>
                <p14:nvPr/>
              </p14:nvContentPartPr>
              <p14:xfrm>
                <a:off x="7052924" y="1994236"/>
                <a:ext cx="153000" cy="11412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A30B614D-DDEE-1832-F398-B711B0E731D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043924" y="1985236"/>
                  <a:ext cx="1706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0A93B7E4-5A46-0212-CB3B-16BA97FF45E8}"/>
                    </a:ext>
                  </a:extLst>
                </p14:cNvPr>
                <p14:cNvContentPartPr/>
                <p14:nvPr/>
              </p14:nvContentPartPr>
              <p14:xfrm>
                <a:off x="7173164" y="1870756"/>
                <a:ext cx="17280" cy="183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0A93B7E4-5A46-0212-CB3B-16BA97FF45E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164164" y="1862116"/>
                  <a:ext cx="34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80667A2F-05B5-CB13-6E58-1B0455FADB5E}"/>
                    </a:ext>
                  </a:extLst>
                </p14:cNvPr>
                <p14:cNvContentPartPr/>
                <p14:nvPr/>
              </p14:nvContentPartPr>
              <p14:xfrm>
                <a:off x="7247324" y="1839796"/>
                <a:ext cx="144000" cy="2109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80667A2F-05B5-CB13-6E58-1B0455FADB5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238684" y="1830796"/>
                  <a:ext cx="1616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0AB691C7-96D1-0A8E-E04E-6C853C56EC2F}"/>
                    </a:ext>
                  </a:extLst>
                </p14:cNvPr>
                <p14:cNvContentPartPr/>
                <p14:nvPr/>
              </p14:nvContentPartPr>
              <p14:xfrm>
                <a:off x="7445684" y="1825396"/>
                <a:ext cx="164520" cy="1818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0AB691C7-96D1-0A8E-E04E-6C853C56EC2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436684" y="1816396"/>
                  <a:ext cx="1821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5E5F2B11-6C8D-AF32-153F-A7447E8E92A4}"/>
                    </a:ext>
                  </a:extLst>
                </p14:cNvPr>
                <p14:cNvContentPartPr/>
                <p14:nvPr/>
              </p14:nvContentPartPr>
              <p14:xfrm>
                <a:off x="7810364" y="1660516"/>
                <a:ext cx="406800" cy="20736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5E5F2B11-6C8D-AF32-153F-A7447E8E92A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801724" y="1651876"/>
                  <a:ext cx="4244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DF904ECA-F8F0-D2AD-1DED-AC1CB97439B6}"/>
                    </a:ext>
                  </a:extLst>
                </p14:cNvPr>
                <p14:cNvContentPartPr/>
                <p14:nvPr/>
              </p14:nvContentPartPr>
              <p14:xfrm>
                <a:off x="8262884" y="1485196"/>
                <a:ext cx="188640" cy="27936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DF904ECA-F8F0-D2AD-1DED-AC1CB97439B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254244" y="1476556"/>
                  <a:ext cx="20628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8B0EDDCF-A2B5-C80F-051B-545BD3B6ADA7}"/>
                    </a:ext>
                  </a:extLst>
                </p14:cNvPr>
                <p14:cNvContentPartPr/>
                <p14:nvPr/>
              </p14:nvContentPartPr>
              <p14:xfrm>
                <a:off x="8649524" y="1405276"/>
                <a:ext cx="157320" cy="20772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8B0EDDCF-A2B5-C80F-051B-545BD3B6ADA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640524" y="1396636"/>
                  <a:ext cx="1749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481267B1-1385-1F70-39C4-ABAD7A722048}"/>
                    </a:ext>
                  </a:extLst>
                </p14:cNvPr>
                <p14:cNvContentPartPr/>
                <p14:nvPr/>
              </p14:nvContentPartPr>
              <p14:xfrm>
                <a:off x="8883524" y="1459996"/>
                <a:ext cx="278280" cy="13932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481267B1-1385-1F70-39C4-ABAD7A72204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874524" y="1451356"/>
                  <a:ext cx="2959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32492649-F42C-CC34-9158-A58618FF5306}"/>
                    </a:ext>
                  </a:extLst>
                </p14:cNvPr>
                <p14:cNvContentPartPr/>
                <p14:nvPr/>
              </p14:nvContentPartPr>
              <p14:xfrm>
                <a:off x="9164324" y="1279276"/>
                <a:ext cx="375120" cy="21924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32492649-F42C-CC34-9158-A58618FF530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155684" y="1270636"/>
                  <a:ext cx="3927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26B1374-BAE7-0C6E-0E76-399734D90580}"/>
                    </a:ext>
                  </a:extLst>
                </p14:cNvPr>
                <p14:cNvContentPartPr/>
                <p14:nvPr/>
              </p14:nvContentPartPr>
              <p14:xfrm>
                <a:off x="8854004" y="1823956"/>
                <a:ext cx="144000" cy="21456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26B1374-BAE7-0C6E-0E76-399734D9058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845364" y="1814956"/>
                  <a:ext cx="1616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989BF17F-634D-880E-A944-C16093A24301}"/>
                    </a:ext>
                  </a:extLst>
                </p14:cNvPr>
                <p14:cNvContentPartPr/>
                <p14:nvPr/>
              </p14:nvContentPartPr>
              <p14:xfrm>
                <a:off x="9057764" y="1853476"/>
                <a:ext cx="99360" cy="10080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989BF17F-634D-880E-A944-C16093A2430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049124" y="1844836"/>
                  <a:ext cx="1170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FAB5B71E-817B-50EC-2129-275A5A20E2AE}"/>
                    </a:ext>
                  </a:extLst>
                </p14:cNvPr>
                <p14:cNvContentPartPr/>
                <p14:nvPr/>
              </p14:nvContentPartPr>
              <p14:xfrm>
                <a:off x="9182684" y="1759516"/>
                <a:ext cx="160920" cy="14220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FAB5B71E-817B-50EC-2129-275A5A20E2A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173684" y="1750516"/>
                  <a:ext cx="1785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98467DB5-D50F-FB25-8F35-C6BE8D24C1AD}"/>
                    </a:ext>
                  </a:extLst>
                </p14:cNvPr>
                <p14:cNvContentPartPr/>
                <p14:nvPr/>
              </p14:nvContentPartPr>
              <p14:xfrm>
                <a:off x="9338924" y="1724236"/>
                <a:ext cx="91080" cy="16596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98467DB5-D50F-FB25-8F35-C6BE8D24C1A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330284" y="1715596"/>
                  <a:ext cx="1087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8CCE0296-2F32-71B0-B1F7-0C3F8915173B}"/>
                    </a:ext>
                  </a:extLst>
                </p14:cNvPr>
                <p14:cNvContentPartPr/>
                <p14:nvPr/>
              </p14:nvContentPartPr>
              <p14:xfrm>
                <a:off x="9448364" y="1683916"/>
                <a:ext cx="176760" cy="13212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8CCE0296-2F32-71B0-B1F7-0C3F8915173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439724" y="1675276"/>
                  <a:ext cx="1944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9AC7E42F-9785-7F6B-8FCA-0518CD86D136}"/>
                    </a:ext>
                  </a:extLst>
                </p14:cNvPr>
                <p14:cNvContentPartPr/>
                <p14:nvPr/>
              </p14:nvContentPartPr>
              <p14:xfrm>
                <a:off x="9801524" y="1585636"/>
                <a:ext cx="126360" cy="15516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9AC7E42F-9785-7F6B-8FCA-0518CD86D13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792524" y="1576636"/>
                  <a:ext cx="1440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3CE611E9-ADD2-D56F-8966-2B6415D7CFF9}"/>
                    </a:ext>
                  </a:extLst>
                </p14:cNvPr>
                <p14:cNvContentPartPr/>
                <p14:nvPr/>
              </p14:nvContentPartPr>
              <p14:xfrm>
                <a:off x="9927524" y="1319596"/>
                <a:ext cx="788760" cy="36324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3CE611E9-ADD2-D56F-8966-2B6415D7CFF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918524" y="1310596"/>
                  <a:ext cx="80640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73395AAF-BA95-88B3-B107-ACAF1EB7BDB5}"/>
                    </a:ext>
                  </a:extLst>
                </p14:cNvPr>
                <p14:cNvContentPartPr/>
                <p14:nvPr/>
              </p14:nvContentPartPr>
              <p14:xfrm>
                <a:off x="10758764" y="972556"/>
                <a:ext cx="107280" cy="28476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73395AAF-BA95-88B3-B107-ACAF1EB7BDB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749764" y="963556"/>
                  <a:ext cx="1249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3530690D-EE2C-7611-6BA8-DA0117062863}"/>
                    </a:ext>
                  </a:extLst>
                </p14:cNvPr>
                <p14:cNvContentPartPr/>
                <p14:nvPr/>
              </p14:nvContentPartPr>
              <p14:xfrm>
                <a:off x="10904564" y="1420396"/>
                <a:ext cx="26640" cy="1620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3530690D-EE2C-7611-6BA8-DA011706286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895924" y="1411396"/>
                  <a:ext cx="44280" cy="3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92961B4C-44A3-E33F-C007-6065AB229F5D}"/>
                  </a:ext>
                </a:extLst>
              </p14:cNvPr>
              <p14:cNvContentPartPr/>
              <p14:nvPr/>
            </p14:nvContentPartPr>
            <p14:xfrm>
              <a:off x="5863484" y="610036"/>
              <a:ext cx="3145320" cy="8352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92961B4C-44A3-E33F-C007-6065AB229F5D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5854484" y="601036"/>
                <a:ext cx="31629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46F6B3AA-1010-33BC-ECA9-3AE46FCEC32C}"/>
                  </a:ext>
                </a:extLst>
              </p14:cNvPr>
              <p14:cNvContentPartPr/>
              <p14:nvPr/>
            </p14:nvContentPartPr>
            <p14:xfrm>
              <a:off x="8056047" y="5272036"/>
              <a:ext cx="20880" cy="34812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46F6B3AA-1010-33BC-ECA9-3AE46FCEC32C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8047407" y="5263396"/>
                <a:ext cx="3852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15AAD229-BE47-8917-2EC6-9FBDE5E822E1}"/>
                  </a:ext>
                </a:extLst>
              </p14:cNvPr>
              <p14:cNvContentPartPr/>
              <p14:nvPr/>
            </p14:nvContentPartPr>
            <p14:xfrm>
              <a:off x="1340607" y="5296156"/>
              <a:ext cx="44280" cy="40248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15AAD229-BE47-8917-2EC6-9FBDE5E822E1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1331967" y="5287156"/>
                <a:ext cx="6192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20650C61-9C80-DB86-A946-B65B2FA1AA8E}"/>
                  </a:ext>
                </a:extLst>
              </p14:cNvPr>
              <p14:cNvContentPartPr/>
              <p14:nvPr/>
            </p14:nvContentPartPr>
            <p14:xfrm>
              <a:off x="369327" y="4646716"/>
              <a:ext cx="458280" cy="10404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20650C61-9C80-DB86-A946-B65B2FA1AA8E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360687" y="4638076"/>
                <a:ext cx="47592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694B218B-7824-F80F-C6E4-B06D8B7A9362}"/>
                  </a:ext>
                </a:extLst>
              </p14:cNvPr>
              <p14:cNvContentPartPr/>
              <p14:nvPr/>
            </p14:nvContentPartPr>
            <p14:xfrm>
              <a:off x="370047" y="1075876"/>
              <a:ext cx="360360" cy="12276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694B218B-7824-F80F-C6E4-B06D8B7A9362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361407" y="1066876"/>
                <a:ext cx="3780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45CC883A-EFE5-EE69-E92A-C77A9ED731D5}"/>
                  </a:ext>
                </a:extLst>
              </p14:cNvPr>
              <p14:cNvContentPartPr/>
              <p14:nvPr/>
            </p14:nvContentPartPr>
            <p14:xfrm>
              <a:off x="5264967" y="4217956"/>
              <a:ext cx="505800" cy="48528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45CC883A-EFE5-EE69-E92A-C77A9ED731D5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5256327" y="4208956"/>
                <a:ext cx="523440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81D811C8-7DFB-2E80-A9D8-0DB399F2567E}"/>
                  </a:ext>
                </a:extLst>
              </p14:cNvPr>
              <p14:cNvContentPartPr/>
              <p14:nvPr/>
            </p14:nvContentPartPr>
            <p14:xfrm>
              <a:off x="1330527" y="4600636"/>
              <a:ext cx="94320" cy="12312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81D811C8-7DFB-2E80-A9D8-0DB399F2567E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1321527" y="4591996"/>
                <a:ext cx="1119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DF438D60-D80D-03E1-39B3-E08D83FE48AA}"/>
                  </a:ext>
                </a:extLst>
              </p14:cNvPr>
              <p14:cNvContentPartPr/>
              <p14:nvPr/>
            </p14:nvContentPartPr>
            <p14:xfrm>
              <a:off x="8035167" y="1093516"/>
              <a:ext cx="59040" cy="9360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DF438D60-D80D-03E1-39B3-E08D83FE48AA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8026527" y="1084876"/>
                <a:ext cx="7668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A9609186-CF13-CE93-1A6A-2D08A6E4C644}"/>
                  </a:ext>
                </a:extLst>
              </p14:cNvPr>
              <p14:cNvContentPartPr/>
              <p14:nvPr/>
            </p14:nvContentPartPr>
            <p14:xfrm>
              <a:off x="1256727" y="1079836"/>
              <a:ext cx="218520" cy="7956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A9609186-CF13-CE93-1A6A-2D08A6E4C644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1247727" y="1071196"/>
                <a:ext cx="23616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9FABF2C4-08FD-7E0E-965E-E28DBF1D1FF2}"/>
                  </a:ext>
                </a:extLst>
              </p14:cNvPr>
              <p14:cNvContentPartPr/>
              <p14:nvPr/>
            </p14:nvContentPartPr>
            <p14:xfrm>
              <a:off x="8025447" y="5279236"/>
              <a:ext cx="49320" cy="33804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9FABF2C4-08FD-7E0E-965E-E28DBF1D1FF2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8016807" y="5270596"/>
                <a:ext cx="66960" cy="35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4" name="Gruppieren 233">
            <a:extLst>
              <a:ext uri="{FF2B5EF4-FFF2-40B4-BE49-F238E27FC236}">
                <a16:creationId xmlns:a16="http://schemas.microsoft.com/office/drawing/2014/main" id="{0F1A48DB-731B-3C1E-633B-383465C0FAA7}"/>
              </a:ext>
            </a:extLst>
          </p:cNvPr>
          <p:cNvGrpSpPr/>
          <p:nvPr/>
        </p:nvGrpSpPr>
        <p:grpSpPr>
          <a:xfrm>
            <a:off x="6665727" y="811636"/>
            <a:ext cx="1323000" cy="240480"/>
            <a:chOff x="6665727" y="811636"/>
            <a:chExt cx="1323000" cy="24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FE41CEAE-9F57-5C0F-52DB-C4455E443850}"/>
                    </a:ext>
                  </a:extLst>
                </p14:cNvPr>
                <p14:cNvContentPartPr/>
                <p14:nvPr/>
              </p14:nvContentPartPr>
              <p14:xfrm>
                <a:off x="6839967" y="953476"/>
                <a:ext cx="1148760" cy="3060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FE41CEAE-9F57-5C0F-52DB-C4455E44385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831327" y="944476"/>
                  <a:ext cx="11664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A8525516-9BC0-6B83-FDAA-82FDA58799D1}"/>
                    </a:ext>
                  </a:extLst>
                </p14:cNvPr>
                <p14:cNvContentPartPr/>
                <p14:nvPr/>
              </p14:nvContentPartPr>
              <p14:xfrm>
                <a:off x="6665727" y="811636"/>
                <a:ext cx="253080" cy="2404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A8525516-9BC0-6B83-FDAA-82FDA58799D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657087" y="802636"/>
                  <a:ext cx="27072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uppieren 236">
            <a:extLst>
              <a:ext uri="{FF2B5EF4-FFF2-40B4-BE49-F238E27FC236}">
                <a16:creationId xmlns:a16="http://schemas.microsoft.com/office/drawing/2014/main" id="{C67A7F77-772E-EB7B-C177-C59BA1600385}"/>
              </a:ext>
            </a:extLst>
          </p:cNvPr>
          <p:cNvGrpSpPr/>
          <p:nvPr/>
        </p:nvGrpSpPr>
        <p:grpSpPr>
          <a:xfrm>
            <a:off x="8195367" y="139156"/>
            <a:ext cx="3606840" cy="2152080"/>
            <a:chOff x="8195367" y="139156"/>
            <a:chExt cx="3606840" cy="215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680362AF-6144-0315-3208-1445ABD0A0E3}"/>
                    </a:ext>
                  </a:extLst>
                </p14:cNvPr>
                <p14:cNvContentPartPr/>
                <p14:nvPr/>
              </p14:nvContentPartPr>
              <p14:xfrm>
                <a:off x="8330727" y="947356"/>
                <a:ext cx="304200" cy="1501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680362AF-6144-0315-3208-1445ABD0A0E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321727" y="938356"/>
                  <a:ext cx="3218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8BE9988B-391D-220D-00B6-520FA7AA1ECD}"/>
                    </a:ext>
                  </a:extLst>
                </p14:cNvPr>
                <p14:cNvContentPartPr/>
                <p14:nvPr/>
              </p14:nvContentPartPr>
              <p14:xfrm>
                <a:off x="8216967" y="913516"/>
                <a:ext cx="273240" cy="3009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8BE9988B-391D-220D-00B6-520FA7AA1EC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207967" y="904516"/>
                  <a:ext cx="2908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07617001-7A64-0055-AD6F-A9598BD075BE}"/>
                    </a:ext>
                  </a:extLst>
                </p14:cNvPr>
                <p14:cNvContentPartPr/>
                <p14:nvPr/>
              </p14:nvContentPartPr>
              <p14:xfrm>
                <a:off x="8829687" y="670876"/>
                <a:ext cx="191880" cy="2887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07617001-7A64-0055-AD6F-A9598BD075B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820687" y="661876"/>
                  <a:ext cx="2095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DF0EDAE5-F98C-7EC5-3275-B771C971913E}"/>
                    </a:ext>
                  </a:extLst>
                </p14:cNvPr>
                <p14:cNvContentPartPr/>
                <p14:nvPr/>
              </p14:nvContentPartPr>
              <p14:xfrm>
                <a:off x="9096447" y="725596"/>
                <a:ext cx="162000" cy="1094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DF0EDAE5-F98C-7EC5-3275-B771C971913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087447" y="716596"/>
                  <a:ext cx="1796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566888D7-DF34-8D01-7E11-71B43EA1347D}"/>
                    </a:ext>
                  </a:extLst>
                </p14:cNvPr>
                <p14:cNvContentPartPr/>
                <p14:nvPr/>
              </p14:nvContentPartPr>
              <p14:xfrm>
                <a:off x="9260247" y="553516"/>
                <a:ext cx="174960" cy="2347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566888D7-DF34-8D01-7E11-71B43EA1347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251607" y="544876"/>
                  <a:ext cx="1926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A3ADAAC0-A6F8-2477-7629-E1CFBDE04E1D}"/>
                    </a:ext>
                  </a:extLst>
                </p14:cNvPr>
                <p14:cNvContentPartPr/>
                <p14:nvPr/>
              </p14:nvContentPartPr>
              <p14:xfrm>
                <a:off x="9514767" y="559636"/>
                <a:ext cx="144720" cy="2880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A3ADAAC0-A6F8-2477-7629-E1CFBDE04E1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506127" y="550636"/>
                  <a:ext cx="1623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4B87E83-87A8-685A-5BE2-B0DF0F229CC9}"/>
                    </a:ext>
                  </a:extLst>
                </p14:cNvPr>
                <p14:cNvContentPartPr/>
                <p14:nvPr/>
              </p14:nvContentPartPr>
              <p14:xfrm>
                <a:off x="9688647" y="535516"/>
                <a:ext cx="243360" cy="1224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4B87E83-87A8-685A-5BE2-B0DF0F229CC9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680007" y="526516"/>
                  <a:ext cx="2610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049CAD8C-4382-1BC0-FCE8-B187B9EDFF3D}"/>
                    </a:ext>
                  </a:extLst>
                </p14:cNvPr>
                <p14:cNvContentPartPr/>
                <p14:nvPr/>
              </p14:nvContentPartPr>
              <p14:xfrm>
                <a:off x="9950367" y="387556"/>
                <a:ext cx="189000" cy="1879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049CAD8C-4382-1BC0-FCE8-B187B9EDFF3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941727" y="378556"/>
                  <a:ext cx="2066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E1053EEF-3ADF-EA3B-7669-0D9C1FBAC987}"/>
                    </a:ext>
                  </a:extLst>
                </p14:cNvPr>
                <p14:cNvContentPartPr/>
                <p14:nvPr/>
              </p14:nvContentPartPr>
              <p14:xfrm>
                <a:off x="10376247" y="247876"/>
                <a:ext cx="414000" cy="3916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E1053EEF-3ADF-EA3B-7669-0D9C1FBAC98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367247" y="238876"/>
                  <a:ext cx="43164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E3ED5143-92FE-5DEB-40EC-56588B0B73BD}"/>
                    </a:ext>
                  </a:extLst>
                </p14:cNvPr>
                <p14:cNvContentPartPr/>
                <p14:nvPr/>
              </p14:nvContentPartPr>
              <p14:xfrm>
                <a:off x="10630407" y="139156"/>
                <a:ext cx="35280" cy="216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E3ED5143-92FE-5DEB-40EC-56588B0B73B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621767" y="130516"/>
                  <a:ext cx="52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8C85DAB2-FA1E-C558-D2AE-F805491B4A1B}"/>
                    </a:ext>
                  </a:extLst>
                </p14:cNvPr>
                <p14:cNvContentPartPr/>
                <p14:nvPr/>
              </p14:nvContentPartPr>
              <p14:xfrm>
                <a:off x="9818967" y="729916"/>
                <a:ext cx="205920" cy="2674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8C85DAB2-FA1E-C558-D2AE-F805491B4A1B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809967" y="721276"/>
                  <a:ext cx="2235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846C363B-736A-E6CD-D9B7-55DF838CDA39}"/>
                    </a:ext>
                  </a:extLst>
                </p14:cNvPr>
                <p14:cNvContentPartPr/>
                <p14:nvPr/>
              </p14:nvContentPartPr>
              <p14:xfrm>
                <a:off x="9973047" y="804436"/>
                <a:ext cx="347040" cy="1393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846C363B-736A-E6CD-D9B7-55DF838CDA3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964407" y="795436"/>
                  <a:ext cx="364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A0069699-A2AC-4711-F778-4C6A97C610DA}"/>
                    </a:ext>
                  </a:extLst>
                </p14:cNvPr>
                <p14:cNvContentPartPr/>
                <p14:nvPr/>
              </p14:nvContentPartPr>
              <p14:xfrm>
                <a:off x="10325487" y="760156"/>
                <a:ext cx="92520" cy="12384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A0069699-A2AC-4711-F778-4C6A97C610D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316487" y="751156"/>
                  <a:ext cx="110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7645A92E-46E1-B45E-B78C-484F4328E954}"/>
                    </a:ext>
                  </a:extLst>
                </p14:cNvPr>
                <p14:cNvContentPartPr/>
                <p14:nvPr/>
              </p14:nvContentPartPr>
              <p14:xfrm>
                <a:off x="10459047" y="666556"/>
                <a:ext cx="529920" cy="16776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7645A92E-46E1-B45E-B78C-484F4328E95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450047" y="657916"/>
                  <a:ext cx="5475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F3065C91-9AEB-CD94-31E4-DD50B68D1A88}"/>
                    </a:ext>
                  </a:extLst>
                </p14:cNvPr>
                <p14:cNvContentPartPr/>
                <p14:nvPr/>
              </p14:nvContentPartPr>
              <p14:xfrm>
                <a:off x="11003007" y="460276"/>
                <a:ext cx="409680" cy="25092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F3065C91-9AEB-CD94-31E4-DD50B68D1A8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994007" y="451636"/>
                  <a:ext cx="4273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186F2CC1-86D8-2C8C-6771-3D27B8A646B2}"/>
                    </a:ext>
                  </a:extLst>
                </p14:cNvPr>
                <p14:cNvContentPartPr/>
                <p14:nvPr/>
              </p14:nvContentPartPr>
              <p14:xfrm>
                <a:off x="11355807" y="397636"/>
                <a:ext cx="11160" cy="864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186F2CC1-86D8-2C8C-6771-3D27B8A646B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347167" y="388996"/>
                  <a:ext cx="28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FF5F5E6D-2E44-5BAA-C982-52B883B94515}"/>
                    </a:ext>
                  </a:extLst>
                </p14:cNvPr>
                <p14:cNvContentPartPr/>
                <p14:nvPr/>
              </p14:nvContentPartPr>
              <p14:xfrm>
                <a:off x="11254647" y="870316"/>
                <a:ext cx="57240" cy="21744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FF5F5E6D-2E44-5BAA-C982-52B883B9451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246007" y="861676"/>
                  <a:ext cx="748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A4A8FC0A-8D74-40A2-444C-BA8F39069ABC}"/>
                    </a:ext>
                  </a:extLst>
                </p14:cNvPr>
                <p14:cNvContentPartPr/>
                <p14:nvPr/>
              </p14:nvContentPartPr>
              <p14:xfrm>
                <a:off x="11062407" y="755476"/>
                <a:ext cx="457200" cy="30996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A4A8FC0A-8D74-40A2-444C-BA8F39069ABC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053407" y="746476"/>
                  <a:ext cx="47484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9A509571-706F-394B-8A18-1B388D8A777E}"/>
                    </a:ext>
                  </a:extLst>
                </p14:cNvPr>
                <p14:cNvContentPartPr/>
                <p14:nvPr/>
              </p14:nvContentPartPr>
              <p14:xfrm>
                <a:off x="11586927" y="474676"/>
                <a:ext cx="215280" cy="34632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9A509571-706F-394B-8A18-1B388D8A777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578287" y="465676"/>
                  <a:ext cx="23292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CAC23CB8-B18E-A62C-2BF8-8E98EBF479ED}"/>
                    </a:ext>
                  </a:extLst>
                </p14:cNvPr>
                <p14:cNvContentPartPr/>
                <p14:nvPr/>
              </p14:nvContentPartPr>
              <p14:xfrm>
                <a:off x="11586207" y="463156"/>
                <a:ext cx="170280" cy="370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CAC23CB8-B18E-A62C-2BF8-8E98EBF479E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577207" y="454516"/>
                  <a:ext cx="1879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885A085E-6D3E-9179-FAC7-9EA8CD5F58D9}"/>
                    </a:ext>
                  </a:extLst>
                </p14:cNvPr>
                <p14:cNvContentPartPr/>
                <p14:nvPr/>
              </p14:nvContentPartPr>
              <p14:xfrm>
                <a:off x="11729487" y="913516"/>
                <a:ext cx="71280" cy="7668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885A085E-6D3E-9179-FAC7-9EA8CD5F58D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720847" y="904516"/>
                  <a:ext cx="889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F412C2E1-DBF9-A29D-ABA9-AC755DD1C16C}"/>
                    </a:ext>
                  </a:extLst>
                </p14:cNvPr>
                <p14:cNvContentPartPr/>
                <p14:nvPr/>
              </p14:nvContentPartPr>
              <p14:xfrm>
                <a:off x="8317767" y="1192156"/>
                <a:ext cx="23400" cy="95040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F412C2E1-DBF9-A29D-ABA9-AC755DD1C16C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309127" y="1183516"/>
                  <a:ext cx="41040" cy="9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828F3D70-14A4-1796-30B1-CC014C892EA0}"/>
                    </a:ext>
                  </a:extLst>
                </p14:cNvPr>
                <p14:cNvContentPartPr/>
                <p14:nvPr/>
              </p14:nvContentPartPr>
              <p14:xfrm>
                <a:off x="8195367" y="1910716"/>
                <a:ext cx="328680" cy="38052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828F3D70-14A4-1796-30B1-CC014C892EA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186727" y="1901716"/>
                  <a:ext cx="346320" cy="39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uppieren 239">
            <a:extLst>
              <a:ext uri="{FF2B5EF4-FFF2-40B4-BE49-F238E27FC236}">
                <a16:creationId xmlns:a16="http://schemas.microsoft.com/office/drawing/2014/main" id="{20139605-9A6E-CF45-E9E1-607C40A3DD8B}"/>
              </a:ext>
            </a:extLst>
          </p:cNvPr>
          <p:cNvGrpSpPr/>
          <p:nvPr/>
        </p:nvGrpSpPr>
        <p:grpSpPr>
          <a:xfrm>
            <a:off x="7270527" y="1233556"/>
            <a:ext cx="702000" cy="484560"/>
            <a:chOff x="7270527" y="1233556"/>
            <a:chExt cx="702000" cy="48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9EF77892-883C-4302-1373-965430EE4CCE}"/>
                    </a:ext>
                  </a:extLst>
                </p14:cNvPr>
                <p14:cNvContentPartPr/>
                <p14:nvPr/>
              </p14:nvContentPartPr>
              <p14:xfrm>
                <a:off x="7437207" y="1233556"/>
                <a:ext cx="535320" cy="33156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9EF77892-883C-4302-1373-965430EE4CCE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428207" y="1224556"/>
                  <a:ext cx="55296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E40DA6B3-7715-7D39-1EB8-1B1C92344055}"/>
                    </a:ext>
                  </a:extLst>
                </p14:cNvPr>
                <p14:cNvContentPartPr/>
                <p14:nvPr/>
              </p14:nvContentPartPr>
              <p14:xfrm>
                <a:off x="7270527" y="1366756"/>
                <a:ext cx="420840" cy="35136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E40DA6B3-7715-7D39-1EB8-1B1C9234405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261527" y="1357756"/>
                  <a:ext cx="438480" cy="36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481D3BF3-98D8-85E1-75BB-966C61EEC7CB}"/>
                  </a:ext>
                </a:extLst>
              </p14:cNvPr>
              <p14:cNvContentPartPr/>
              <p14:nvPr/>
            </p14:nvContentPartPr>
            <p14:xfrm>
              <a:off x="4645047" y="3631156"/>
              <a:ext cx="499320" cy="52164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481D3BF3-98D8-85E1-75BB-966C61EEC7CB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4636407" y="3622516"/>
                <a:ext cx="51696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3FCF94B0-F741-B562-4639-FC959702312F}"/>
                  </a:ext>
                </a:extLst>
              </p14:cNvPr>
              <p14:cNvContentPartPr/>
              <p14:nvPr/>
            </p14:nvContentPartPr>
            <p14:xfrm>
              <a:off x="3111087" y="1559356"/>
              <a:ext cx="856080" cy="88344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3FCF94B0-F741-B562-4639-FC959702312F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3102087" y="1550356"/>
                <a:ext cx="873720" cy="90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84C5AA3D-7033-0CE1-7D62-807A00334AB7}"/>
                  </a:ext>
                </a:extLst>
              </p14:cNvPr>
              <p14:cNvContentPartPr/>
              <p14:nvPr/>
            </p14:nvContentPartPr>
            <p14:xfrm>
              <a:off x="3803727" y="1359916"/>
              <a:ext cx="260280" cy="30852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84C5AA3D-7033-0CE1-7D62-807A00334AB7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3794727" y="1350916"/>
                <a:ext cx="27792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6453CC7C-AADF-26E3-8B26-44B65C7767C5}"/>
                  </a:ext>
                </a:extLst>
              </p14:cNvPr>
              <p14:cNvContentPartPr/>
              <p14:nvPr/>
            </p14:nvContentPartPr>
            <p14:xfrm>
              <a:off x="3404847" y="1628116"/>
              <a:ext cx="55800" cy="6984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6453CC7C-AADF-26E3-8B26-44B65C7767C5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3396207" y="1619116"/>
                <a:ext cx="7344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9D616028-4E3E-8F4B-CFD6-C948C64F6ADE}"/>
                  </a:ext>
                </a:extLst>
              </p14:cNvPr>
              <p14:cNvContentPartPr/>
              <p14:nvPr/>
            </p14:nvContentPartPr>
            <p14:xfrm>
              <a:off x="4427607" y="2233996"/>
              <a:ext cx="73080" cy="10728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9D616028-4E3E-8F4B-CFD6-C948C64F6ADE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4418607" y="2225356"/>
                <a:ext cx="9072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D8B1121D-EFD5-9686-2F4B-AA52D148E707}"/>
                  </a:ext>
                </a:extLst>
              </p14:cNvPr>
              <p14:cNvContentPartPr/>
              <p14:nvPr/>
            </p14:nvContentPartPr>
            <p14:xfrm>
              <a:off x="2001567" y="1651156"/>
              <a:ext cx="2881800" cy="3161880"/>
            </p14:xfrm>
          </p:contentPart>
        </mc:Choice>
        <mc:Fallback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D8B1121D-EFD5-9686-2F4B-AA52D148E707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1992927" y="1642156"/>
                <a:ext cx="2899440" cy="317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9" name="Gruppieren 258">
            <a:extLst>
              <a:ext uri="{FF2B5EF4-FFF2-40B4-BE49-F238E27FC236}">
                <a16:creationId xmlns:a16="http://schemas.microsoft.com/office/drawing/2014/main" id="{7054B150-4C5D-0F90-5BC4-D51CE675D84D}"/>
              </a:ext>
            </a:extLst>
          </p:cNvPr>
          <p:cNvGrpSpPr/>
          <p:nvPr/>
        </p:nvGrpSpPr>
        <p:grpSpPr>
          <a:xfrm>
            <a:off x="2409447" y="2034916"/>
            <a:ext cx="1611360" cy="1887120"/>
            <a:chOff x="2409447" y="2034916"/>
            <a:chExt cx="1611360" cy="188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DB33BBD-9687-B9DB-EE63-FA79B617376E}"/>
                    </a:ext>
                  </a:extLst>
                </p14:cNvPr>
                <p14:cNvContentPartPr/>
                <p14:nvPr/>
              </p14:nvContentPartPr>
              <p14:xfrm>
                <a:off x="2946927" y="2421916"/>
                <a:ext cx="46800" cy="622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DB33BBD-9687-B9DB-EE63-FA79B617376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937927" y="2412916"/>
                  <a:ext cx="644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D3154A11-0679-6BEC-E7B1-FF27AEFEF561}"/>
                    </a:ext>
                  </a:extLst>
                </p14:cNvPr>
                <p14:cNvContentPartPr/>
                <p14:nvPr/>
              </p14:nvContentPartPr>
              <p14:xfrm>
                <a:off x="3331407" y="2748436"/>
                <a:ext cx="34920" cy="1036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D3154A11-0679-6BEC-E7B1-FF27AEFEF561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322407" y="2739796"/>
                  <a:ext cx="525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9A1DB30-CDCD-8507-EDF4-8F1D6BE36454}"/>
                    </a:ext>
                  </a:extLst>
                </p14:cNvPr>
                <p14:cNvContentPartPr/>
                <p14:nvPr/>
              </p14:nvContentPartPr>
              <p14:xfrm>
                <a:off x="3885447" y="2034916"/>
                <a:ext cx="92520" cy="795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9A1DB30-CDCD-8507-EDF4-8F1D6BE3645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876447" y="2025916"/>
                  <a:ext cx="1101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832734AE-65EC-9ACC-4D52-B7DF30B52B04}"/>
                    </a:ext>
                  </a:extLst>
                </p14:cNvPr>
                <p14:cNvContentPartPr/>
                <p14:nvPr/>
              </p14:nvContentPartPr>
              <p14:xfrm>
                <a:off x="2480727" y="2815396"/>
                <a:ext cx="1036800" cy="102708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832734AE-65EC-9ACC-4D52-B7DF30B52B04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471727" y="2806396"/>
                  <a:ext cx="1054440" cy="10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561EB1A2-3D0A-2C48-FCDC-DA1EE9822230}"/>
                    </a:ext>
                  </a:extLst>
                </p14:cNvPr>
                <p14:cNvContentPartPr/>
                <p14:nvPr/>
              </p14:nvContentPartPr>
              <p14:xfrm>
                <a:off x="2409447" y="3445036"/>
                <a:ext cx="503640" cy="47700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561EB1A2-3D0A-2C48-FCDC-DA1EE9822230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400447" y="3436036"/>
                  <a:ext cx="52128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94007552-C4CF-C5D4-B840-78935D69F380}"/>
                    </a:ext>
                  </a:extLst>
                </p14:cNvPr>
                <p14:cNvContentPartPr/>
                <p14:nvPr/>
              </p14:nvContentPartPr>
              <p14:xfrm>
                <a:off x="2510967" y="2964076"/>
                <a:ext cx="866520" cy="7977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94007552-C4CF-C5D4-B840-78935D69F38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502327" y="2955436"/>
                  <a:ext cx="884160" cy="81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6F91CCA6-2111-FE94-B9A0-0E78B23DB7FF}"/>
                    </a:ext>
                  </a:extLst>
                </p14:cNvPr>
                <p14:cNvContentPartPr/>
                <p14:nvPr/>
              </p14:nvContentPartPr>
              <p14:xfrm>
                <a:off x="2465247" y="3485716"/>
                <a:ext cx="387720" cy="40716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6F91CCA6-2111-FE94-B9A0-0E78B23DB7FF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456607" y="3477076"/>
                  <a:ext cx="40536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F05E37BD-3942-CB82-624C-FDCA75082F5F}"/>
                    </a:ext>
                  </a:extLst>
                </p14:cNvPr>
                <p14:cNvContentPartPr/>
                <p14:nvPr/>
              </p14:nvContentPartPr>
              <p14:xfrm>
                <a:off x="2708967" y="2296276"/>
                <a:ext cx="56880" cy="6912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F05E37BD-3942-CB82-624C-FDCA75082F5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699967" y="2287276"/>
                  <a:ext cx="745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821F7D8A-3068-74F0-0A32-62748A67E5AA}"/>
                    </a:ext>
                  </a:extLst>
                </p14:cNvPr>
                <p14:cNvContentPartPr/>
                <p14:nvPr/>
              </p14:nvContentPartPr>
              <p14:xfrm>
                <a:off x="3004167" y="2705236"/>
                <a:ext cx="93600" cy="10476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821F7D8A-3068-74F0-0A32-62748A67E5AA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995527" y="2696236"/>
                  <a:ext cx="1112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C059A596-4573-3DAA-995C-D66632F06EAA}"/>
                    </a:ext>
                  </a:extLst>
                </p14:cNvPr>
                <p14:cNvContentPartPr/>
                <p14:nvPr/>
              </p14:nvContentPartPr>
              <p14:xfrm>
                <a:off x="3225927" y="2538196"/>
                <a:ext cx="50760" cy="817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C059A596-4573-3DAA-995C-D66632F06EA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216927" y="2529196"/>
                  <a:ext cx="684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E4462ECB-1915-CE47-5ECB-36C32B6ABC4A}"/>
                    </a:ext>
                  </a:extLst>
                </p14:cNvPr>
                <p14:cNvContentPartPr/>
                <p14:nvPr/>
              </p14:nvContentPartPr>
              <p14:xfrm>
                <a:off x="3263367" y="2833036"/>
                <a:ext cx="28080" cy="9576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E4462ECB-1915-CE47-5ECB-36C32B6ABC4A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254727" y="2824396"/>
                  <a:ext cx="45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86FC93B9-723E-FBCB-1E6C-1BAFF59FDA2C}"/>
                    </a:ext>
                  </a:extLst>
                </p14:cNvPr>
                <p14:cNvContentPartPr/>
                <p14:nvPr/>
              </p14:nvContentPartPr>
              <p14:xfrm>
                <a:off x="3650007" y="2872636"/>
                <a:ext cx="138960" cy="14580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86FC93B9-723E-FBCB-1E6C-1BAFF59FDA2C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641007" y="2863996"/>
                  <a:ext cx="1566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5100C13F-6145-D929-037D-F7E442177B75}"/>
                    </a:ext>
                  </a:extLst>
                </p14:cNvPr>
                <p14:cNvContentPartPr/>
                <p14:nvPr/>
              </p14:nvContentPartPr>
              <p14:xfrm>
                <a:off x="3585567" y="3271876"/>
                <a:ext cx="49320" cy="11448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5100C13F-6145-D929-037D-F7E442177B7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576567" y="3262876"/>
                  <a:ext cx="669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17BB7394-BA69-2242-E3D2-18B123101A56}"/>
                    </a:ext>
                  </a:extLst>
                </p14:cNvPr>
                <p14:cNvContentPartPr/>
                <p14:nvPr/>
              </p14:nvContentPartPr>
              <p14:xfrm>
                <a:off x="3843327" y="3499756"/>
                <a:ext cx="40680" cy="10476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17BB7394-BA69-2242-E3D2-18B123101A56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834327" y="3490756"/>
                  <a:ext cx="583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710E799A-FE47-B462-A90D-D3A92B4A6404}"/>
                    </a:ext>
                  </a:extLst>
                </p14:cNvPr>
                <p14:cNvContentPartPr/>
                <p14:nvPr/>
              </p14:nvContentPartPr>
              <p14:xfrm>
                <a:off x="3970047" y="3319396"/>
                <a:ext cx="50760" cy="14184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710E799A-FE47-B462-A90D-D3A92B4A6404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961407" y="3310756"/>
                  <a:ext cx="684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D0A82B3C-A8E9-379A-DF4F-65BCBD593B0D}"/>
                    </a:ext>
                  </a:extLst>
                </p14:cNvPr>
                <p14:cNvContentPartPr/>
                <p14:nvPr/>
              </p14:nvContentPartPr>
              <p14:xfrm>
                <a:off x="3761247" y="3171076"/>
                <a:ext cx="37800" cy="885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D0A82B3C-A8E9-379A-DF4F-65BCBD593B0D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752607" y="3162436"/>
                  <a:ext cx="55440" cy="106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3931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37" grpId="0"/>
      <p:bldP spid="42" grpId="0"/>
      <p:bldP spid="45" grpId="0"/>
      <p:bldP spid="48" grpId="0"/>
      <p:bldP spid="50" grpId="0"/>
      <p:bldP spid="5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35560" y="136526"/>
            <a:ext cx="746496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Ergebnisse</a:t>
            </a:r>
            <a:r>
              <a:rPr lang="en-US" sz="2800" dirty="0">
                <a:solidFill>
                  <a:sysClr val="windowText" lastClr="000000"/>
                </a:solidFill>
              </a:rPr>
              <a:t> des </a:t>
            </a:r>
            <a:r>
              <a:rPr lang="en-US" sz="2800" dirty="0" err="1">
                <a:solidFill>
                  <a:sysClr val="windowText" lastClr="000000"/>
                </a:solidFill>
              </a:rPr>
              <a:t>Modells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spezifischer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Faktoren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bei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Außenhandel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79862" y="1012954"/>
            <a:ext cx="846183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/>
              <a:t>Exportsektor gewinnt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/>
              <a:t>Importsektor verliert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/>
              <a:t>Die Auswirkungen auf den mobilen Faktor sind ambivalent</a:t>
            </a:r>
          </a:p>
          <a:p>
            <a:endParaRPr lang="de-DE" sz="2000" b="1" dirty="0"/>
          </a:p>
          <a:p>
            <a:pPr algn="ctr"/>
            <a:r>
              <a:rPr lang="de-DE" sz="2000" b="1" u="sng" dirty="0"/>
              <a:t>ABER:</a:t>
            </a:r>
          </a:p>
          <a:p>
            <a:pPr algn="ctr"/>
            <a:endParaRPr lang="de-DE" sz="2000" b="1" dirty="0"/>
          </a:p>
          <a:p>
            <a:pPr algn="ctr"/>
            <a:r>
              <a:rPr lang="de-DE" sz="2000" b="1" u="sng" dirty="0"/>
              <a:t>Insgesamt</a:t>
            </a:r>
            <a:r>
              <a:rPr lang="de-DE" sz="2000" b="1" dirty="0"/>
              <a:t> gewinnt das Land!</a:t>
            </a:r>
          </a:p>
          <a:p>
            <a:pPr algn="ctr"/>
            <a:endParaRPr lang="de-DE" sz="2000" b="1" dirty="0"/>
          </a:p>
          <a:p>
            <a:pPr algn="ctr"/>
            <a:r>
              <a:rPr lang="de-DE" sz="2000" b="1" dirty="0"/>
              <a:t>→ es existiert ein Umverteilungsmechanismus, so dass alle Sektoren besser gestellt werden können gegenüber der Situation ohne Handel</a:t>
            </a:r>
            <a:endParaRPr lang="de-DE" sz="2000" dirty="0"/>
          </a:p>
          <a:p>
            <a:endParaRPr lang="de-DE" sz="20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AAD80C1-9DAD-4DCD-A35A-A633A7EC679D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8542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Gründe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für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Außenhandel</a:t>
            </a:r>
            <a:r>
              <a:rPr lang="en-US" sz="2800" dirty="0">
                <a:solidFill>
                  <a:sysClr val="windowText" lastClr="000000"/>
                </a:solidFill>
              </a:rPr>
              <a:t> (</a:t>
            </a:r>
            <a:r>
              <a:rPr lang="en-US" sz="2800" dirty="0" err="1">
                <a:solidFill>
                  <a:sysClr val="windowText" lastClr="000000"/>
                </a:solidFill>
              </a:rPr>
              <a:t>klassisch</a:t>
            </a:r>
            <a:r>
              <a:rPr lang="en-US" sz="2800" dirty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34962" y="467252"/>
            <a:ext cx="7350162" cy="63100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000" b="1" u="sng" dirty="0"/>
              <a:t>Ricardo: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Unterschiedliche komparative Kosten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Lineare </a:t>
            </a:r>
            <a:r>
              <a:rPr lang="de-DE" sz="2000" dirty="0" err="1"/>
              <a:t>Produktionsfunktion:Y</a:t>
            </a:r>
            <a:r>
              <a:rPr lang="de-DE" sz="2000" dirty="0"/>
              <a:t>=</a:t>
            </a:r>
            <a:r>
              <a:rPr lang="de-DE" sz="2000" dirty="0" err="1"/>
              <a:t>aL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konstante Skalenerträge 2L↑ → 2Y↑</a:t>
            </a:r>
          </a:p>
          <a:p>
            <a:endParaRPr lang="de-DE" sz="2000" dirty="0"/>
          </a:p>
          <a:p>
            <a:r>
              <a:rPr lang="de-DE" sz="2000" b="1" u="sng" dirty="0"/>
              <a:t>Spezifische Faktoren: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Neoklassische Produktionsfunktion Y=F(K,L)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konstante Skalenerträge 2L↑, 2K↑ → 2Y↑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Unterschiedliches Verhältnis der relativen </a:t>
            </a:r>
            <a:r>
              <a:rPr lang="de-DE" sz="2000" dirty="0" err="1"/>
              <a:t>Grenzproduktivitäten</a:t>
            </a:r>
            <a:r>
              <a:rPr lang="de-DE" sz="2000" dirty="0"/>
              <a:t> der Produktionsfaktoren</a:t>
            </a:r>
          </a:p>
          <a:p>
            <a:endParaRPr lang="de-DE" sz="2000" dirty="0"/>
          </a:p>
          <a:p>
            <a:endParaRPr lang="de-DE" sz="2000" b="1" dirty="0"/>
          </a:p>
          <a:p>
            <a:r>
              <a:rPr lang="de-DE" sz="2000" b="1" dirty="0"/>
              <a:t>→ Es kommt zu Außenhandel, weil die Länder unterschiedlich sind!</a:t>
            </a:r>
          </a:p>
          <a:p>
            <a:endParaRPr lang="de-DE" sz="2400" dirty="0"/>
          </a:p>
          <a:p>
            <a:endParaRPr lang="de-DE" sz="2000" dirty="0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59CFC7BC-ECEB-4963-9763-C1F8BFE32520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9356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Tauschökonomie –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Edgeworthbox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7258E8A6-EE12-4BE4-B82A-379D3DEF4B46}"/>
              </a:ext>
            </a:extLst>
          </p:cNvPr>
          <p:cNvCxnSpPr/>
          <p:nvPr/>
        </p:nvCxnSpPr>
        <p:spPr>
          <a:xfrm flipV="1">
            <a:off x="1344954" y="645081"/>
            <a:ext cx="0" cy="4078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F647DF2B-B397-42C7-B88C-B296D2787CD9}"/>
              </a:ext>
            </a:extLst>
          </p:cNvPr>
          <p:cNvCxnSpPr>
            <a:cxnSpLocks/>
          </p:cNvCxnSpPr>
          <p:nvPr/>
        </p:nvCxnSpPr>
        <p:spPr>
          <a:xfrm>
            <a:off x="1347260" y="4723749"/>
            <a:ext cx="708836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0EED1774-D07A-4CBB-B7B5-019CE43E41B8}"/>
              </a:ext>
            </a:extLst>
          </p:cNvPr>
          <p:cNvCxnSpPr/>
          <p:nvPr/>
        </p:nvCxnSpPr>
        <p:spPr>
          <a:xfrm rot="10800000" flipV="1">
            <a:off x="8051881" y="1127933"/>
            <a:ext cx="0" cy="39175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90BF705B-1EF7-4FF9-997C-8C8ADC181B6B}"/>
              </a:ext>
            </a:extLst>
          </p:cNvPr>
          <p:cNvCxnSpPr>
            <a:cxnSpLocks/>
          </p:cNvCxnSpPr>
          <p:nvPr/>
        </p:nvCxnSpPr>
        <p:spPr>
          <a:xfrm rot="10800000">
            <a:off x="926875" y="1127933"/>
            <a:ext cx="712500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F9B9511-4EB7-48EB-BEFD-1F31C4604D00}"/>
              </a:ext>
            </a:extLst>
          </p:cNvPr>
          <p:cNvGrpSpPr/>
          <p:nvPr/>
        </p:nvGrpSpPr>
        <p:grpSpPr>
          <a:xfrm>
            <a:off x="349200" y="1127932"/>
            <a:ext cx="357505" cy="3600172"/>
            <a:chOff x="1159727" y="1436302"/>
            <a:chExt cx="408878" cy="4322956"/>
          </a:xfrm>
        </p:grpSpPr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5F6A1F40-0787-479F-B5CB-C5C5E4B91A51}"/>
                </a:ext>
              </a:extLst>
            </p:cNvPr>
            <p:cNvCxnSpPr/>
            <p:nvPr/>
          </p:nvCxnSpPr>
          <p:spPr>
            <a:xfrm>
              <a:off x="1371600" y="1436302"/>
              <a:ext cx="0" cy="431772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682B15FA-8923-45A8-BACD-D39BBAAF29E1}"/>
                </a:ext>
              </a:extLst>
            </p:cNvPr>
            <p:cNvCxnSpPr/>
            <p:nvPr/>
          </p:nvCxnSpPr>
          <p:spPr>
            <a:xfrm>
              <a:off x="1159727" y="1436302"/>
              <a:ext cx="39029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8A8CF520-5638-41BD-BBD7-A9FEAF179B4C}"/>
                </a:ext>
              </a:extLst>
            </p:cNvPr>
            <p:cNvCxnSpPr/>
            <p:nvPr/>
          </p:nvCxnSpPr>
          <p:spPr>
            <a:xfrm>
              <a:off x="1178312" y="5759258"/>
              <a:ext cx="39029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135FB202-A16A-4E2B-A248-1B13DB16C994}"/>
              </a:ext>
            </a:extLst>
          </p:cNvPr>
          <p:cNvGrpSpPr/>
          <p:nvPr/>
        </p:nvGrpSpPr>
        <p:grpSpPr>
          <a:xfrm>
            <a:off x="1332056" y="5278594"/>
            <a:ext cx="6707040" cy="340514"/>
            <a:chOff x="2460796" y="5819673"/>
            <a:chExt cx="7670843" cy="408877"/>
          </a:xfrm>
        </p:grpSpPr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797F414E-9728-4781-AC57-7AA3084079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66025" y="6031546"/>
              <a:ext cx="7665483" cy="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CBC0AFD5-8E05-47AF-9BF5-86AF8CE43F95}"/>
                </a:ext>
              </a:extLst>
            </p:cNvPr>
            <p:cNvCxnSpPr>
              <a:cxnSpLocks/>
            </p:cNvCxnSpPr>
            <p:nvPr/>
          </p:nvCxnSpPr>
          <p:spPr>
            <a:xfrm>
              <a:off x="10131639" y="5819673"/>
              <a:ext cx="0" cy="3902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648D8ED9-A33F-4179-BB8B-F2F805C65080}"/>
                </a:ext>
              </a:extLst>
            </p:cNvPr>
            <p:cNvCxnSpPr>
              <a:cxnSpLocks/>
            </p:cNvCxnSpPr>
            <p:nvPr/>
          </p:nvCxnSpPr>
          <p:spPr>
            <a:xfrm>
              <a:off x="2460796" y="5838258"/>
              <a:ext cx="0" cy="3902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feld 29">
            <a:extLst>
              <a:ext uri="{FF2B5EF4-FFF2-40B4-BE49-F238E27FC236}">
                <a16:creationId xmlns:a16="http://schemas.microsoft.com/office/drawing/2014/main" id="{BD931DF5-E7AF-4003-ADA5-40A4988D6133}"/>
              </a:ext>
            </a:extLst>
          </p:cNvPr>
          <p:cNvSpPr txBox="1"/>
          <p:nvPr/>
        </p:nvSpPr>
        <p:spPr>
          <a:xfrm>
            <a:off x="1218670" y="323387"/>
            <a:ext cx="252568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8B57EC5-B09D-4470-8A66-5BE28C2EEF47}"/>
              </a:ext>
            </a:extLst>
          </p:cNvPr>
          <p:cNvSpPr txBox="1"/>
          <p:nvPr/>
        </p:nvSpPr>
        <p:spPr>
          <a:xfrm>
            <a:off x="8435621" y="4526708"/>
            <a:ext cx="248362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4E80C94-1353-48BA-B5B1-E7F23920DA1F}"/>
              </a:ext>
            </a:extLst>
          </p:cNvPr>
          <p:cNvSpPr txBox="1"/>
          <p:nvPr/>
        </p:nvSpPr>
        <p:spPr>
          <a:xfrm>
            <a:off x="703455" y="950858"/>
            <a:ext cx="248362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D8C10518-537D-4731-9D75-44121256EF3C}"/>
              </a:ext>
            </a:extLst>
          </p:cNvPr>
          <p:cNvSpPr txBox="1"/>
          <p:nvPr/>
        </p:nvSpPr>
        <p:spPr>
          <a:xfrm>
            <a:off x="7925597" y="4944083"/>
            <a:ext cx="252568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AB8185BD-464A-4542-8C24-8EC545D45F54}"/>
              </a:ext>
            </a:extLst>
          </p:cNvPr>
          <p:cNvSpPr txBox="1"/>
          <p:nvPr/>
        </p:nvSpPr>
        <p:spPr>
          <a:xfrm>
            <a:off x="8022732" y="826638"/>
            <a:ext cx="270788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E50C8829-9A3C-4650-9954-7D617F4DBD2E}"/>
              </a:ext>
            </a:extLst>
          </p:cNvPr>
          <p:cNvSpPr txBox="1"/>
          <p:nvPr/>
        </p:nvSpPr>
        <p:spPr>
          <a:xfrm>
            <a:off x="1096592" y="4680140"/>
            <a:ext cx="277797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38" name="Freihandform: Form 37">
            <a:extLst>
              <a:ext uri="{FF2B5EF4-FFF2-40B4-BE49-F238E27FC236}">
                <a16:creationId xmlns:a16="http://schemas.microsoft.com/office/drawing/2014/main" id="{36E260EA-A193-47E0-86EF-73E319236959}"/>
              </a:ext>
            </a:extLst>
          </p:cNvPr>
          <p:cNvSpPr/>
          <p:nvPr/>
        </p:nvSpPr>
        <p:spPr>
          <a:xfrm>
            <a:off x="2752452" y="1663601"/>
            <a:ext cx="3159355" cy="2898672"/>
          </a:xfrm>
          <a:custGeom>
            <a:avLst/>
            <a:gdLst>
              <a:gd name="connsiteX0" fmla="*/ 0 w 3613355"/>
              <a:gd name="connsiteY0" fmla="*/ 0 h 3480620"/>
              <a:gd name="connsiteX1" fmla="*/ 2227007 w 3613355"/>
              <a:gd name="connsiteY1" fmla="*/ 943897 h 3480620"/>
              <a:gd name="connsiteX2" fmla="*/ 3613355 w 3613355"/>
              <a:gd name="connsiteY2" fmla="*/ 3480620 h 348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3355" h="3480620">
                <a:moveTo>
                  <a:pt x="0" y="0"/>
                </a:moveTo>
                <a:cubicBezTo>
                  <a:pt x="812390" y="181897"/>
                  <a:pt x="1624781" y="363794"/>
                  <a:pt x="2227007" y="943897"/>
                </a:cubicBezTo>
                <a:cubicBezTo>
                  <a:pt x="2829233" y="1524000"/>
                  <a:pt x="3221294" y="2502310"/>
                  <a:pt x="3613355" y="348062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E399173E-0972-411E-8832-4B370A4E8322}"/>
              </a:ext>
            </a:extLst>
          </p:cNvPr>
          <p:cNvSpPr/>
          <p:nvPr/>
        </p:nvSpPr>
        <p:spPr>
          <a:xfrm>
            <a:off x="2868511" y="1405669"/>
            <a:ext cx="3288308" cy="2910954"/>
          </a:xfrm>
          <a:custGeom>
            <a:avLst/>
            <a:gdLst>
              <a:gd name="connsiteX0" fmla="*/ 0 w 3760838"/>
              <a:gd name="connsiteY0" fmla="*/ 0 h 3495368"/>
              <a:gd name="connsiteX1" fmla="*/ 1224116 w 3760838"/>
              <a:gd name="connsiteY1" fmla="*/ 2625213 h 3495368"/>
              <a:gd name="connsiteX2" fmla="*/ 3760838 w 3760838"/>
              <a:gd name="connsiteY2" fmla="*/ 3495368 h 3495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60838" h="3495368">
                <a:moveTo>
                  <a:pt x="0" y="0"/>
                </a:moveTo>
                <a:cubicBezTo>
                  <a:pt x="298655" y="1021326"/>
                  <a:pt x="597310" y="2042652"/>
                  <a:pt x="1224116" y="2625213"/>
                </a:cubicBezTo>
                <a:cubicBezTo>
                  <a:pt x="1850922" y="3207774"/>
                  <a:pt x="2805880" y="3351571"/>
                  <a:pt x="3760838" y="349536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EA7989C9-40ED-494F-8164-7F2112C94119}"/>
              </a:ext>
            </a:extLst>
          </p:cNvPr>
          <p:cNvSpPr txBox="1"/>
          <p:nvPr/>
        </p:nvSpPr>
        <p:spPr>
          <a:xfrm>
            <a:off x="3603111" y="1587149"/>
            <a:ext cx="284804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B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F2641B34-E397-474C-9154-F3ED7E8EFD9A}"/>
              </a:ext>
            </a:extLst>
          </p:cNvPr>
          <p:cNvSpPr txBox="1"/>
          <p:nvPr/>
        </p:nvSpPr>
        <p:spPr>
          <a:xfrm>
            <a:off x="5134361" y="4075584"/>
            <a:ext cx="290410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A</a:t>
            </a:r>
          </a:p>
        </p:txBody>
      </p: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1CF78867-7464-4CF8-9A39-75CCEE050626}"/>
              </a:ext>
            </a:extLst>
          </p:cNvPr>
          <p:cNvCxnSpPr/>
          <p:nvPr/>
        </p:nvCxnSpPr>
        <p:spPr>
          <a:xfrm flipV="1">
            <a:off x="4753740" y="2994912"/>
            <a:ext cx="761242" cy="8383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63CE75A9-EEC1-459D-ABB6-1EAC1D3FC4D6}"/>
              </a:ext>
            </a:extLst>
          </p:cNvPr>
          <p:cNvCxnSpPr>
            <a:cxnSpLocks/>
          </p:cNvCxnSpPr>
          <p:nvPr/>
        </p:nvCxnSpPr>
        <p:spPr>
          <a:xfrm flipH="1">
            <a:off x="3268596" y="2437011"/>
            <a:ext cx="1166156" cy="8350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feld 45">
            <a:extLst>
              <a:ext uri="{FF2B5EF4-FFF2-40B4-BE49-F238E27FC236}">
                <a16:creationId xmlns:a16="http://schemas.microsoft.com/office/drawing/2014/main" id="{4315E8B1-220C-4713-ADB5-FFC2C1295530}"/>
              </a:ext>
            </a:extLst>
          </p:cNvPr>
          <p:cNvSpPr txBox="1"/>
          <p:nvPr/>
        </p:nvSpPr>
        <p:spPr>
          <a:xfrm>
            <a:off x="1941951" y="3347605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Bessermenge B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0D26A887-6386-4903-8D4B-5BCED37E341C}"/>
              </a:ext>
            </a:extLst>
          </p:cNvPr>
          <p:cNvSpPr txBox="1"/>
          <p:nvPr/>
        </p:nvSpPr>
        <p:spPr>
          <a:xfrm>
            <a:off x="5202601" y="2637558"/>
            <a:ext cx="1630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Bessermenge A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ED55FDF9-F124-4820-B22C-A0AE0F99FAA0}"/>
              </a:ext>
            </a:extLst>
          </p:cNvPr>
          <p:cNvSpPr txBox="1"/>
          <p:nvPr/>
        </p:nvSpPr>
        <p:spPr>
          <a:xfrm>
            <a:off x="235978" y="5992696"/>
            <a:ext cx="8199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Innerhalb der Linse können sich beide Konsumenten A und B durch Tausch gegenüber ihren Indifferenzkurven I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 I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besser stellen.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30E4B5CA-BBC9-4EF8-AD41-195194E4B9CE}"/>
                  </a:ext>
                </a:extLst>
              </p:cNvPr>
              <p:cNvSpPr/>
              <p:nvPr/>
            </p:nvSpPr>
            <p:spPr>
              <a:xfrm>
                <a:off x="4483954" y="5473756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de-D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de-DE" dirty="0"/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30E4B5CA-BBC9-4EF8-AD41-195194E4B9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954" y="5473756"/>
                <a:ext cx="372794" cy="369332"/>
              </a:xfrm>
              <a:prstGeom prst="rect">
                <a:avLst/>
              </a:prstGeom>
              <a:blipFill>
                <a:blip r:embed="rId2"/>
                <a:stretch>
                  <a:fillRect r="-131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E8DB2EC5-C3A3-4690-A0A1-F66BB6F4248D}"/>
                  </a:ext>
                </a:extLst>
              </p:cNvPr>
              <p:cNvSpPr/>
              <p:nvPr/>
            </p:nvSpPr>
            <p:spPr>
              <a:xfrm>
                <a:off x="78567" y="2684415"/>
                <a:ext cx="3713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E8DB2EC5-C3A3-4690-A0A1-F66BB6F424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7" y="2684415"/>
                <a:ext cx="371384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hteck 52">
            <a:extLst>
              <a:ext uri="{FF2B5EF4-FFF2-40B4-BE49-F238E27FC236}">
                <a16:creationId xmlns:a16="http://schemas.microsoft.com/office/drawing/2014/main" id="{44BB4629-00CA-40E8-A632-EB2965347D75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038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8" grpId="0" animBg="1"/>
      <p:bldP spid="39" grpId="0" animBg="1"/>
      <p:bldP spid="40" grpId="0"/>
      <p:bldP spid="41" grpId="0"/>
      <p:bldP spid="46" grpId="0"/>
      <p:bldP spid="47" grpId="0"/>
      <p:bldP spid="49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Pareto-Effizienz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/>
              <p:nvPr/>
            </p:nvSpPr>
            <p:spPr>
              <a:xfrm>
                <a:off x="19049" y="603151"/>
                <a:ext cx="12172951" cy="462832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Um verschiedene Aufteilungen/Allokationen der Güter 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zwischen den Konsumenten (A,B) zu vergleichen verwendet man das Kriterium der Pareto-Effizienz.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Eine Allokation wird als </a:t>
                </a:r>
                <a:r>
                  <a:rPr lang="de-DE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pareto</a:t>
                </a:r>
                <a:r>
                  <a:rPr lang="de-DE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-effizient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bezeichnet, wenn es nicht möglich ist, durch Umverteilung der Güter einen Konsumenten besser zu stellen, ohne einen anderen Konsumenten dadurch schlechter zu stellen.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Eine </a:t>
                </a:r>
                <a:r>
                  <a:rPr lang="de-DE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Pareto-Verbesserung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liegt vor, wenn beim Übergang von einer Allokation zu einer anderen Allokation mindestens ein Konsument besser gestellt wird, ohne dass ein anderer Konsument dadurch schlechter gestellt wird. </a:t>
                </a: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9" y="603151"/>
                <a:ext cx="12172951" cy="4628325"/>
              </a:xfrm>
              <a:prstGeom prst="rect">
                <a:avLst/>
              </a:prstGeom>
              <a:blipFill>
                <a:blip r:embed="rId2"/>
                <a:stretch>
                  <a:fillRect l="-751" t="-10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eck 5">
            <a:extLst>
              <a:ext uri="{FF2B5EF4-FFF2-40B4-BE49-F238E27FC236}">
                <a16:creationId xmlns:a16="http://schemas.microsoft.com/office/drawing/2014/main" id="{BD94FB60-3DF2-479C-A1C1-E425E59ADA6F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5B1C1DA-0B99-A55A-F768-907B1368ED94}"/>
                  </a:ext>
                </a:extLst>
              </p14:cNvPr>
              <p14:cNvContentPartPr/>
              <p14:nvPr/>
            </p14:nvContentPartPr>
            <p14:xfrm>
              <a:off x="610887" y="3555196"/>
              <a:ext cx="3568320" cy="1094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5B1C1DA-0B99-A55A-F768-907B1368ED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2247" y="3546196"/>
                <a:ext cx="35859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BC4D5FC7-134B-8D1C-1593-53412572BAD0}"/>
                  </a:ext>
                </a:extLst>
              </p14:cNvPr>
              <p14:cNvContentPartPr/>
              <p14:nvPr/>
            </p14:nvContentPartPr>
            <p14:xfrm>
              <a:off x="567687" y="2098996"/>
              <a:ext cx="4554360" cy="392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BC4D5FC7-134B-8D1C-1593-53412572BAD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9047" y="2090356"/>
                <a:ext cx="45720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31177D3-C3C3-5D42-7563-C470AB58672E}"/>
                  </a:ext>
                </a:extLst>
              </p14:cNvPr>
              <p14:cNvContentPartPr/>
              <p14:nvPr/>
            </p14:nvContentPartPr>
            <p14:xfrm>
              <a:off x="8027967" y="1656196"/>
              <a:ext cx="659160" cy="4888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31177D3-C3C3-5D42-7563-C470AB58672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18967" y="1647556"/>
                <a:ext cx="676800" cy="5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64355EA-883F-1049-9964-3272229C204E}"/>
                  </a:ext>
                </a:extLst>
              </p14:cNvPr>
              <p14:cNvContentPartPr/>
              <p14:nvPr/>
            </p14:nvContentPartPr>
            <p14:xfrm>
              <a:off x="3567567" y="2477356"/>
              <a:ext cx="3522960" cy="972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64355EA-883F-1049-9964-3272229C204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58927" y="2468716"/>
                <a:ext cx="354060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EAF033FF-BBA4-E272-8C1D-5E72E84B533B}"/>
                  </a:ext>
                </a:extLst>
              </p14:cNvPr>
              <p14:cNvContentPartPr/>
              <p14:nvPr/>
            </p14:nvContentPartPr>
            <p14:xfrm>
              <a:off x="3454527" y="1541356"/>
              <a:ext cx="2296440" cy="72108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EAF033FF-BBA4-E272-8C1D-5E72E84B533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45887" y="1532356"/>
                <a:ext cx="2314080" cy="73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C6A9B919-527B-D72D-9350-77ADAE8ACEDD}"/>
                  </a:ext>
                </a:extLst>
              </p14:cNvPr>
              <p14:cNvContentPartPr/>
              <p14:nvPr/>
            </p14:nvContentPartPr>
            <p14:xfrm>
              <a:off x="4418967" y="-30404"/>
              <a:ext cx="3291120" cy="71172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C6A9B919-527B-D72D-9350-77ADAE8ACED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09967" y="-39044"/>
                <a:ext cx="3308760" cy="72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F3A23D9-A319-47A0-76B1-943986BB0A2C}"/>
              </a:ext>
            </a:extLst>
          </p:cNvPr>
          <p:cNvGrpSpPr/>
          <p:nvPr/>
        </p:nvGrpSpPr>
        <p:grpSpPr>
          <a:xfrm>
            <a:off x="-33" y="4268356"/>
            <a:ext cx="5158080" cy="1695240"/>
            <a:chOff x="-33" y="4268356"/>
            <a:chExt cx="5158080" cy="169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358A86A-28A8-C383-7FBC-92E399205AE0}"/>
                    </a:ext>
                  </a:extLst>
                </p14:cNvPr>
                <p14:cNvContentPartPr/>
                <p14:nvPr/>
              </p14:nvContentPartPr>
              <p14:xfrm>
                <a:off x="755607" y="4760836"/>
                <a:ext cx="305640" cy="5054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358A86A-28A8-C383-7FBC-92E399205AE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46607" y="4751836"/>
                  <a:ext cx="32328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2BAA445-7EA2-C1D4-C178-A4BA789CF596}"/>
                    </a:ext>
                  </a:extLst>
                </p14:cNvPr>
                <p14:cNvContentPartPr/>
                <p14:nvPr/>
              </p14:nvContentPartPr>
              <p14:xfrm>
                <a:off x="1112727" y="5071876"/>
                <a:ext cx="21960" cy="1897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2BAA445-7EA2-C1D4-C178-A4BA789CF59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03727" y="5062876"/>
                  <a:ext cx="396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78C641F-82E0-5F86-93A5-9C36E83AB060}"/>
                    </a:ext>
                  </a:extLst>
                </p14:cNvPr>
                <p14:cNvContentPartPr/>
                <p14:nvPr/>
              </p14:nvContentPartPr>
              <p14:xfrm>
                <a:off x="1273647" y="4844356"/>
                <a:ext cx="128160" cy="4003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78C641F-82E0-5F86-93A5-9C36E83AB06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65007" y="4835356"/>
                  <a:ext cx="14580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93B3A53-1C1A-754B-4FA8-5D79BD9CB637}"/>
                    </a:ext>
                  </a:extLst>
                </p14:cNvPr>
                <p14:cNvContentPartPr/>
                <p14:nvPr/>
              </p14:nvContentPartPr>
              <p14:xfrm>
                <a:off x="1490727" y="4834636"/>
                <a:ext cx="324000" cy="5112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93B3A53-1C1A-754B-4FA8-5D79BD9CB63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482087" y="4825636"/>
                  <a:ext cx="34164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0A13DF2-ADE1-6EF3-2A69-879BF788189C}"/>
                    </a:ext>
                  </a:extLst>
                </p14:cNvPr>
                <p14:cNvContentPartPr/>
                <p14:nvPr/>
              </p14:nvContentPartPr>
              <p14:xfrm>
                <a:off x="1911567" y="4860196"/>
                <a:ext cx="219960" cy="2804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0A13DF2-ADE1-6EF3-2A69-879BF788189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902927" y="4851556"/>
                  <a:ext cx="2376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976EB95-FCD8-9D87-ACFB-0A5FD93A73FC}"/>
                    </a:ext>
                  </a:extLst>
                </p14:cNvPr>
                <p14:cNvContentPartPr/>
                <p14:nvPr/>
              </p14:nvContentPartPr>
              <p14:xfrm>
                <a:off x="2171487" y="5043796"/>
                <a:ext cx="142560" cy="1004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976EB95-FCD8-9D87-ACFB-0A5FD93A73F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162487" y="5034796"/>
                  <a:ext cx="1602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24A85FC-553A-956B-D33A-80631F0FF9C4}"/>
                    </a:ext>
                  </a:extLst>
                </p14:cNvPr>
                <p14:cNvContentPartPr/>
                <p14:nvPr/>
              </p14:nvContentPartPr>
              <p14:xfrm>
                <a:off x="2941887" y="4852636"/>
                <a:ext cx="37440" cy="3204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24A85FC-553A-956B-D33A-80631F0FF9C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32887" y="4843636"/>
                  <a:ext cx="5508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10DC658-A8EE-D83D-D811-7ACC270F29A5}"/>
                    </a:ext>
                  </a:extLst>
                </p14:cNvPr>
                <p14:cNvContentPartPr/>
                <p14:nvPr/>
              </p14:nvContentPartPr>
              <p14:xfrm>
                <a:off x="2782407" y="4778116"/>
                <a:ext cx="332640" cy="1868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10DC658-A8EE-D83D-D811-7ACC270F29A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773407" y="4769476"/>
                  <a:ext cx="3502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0290EBE-FE44-6A39-9D5B-9962E1C90D04}"/>
                    </a:ext>
                  </a:extLst>
                </p14:cNvPr>
                <p14:cNvContentPartPr/>
                <p14:nvPr/>
              </p14:nvContentPartPr>
              <p14:xfrm>
                <a:off x="3138087" y="4723036"/>
                <a:ext cx="619560" cy="3902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0290EBE-FE44-6A39-9D5B-9962E1C90D0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129087" y="4714036"/>
                  <a:ext cx="63720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67FD893-0850-064E-2DC7-8CE2E57663D7}"/>
                    </a:ext>
                  </a:extLst>
                </p14:cNvPr>
                <p14:cNvContentPartPr/>
                <p14:nvPr/>
              </p14:nvContentPartPr>
              <p14:xfrm>
                <a:off x="3785007" y="4885756"/>
                <a:ext cx="167760" cy="1926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67FD893-0850-064E-2DC7-8CE2E57663D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776007" y="4876756"/>
                  <a:ext cx="1854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F686B0C-99A1-69DA-0351-9D151FFCF203}"/>
                    </a:ext>
                  </a:extLst>
                </p14:cNvPr>
                <p14:cNvContentPartPr/>
                <p14:nvPr/>
              </p14:nvContentPartPr>
              <p14:xfrm>
                <a:off x="2473887" y="5168716"/>
                <a:ext cx="2020680" cy="2422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F686B0C-99A1-69DA-0351-9D151FFCF20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465247" y="5160076"/>
                  <a:ext cx="20383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9360E4D-72E4-517C-19A8-B7A1B3C604D7}"/>
                    </a:ext>
                  </a:extLst>
                </p14:cNvPr>
                <p14:cNvContentPartPr/>
                <p14:nvPr/>
              </p14:nvContentPartPr>
              <p14:xfrm>
                <a:off x="-33" y="4268356"/>
                <a:ext cx="5158080" cy="16952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9360E4D-72E4-517C-19A8-B7A1B3C604D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-9033" y="4259716"/>
                  <a:ext cx="5175720" cy="171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BA4BD7D3-1439-F05E-9E01-9AF7634C7E14}"/>
              </a:ext>
            </a:extLst>
          </p:cNvPr>
          <p:cNvGrpSpPr/>
          <p:nvPr/>
        </p:nvGrpSpPr>
        <p:grpSpPr>
          <a:xfrm>
            <a:off x="5552607" y="4553116"/>
            <a:ext cx="1935000" cy="489960"/>
            <a:chOff x="5552607" y="4553116"/>
            <a:chExt cx="1935000" cy="48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053C3FF-1024-3839-366B-5A382AA0DCE0}"/>
                    </a:ext>
                  </a:extLst>
                </p14:cNvPr>
                <p14:cNvContentPartPr/>
                <p14:nvPr/>
              </p14:nvContentPartPr>
              <p14:xfrm>
                <a:off x="5552607" y="4610356"/>
                <a:ext cx="34920" cy="4327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053C3FF-1024-3839-366B-5A382AA0DCE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543967" y="4601716"/>
                  <a:ext cx="5256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D9CD6CA-EE84-2A87-C8B4-870B085FAAF4}"/>
                    </a:ext>
                  </a:extLst>
                </p14:cNvPr>
                <p14:cNvContentPartPr/>
                <p14:nvPr/>
              </p14:nvContentPartPr>
              <p14:xfrm>
                <a:off x="5675007" y="4606036"/>
                <a:ext cx="120600" cy="3736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D9CD6CA-EE84-2A87-C8B4-870B085FAAF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666007" y="4597036"/>
                  <a:ext cx="13824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8378CD6-F36D-4FF1-B33C-98D73718E97C}"/>
                    </a:ext>
                  </a:extLst>
                </p14:cNvPr>
                <p14:cNvContentPartPr/>
                <p14:nvPr/>
              </p14:nvContentPartPr>
              <p14:xfrm>
                <a:off x="5833407" y="4553116"/>
                <a:ext cx="276120" cy="4384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8378CD6-F36D-4FF1-B33C-98D73718E97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824407" y="4544116"/>
                  <a:ext cx="29376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BD961D8-E6DB-C761-4A7C-6519AF13307B}"/>
                    </a:ext>
                  </a:extLst>
                </p14:cNvPr>
                <p14:cNvContentPartPr/>
                <p14:nvPr/>
              </p14:nvContentPartPr>
              <p14:xfrm>
                <a:off x="6166767" y="4776676"/>
                <a:ext cx="18360" cy="1645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BD961D8-E6DB-C761-4A7C-6519AF13307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157767" y="4768036"/>
                  <a:ext cx="360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79C9F96-F799-0E31-0315-99E897EC507A}"/>
                    </a:ext>
                  </a:extLst>
                </p14:cNvPr>
                <p14:cNvContentPartPr/>
                <p14:nvPr/>
              </p14:nvContentPartPr>
              <p14:xfrm>
                <a:off x="6226167" y="4764796"/>
                <a:ext cx="293400" cy="1260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79C9F96-F799-0E31-0315-99E897EC507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217167" y="4755796"/>
                  <a:ext cx="3110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FFFB2F2-43CB-7BA3-12E3-00872B92AB70}"/>
                    </a:ext>
                  </a:extLst>
                </p14:cNvPr>
                <p14:cNvContentPartPr/>
                <p14:nvPr/>
              </p14:nvContentPartPr>
              <p14:xfrm>
                <a:off x="6460167" y="4595596"/>
                <a:ext cx="16200" cy="291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FFFB2F2-43CB-7BA3-12E3-00872B92AB7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451527" y="4586956"/>
                  <a:ext cx="33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24A9A9D-4313-E7F7-DC2A-EE1ED4D5C279}"/>
                    </a:ext>
                  </a:extLst>
                </p14:cNvPr>
                <p14:cNvContentPartPr/>
                <p14:nvPr/>
              </p14:nvContentPartPr>
              <p14:xfrm>
                <a:off x="6697047" y="4683436"/>
                <a:ext cx="40680" cy="2210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24A9A9D-4313-E7F7-DC2A-EE1ED4D5C27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688407" y="4674436"/>
                  <a:ext cx="583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FD8E7E7-5954-F6E7-C262-9726089F5C31}"/>
                    </a:ext>
                  </a:extLst>
                </p14:cNvPr>
                <p14:cNvContentPartPr/>
                <p14:nvPr/>
              </p14:nvContentPartPr>
              <p14:xfrm>
                <a:off x="6801087" y="4758676"/>
                <a:ext cx="159480" cy="1180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FD8E7E7-5954-F6E7-C262-9726089F5C3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792447" y="4749676"/>
                  <a:ext cx="1771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778C2A7-4A8E-EF11-1693-5FAFE208BA8C}"/>
                    </a:ext>
                  </a:extLst>
                </p14:cNvPr>
                <p14:cNvContentPartPr/>
                <p14:nvPr/>
              </p14:nvContentPartPr>
              <p14:xfrm>
                <a:off x="6998727" y="4597396"/>
                <a:ext cx="488880" cy="2743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778C2A7-4A8E-EF11-1693-5FAFE208BA8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989727" y="4588396"/>
                  <a:ext cx="506520" cy="29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23ED0D3B-A35C-FC92-CECC-3BA209A29721}"/>
              </a:ext>
            </a:extLst>
          </p:cNvPr>
          <p:cNvGrpSpPr/>
          <p:nvPr/>
        </p:nvGrpSpPr>
        <p:grpSpPr>
          <a:xfrm>
            <a:off x="5642247" y="5195716"/>
            <a:ext cx="1717200" cy="316440"/>
            <a:chOff x="5642247" y="5195716"/>
            <a:chExt cx="1717200" cy="31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C20CF82-41DE-3552-53B2-323D665F06B3}"/>
                    </a:ext>
                  </a:extLst>
                </p14:cNvPr>
                <p14:cNvContentPartPr/>
                <p14:nvPr/>
              </p14:nvContentPartPr>
              <p14:xfrm>
                <a:off x="5642247" y="5264476"/>
                <a:ext cx="194040" cy="2476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C20CF82-41DE-3552-53B2-323D665F06B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633607" y="5255476"/>
                  <a:ext cx="2116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FB6B2F0-C4DF-DB0E-F8D2-74442548AB50}"/>
                    </a:ext>
                  </a:extLst>
                </p14:cNvPr>
                <p14:cNvContentPartPr/>
                <p14:nvPr/>
              </p14:nvContentPartPr>
              <p14:xfrm>
                <a:off x="5946807" y="5195716"/>
                <a:ext cx="249840" cy="2739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FB6B2F0-C4DF-DB0E-F8D2-74442548AB5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937807" y="5187076"/>
                  <a:ext cx="2674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EF2946A-9353-AD06-0954-E68542832322}"/>
                    </a:ext>
                  </a:extLst>
                </p14:cNvPr>
                <p14:cNvContentPartPr/>
                <p14:nvPr/>
              </p14:nvContentPartPr>
              <p14:xfrm>
                <a:off x="6095487" y="5346916"/>
                <a:ext cx="105120" cy="590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EF2946A-9353-AD06-0954-E6854283232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086487" y="5337916"/>
                  <a:ext cx="1227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4475E29-4CB2-1B0F-03A8-C6ED20B40E8A}"/>
                    </a:ext>
                  </a:extLst>
                </p14:cNvPr>
                <p14:cNvContentPartPr/>
                <p14:nvPr/>
              </p14:nvContentPartPr>
              <p14:xfrm>
                <a:off x="6303927" y="5318476"/>
                <a:ext cx="353520" cy="1033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4475E29-4CB2-1B0F-03A8-C6ED20B40E8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295287" y="5309836"/>
                  <a:ext cx="3711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FD3D467-2E97-A669-C062-49981054823D}"/>
                    </a:ext>
                  </a:extLst>
                </p14:cNvPr>
                <p14:cNvContentPartPr/>
                <p14:nvPr/>
              </p14:nvContentPartPr>
              <p14:xfrm>
                <a:off x="6766887" y="5298676"/>
                <a:ext cx="592560" cy="907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FD3D467-2E97-A669-C062-49981054823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758247" y="5290036"/>
                  <a:ext cx="61020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2E2C4FD8-1E63-F037-D9AA-AB8D98FD2D90}"/>
              </a:ext>
            </a:extLst>
          </p:cNvPr>
          <p:cNvGrpSpPr/>
          <p:nvPr/>
        </p:nvGrpSpPr>
        <p:grpSpPr>
          <a:xfrm>
            <a:off x="5651607" y="5607196"/>
            <a:ext cx="1817640" cy="428040"/>
            <a:chOff x="5651607" y="5607196"/>
            <a:chExt cx="1817640" cy="42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F3A2FD2-7177-C616-7016-67554B727294}"/>
                    </a:ext>
                  </a:extLst>
                </p14:cNvPr>
                <p14:cNvContentPartPr/>
                <p14:nvPr/>
              </p14:nvContentPartPr>
              <p14:xfrm>
                <a:off x="5651607" y="5799436"/>
                <a:ext cx="199440" cy="1864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F3A2FD2-7177-C616-7016-67554B72729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642967" y="5790436"/>
                  <a:ext cx="2170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6A31CF2-4373-1846-3957-D9F375D77A2E}"/>
                    </a:ext>
                  </a:extLst>
                </p14:cNvPr>
                <p14:cNvContentPartPr/>
                <p14:nvPr/>
              </p14:nvContentPartPr>
              <p14:xfrm>
                <a:off x="5951847" y="5724196"/>
                <a:ext cx="154080" cy="2494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6A31CF2-4373-1846-3957-D9F375D77A2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943207" y="5715196"/>
                  <a:ext cx="1717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9774E61-E203-AC52-0EA4-C6E7CDCB5C54}"/>
                    </a:ext>
                  </a:extLst>
                </p14:cNvPr>
                <p14:cNvContentPartPr/>
                <p14:nvPr/>
              </p14:nvContentPartPr>
              <p14:xfrm>
                <a:off x="6213567" y="5651116"/>
                <a:ext cx="26640" cy="3326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9774E61-E203-AC52-0EA4-C6E7CDCB5C5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204927" y="5642476"/>
                  <a:ext cx="4428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E076CD8-8C7C-5015-0605-48BF4FBCA8FD}"/>
                    </a:ext>
                  </a:extLst>
                </p14:cNvPr>
                <p14:cNvContentPartPr/>
                <p14:nvPr/>
              </p14:nvContentPartPr>
              <p14:xfrm>
                <a:off x="6388527" y="5727796"/>
                <a:ext cx="351000" cy="1864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E076CD8-8C7C-5015-0605-48BF4FBCA8F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379887" y="5718796"/>
                  <a:ext cx="3686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5B0E0DA-45EC-279A-D82F-736DD55FB88B}"/>
                    </a:ext>
                  </a:extLst>
                </p14:cNvPr>
                <p14:cNvContentPartPr/>
                <p14:nvPr/>
              </p14:nvContentPartPr>
              <p14:xfrm>
                <a:off x="6946887" y="5607196"/>
                <a:ext cx="410760" cy="4280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5B0E0DA-45EC-279A-D82F-736DD55FB88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937887" y="5598196"/>
                  <a:ext cx="42840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160AA74-C080-3097-A5DB-42ADC2A303ED}"/>
                    </a:ext>
                  </a:extLst>
                </p14:cNvPr>
                <p14:cNvContentPartPr/>
                <p14:nvPr/>
              </p14:nvContentPartPr>
              <p14:xfrm>
                <a:off x="7462767" y="5815996"/>
                <a:ext cx="6480" cy="658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160AA74-C080-3097-A5DB-42ADC2A303E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454127" y="5806996"/>
                  <a:ext cx="24120" cy="8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547C7DCD-1283-01A1-A34A-D99657ECCB96}"/>
                  </a:ext>
                </a:extLst>
              </p14:cNvPr>
              <p14:cNvContentPartPr/>
              <p14:nvPr/>
            </p14:nvContentPartPr>
            <p14:xfrm>
              <a:off x="4695447" y="-524"/>
              <a:ext cx="1266480" cy="67644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547C7DCD-1283-01A1-A34A-D99657ECCB96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686447" y="-9164"/>
                <a:ext cx="1284120" cy="69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7012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176EB93-1C12-4646-B706-692BCB295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491128"/>
            <a:ext cx="8554680" cy="613147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6D2B6A0-024B-4F77-A20D-1B2EA4FD48D1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Pareto-Effizienz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D9295D4-9BEF-469A-BFB0-35B82F2C4093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14A928E-0DC1-5C96-B423-C7DA11E8FE70}"/>
                  </a:ext>
                </a:extLst>
              </p14:cNvPr>
              <p14:cNvContentPartPr/>
              <p14:nvPr/>
            </p14:nvContentPartPr>
            <p14:xfrm>
              <a:off x="145767" y="3370156"/>
              <a:ext cx="4052160" cy="799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14A928E-0DC1-5C96-B423-C7DA11E8FE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767" y="3361156"/>
                <a:ext cx="4069800" cy="9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9C55E29-5968-C514-7585-00A343889474}"/>
              </a:ext>
            </a:extLst>
          </p:cNvPr>
          <p:cNvGrpSpPr/>
          <p:nvPr/>
        </p:nvGrpSpPr>
        <p:grpSpPr>
          <a:xfrm>
            <a:off x="223167" y="3944716"/>
            <a:ext cx="79200" cy="2636640"/>
            <a:chOff x="223167" y="3944716"/>
            <a:chExt cx="79200" cy="263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0C743BA0-4FA0-7870-4F88-E4152D8092A1}"/>
                    </a:ext>
                  </a:extLst>
                </p14:cNvPr>
                <p14:cNvContentPartPr/>
                <p14:nvPr/>
              </p14:nvContentPartPr>
              <p14:xfrm>
                <a:off x="235047" y="3944716"/>
                <a:ext cx="57600" cy="11322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0C743BA0-4FA0-7870-4F88-E4152D8092A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6407" y="3935716"/>
                  <a:ext cx="75240" cy="11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EB06B88-62FD-4AFF-C283-1F902752FB51}"/>
                    </a:ext>
                  </a:extLst>
                </p14:cNvPr>
                <p14:cNvContentPartPr/>
                <p14:nvPr/>
              </p14:nvContentPartPr>
              <p14:xfrm>
                <a:off x="223167" y="5335036"/>
                <a:ext cx="79200" cy="12463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EB06B88-62FD-4AFF-C283-1F902752FB5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4167" y="5326036"/>
                  <a:ext cx="96840" cy="126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716E345E-3BBB-201C-732A-7E1FB402DEFE}"/>
                  </a:ext>
                </a:extLst>
              </p14:cNvPr>
              <p14:cNvContentPartPr/>
              <p14:nvPr/>
            </p14:nvContentPartPr>
            <p14:xfrm>
              <a:off x="1883487" y="2841316"/>
              <a:ext cx="1159200" cy="33552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716E345E-3BBB-201C-732A-7E1FB402DEF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74847" y="2832676"/>
                <a:ext cx="117684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C2D4FE6A-2C58-3F62-3183-A537C0BDBD6D}"/>
                  </a:ext>
                </a:extLst>
              </p14:cNvPr>
              <p14:cNvContentPartPr/>
              <p14:nvPr/>
            </p14:nvContentPartPr>
            <p14:xfrm>
              <a:off x="2650287" y="2523076"/>
              <a:ext cx="406440" cy="5176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C2D4FE6A-2C58-3F62-3183-A537C0BDBD6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41647" y="2514436"/>
                <a:ext cx="424080" cy="53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327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Pareto-Effizienz und Grenzrate der Substitution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/>
              <p:nvPr/>
            </p:nvSpPr>
            <p:spPr>
              <a:xfrm>
                <a:off x="1" y="524110"/>
                <a:ext cx="12192000" cy="548835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Die Steigung der Indifferenzkurve entspricht der Grenzrate der Substitution (GRS)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de-DE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GRS(</a:t>
                </a:r>
                <a14:m>
                  <m:oMath xmlns:m="http://schemas.openxmlformats.org/officeDocument/2006/math">
                    <m:r>
                      <a:rPr lang="de-DE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de-DE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e-DE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de-DE" sz="24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num>
                      <m:den>
                        <m:r>
                          <m:rPr>
                            <m:nor/>
                          </m:rPr>
                          <a:rPr lang="de-DE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de-DE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de-DE" sz="24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de-DE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de-DE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num>
                          <m:den>
                            <m:r>
                              <a:rPr lang="el-G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num>
                          <m:den>
                            <m:r>
                              <a:rPr lang="el-G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den>
                    </m:f>
                    <m:r>
                      <a:rPr lang="de-DE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de-DE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de-DE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Grenznutzen</m:t>
                        </m:r>
                        <m:r>
                          <a:rPr lang="de-DE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des</m:t>
                        </m:r>
                        <m:r>
                          <a:rPr lang="de-DE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Gutes</m:t>
                        </m:r>
                        <m:r>
                          <a:rPr lang="de-DE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de-DE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Grenznutzen</m:t>
                        </m:r>
                        <m:r>
                          <a:rPr lang="de-DE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des</m:t>
                        </m:r>
                        <m:r>
                          <a:rPr lang="de-DE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Gutes</m:t>
                        </m:r>
                        <m:r>
                          <a:rPr lang="de-DE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2</m:t>
                        </m:r>
                      </m:den>
                    </m:f>
                  </m:oMath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Auf wieviel des Gutes y muss ein Konsument verzichten, wenn er eine zusätzliche Einheit des Gutes x konsumieren möchte, ohne einen Nutzenverlust zu erleiden (Zahlungsbereitschaft)</a:t>
                </a:r>
              </a:p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	in einer </a:t>
                </a:r>
                <a:r>
                  <a:rPr lang="de-DE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pareto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-effizienten Allokation muss die Grenzrate der Substitution des einen 	Konsumenten der Grenzrate der Substitution des anderen Konsumenten entsprechen</a:t>
                </a:r>
              </a:p>
              <a:p>
                <a:endParaRPr lang="de-DE" sz="24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𝐺𝑅𝑆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𝐺𝑅𝑆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Formal folgt das Ergebnis aus dem Optimierungsproblem:</a:t>
                </a:r>
              </a:p>
              <a:p>
                <a:endParaRPr lang="de-DE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de-DE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de-DE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 sz="240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max</m:t>
                            </m:r>
                          </m:e>
                          <m:lim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de-DE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de-DE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de-DE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de-DE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NB: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m:rPr>
                        <m:nor/>
                      </m:rPr>
                      <a:rPr lang="de-DE" sz="2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24110"/>
                <a:ext cx="12192000" cy="5488357"/>
              </a:xfrm>
              <a:prstGeom prst="rect">
                <a:avLst/>
              </a:prstGeom>
              <a:blipFill>
                <a:blip r:embed="rId2"/>
                <a:stretch>
                  <a:fillRect l="-750" t="-889" b="-78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eck 6">
            <a:extLst>
              <a:ext uri="{FF2B5EF4-FFF2-40B4-BE49-F238E27FC236}">
                <a16:creationId xmlns:a16="http://schemas.microsoft.com/office/drawing/2014/main" id="{9A49BA6A-1D39-4265-9580-2D5D0F16C39C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E7C55A0-6C3C-1F4C-915F-2794D6EA5C76}"/>
              </a:ext>
            </a:extLst>
          </p:cNvPr>
          <p:cNvGrpSpPr/>
          <p:nvPr/>
        </p:nvGrpSpPr>
        <p:grpSpPr>
          <a:xfrm>
            <a:off x="1241967" y="5536276"/>
            <a:ext cx="4678560" cy="924120"/>
            <a:chOff x="1241967" y="5536276"/>
            <a:chExt cx="4678560" cy="92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DED9A8F6-783F-D0AC-5AB8-E52ED7A3DEAA}"/>
                    </a:ext>
                  </a:extLst>
                </p14:cNvPr>
                <p14:cNvContentPartPr/>
                <p14:nvPr/>
              </p14:nvContentPartPr>
              <p14:xfrm>
                <a:off x="1241967" y="5739316"/>
                <a:ext cx="1745640" cy="68472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DED9A8F6-783F-D0AC-5AB8-E52ED7A3DEA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32967" y="5730676"/>
                  <a:ext cx="1763280" cy="70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BA0372B3-4DF7-C82C-1A96-0B75D9277B3C}"/>
                    </a:ext>
                  </a:extLst>
                </p14:cNvPr>
                <p14:cNvContentPartPr/>
                <p14:nvPr/>
              </p14:nvContentPartPr>
              <p14:xfrm>
                <a:off x="4233567" y="5536276"/>
                <a:ext cx="1686960" cy="9241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BA0372B3-4DF7-C82C-1A96-0B75D9277B3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224567" y="5527276"/>
                  <a:ext cx="1704600" cy="9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E169C28-F93F-B15E-D944-F51AD1F3864F}"/>
                  </a:ext>
                </a:extLst>
              </p14:cNvPr>
              <p14:cNvContentPartPr/>
              <p14:nvPr/>
            </p14:nvContentPartPr>
            <p14:xfrm>
              <a:off x="5835927" y="5735356"/>
              <a:ext cx="436320" cy="5547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E169C28-F93F-B15E-D944-F51AD1F3864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27287" y="5726716"/>
                <a:ext cx="453960" cy="57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B8D6EC06-3BB6-F905-BA38-5C5F9FDE11D6}"/>
              </a:ext>
            </a:extLst>
          </p:cNvPr>
          <p:cNvGrpSpPr/>
          <p:nvPr/>
        </p:nvGrpSpPr>
        <p:grpSpPr>
          <a:xfrm>
            <a:off x="4248687" y="5473636"/>
            <a:ext cx="4318200" cy="983520"/>
            <a:chOff x="4248687" y="5473636"/>
            <a:chExt cx="4318200" cy="98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0588C66-C938-0E20-A564-1326E5994F64}"/>
                    </a:ext>
                  </a:extLst>
                </p14:cNvPr>
                <p14:cNvContentPartPr/>
                <p14:nvPr/>
              </p14:nvContentPartPr>
              <p14:xfrm>
                <a:off x="6694527" y="5566876"/>
                <a:ext cx="183240" cy="2642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0588C66-C938-0E20-A564-1326E5994F6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685527" y="5558236"/>
                  <a:ext cx="2008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6E6045D-91A6-77F1-4E92-4FC38DB3D977}"/>
                    </a:ext>
                  </a:extLst>
                </p14:cNvPr>
                <p14:cNvContentPartPr/>
                <p14:nvPr/>
              </p14:nvContentPartPr>
              <p14:xfrm>
                <a:off x="6920607" y="5627716"/>
                <a:ext cx="59400" cy="1465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6E6045D-91A6-77F1-4E92-4FC38DB3D97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911967" y="5619076"/>
                  <a:ext cx="770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3A0C39C-F379-E2AA-2B05-8D0515C677DC}"/>
                    </a:ext>
                  </a:extLst>
                </p14:cNvPr>
                <p14:cNvContentPartPr/>
                <p14:nvPr/>
              </p14:nvContentPartPr>
              <p14:xfrm>
                <a:off x="6965967" y="5521156"/>
                <a:ext cx="91800" cy="1620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3A0C39C-F379-E2AA-2B05-8D0515C677D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956967" y="5512516"/>
                  <a:ext cx="1094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760F32D-CEEC-EB87-3A13-CF6F99041357}"/>
                    </a:ext>
                  </a:extLst>
                </p14:cNvPr>
                <p14:cNvContentPartPr/>
                <p14:nvPr/>
              </p14:nvContentPartPr>
              <p14:xfrm>
                <a:off x="7079367" y="5573356"/>
                <a:ext cx="130320" cy="892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760F32D-CEEC-EB87-3A13-CF6F9904135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070727" y="5564716"/>
                  <a:ext cx="1479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7A7DEF1-9605-2A00-5E5E-D88DA1BE0107}"/>
                    </a:ext>
                  </a:extLst>
                </p14:cNvPr>
                <p14:cNvContentPartPr/>
                <p14:nvPr/>
              </p14:nvContentPartPr>
              <p14:xfrm>
                <a:off x="7237767" y="5541316"/>
                <a:ext cx="108360" cy="709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7A7DEF1-9605-2A00-5E5E-D88DA1BE010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228767" y="5532676"/>
                  <a:ext cx="1260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6E76F54-9F3F-F67E-A37E-8FEA2DDADEB0}"/>
                    </a:ext>
                  </a:extLst>
                </p14:cNvPr>
                <p14:cNvContentPartPr/>
                <p14:nvPr/>
              </p14:nvContentPartPr>
              <p14:xfrm>
                <a:off x="6862287" y="5473636"/>
                <a:ext cx="21600" cy="50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6E76F54-9F3F-F67E-A37E-8FEA2DDADEB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853287" y="5464996"/>
                  <a:ext cx="392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C5B8C0F-7D79-0D9D-68F5-6F6A184A6990}"/>
                    </a:ext>
                  </a:extLst>
                </p14:cNvPr>
                <p14:cNvContentPartPr/>
                <p14:nvPr/>
              </p14:nvContentPartPr>
              <p14:xfrm>
                <a:off x="7507047" y="5507836"/>
                <a:ext cx="37440" cy="86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C5B8C0F-7D79-0D9D-68F5-6F6A184A699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498407" y="5498836"/>
                  <a:ext cx="55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D9CD1F2-8263-AAAF-F6BC-55C58EC00A49}"/>
                    </a:ext>
                  </a:extLst>
                </p14:cNvPr>
                <p14:cNvContentPartPr/>
                <p14:nvPr/>
              </p14:nvContentPartPr>
              <p14:xfrm>
                <a:off x="7553487" y="5604316"/>
                <a:ext cx="11880" cy="208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D9CD1F2-8263-AAAF-F6BC-55C58EC00A4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544847" y="5595676"/>
                  <a:ext cx="295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CCB3AAE-A223-A117-FA9B-2E8BF85AFEEC}"/>
                    </a:ext>
                  </a:extLst>
                </p14:cNvPr>
                <p14:cNvContentPartPr/>
                <p14:nvPr/>
              </p14:nvContentPartPr>
              <p14:xfrm>
                <a:off x="6748887" y="6036676"/>
                <a:ext cx="201240" cy="1530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CCB3AAE-A223-A117-FA9B-2E8BF85AFEE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740247" y="6027676"/>
                  <a:ext cx="2188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8E97C10-9073-3576-26F0-21B9D0133C4C}"/>
                    </a:ext>
                  </a:extLst>
                </p14:cNvPr>
                <p14:cNvContentPartPr/>
                <p14:nvPr/>
              </p14:nvContentPartPr>
              <p14:xfrm>
                <a:off x="6981447" y="5943076"/>
                <a:ext cx="91440" cy="1432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8E97C10-9073-3576-26F0-21B9D0133C4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972807" y="5934076"/>
                  <a:ext cx="1090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05E23B2-5293-3BA4-A32A-4C4268798B1C}"/>
                    </a:ext>
                  </a:extLst>
                </p14:cNvPr>
                <p14:cNvContentPartPr/>
                <p14:nvPr/>
              </p14:nvContentPartPr>
              <p14:xfrm>
                <a:off x="7122207" y="5900956"/>
                <a:ext cx="75600" cy="1281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05E23B2-5293-3BA4-A32A-4C4268798B1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113567" y="5892316"/>
                  <a:ext cx="932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4A8F97A-DEBF-779A-1A33-BD799403E173}"/>
                    </a:ext>
                  </a:extLst>
                </p14:cNvPr>
                <p14:cNvContentPartPr/>
                <p14:nvPr/>
              </p14:nvContentPartPr>
              <p14:xfrm>
                <a:off x="7420647" y="5793676"/>
                <a:ext cx="178200" cy="1252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4A8F97A-DEBF-779A-1A33-BD799403E17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412007" y="5785036"/>
                  <a:ext cx="1958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5F55836-55A6-D990-69A4-1B75433FBF98}"/>
                    </a:ext>
                  </a:extLst>
                </p14:cNvPr>
                <p14:cNvContentPartPr/>
                <p14:nvPr/>
              </p14:nvContentPartPr>
              <p14:xfrm>
                <a:off x="7177647" y="6235756"/>
                <a:ext cx="34560" cy="1746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5F55836-55A6-D990-69A4-1B75433FBF9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168647" y="6227116"/>
                  <a:ext cx="522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8495741-DDC2-69B0-F046-3A71C488C76F}"/>
                    </a:ext>
                  </a:extLst>
                </p14:cNvPr>
                <p14:cNvContentPartPr/>
                <p14:nvPr/>
              </p14:nvContentPartPr>
              <p14:xfrm>
                <a:off x="7144527" y="6157276"/>
                <a:ext cx="134280" cy="1864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8495741-DDC2-69B0-F046-3A71C488C76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135527" y="6148636"/>
                  <a:ext cx="1519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13C39F1-D46B-BD11-90DD-E8E58EFE9E91}"/>
                    </a:ext>
                  </a:extLst>
                </p14:cNvPr>
                <p14:cNvContentPartPr/>
                <p14:nvPr/>
              </p14:nvContentPartPr>
              <p14:xfrm>
                <a:off x="7349367" y="6116236"/>
                <a:ext cx="81000" cy="1620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13C39F1-D46B-BD11-90DD-E8E58EFE9E9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340367" y="6107236"/>
                  <a:ext cx="98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AFB9BB1-B457-CC73-07B2-D10D69219EA2}"/>
                    </a:ext>
                  </a:extLst>
                </p14:cNvPr>
                <p14:cNvContentPartPr/>
                <p14:nvPr/>
              </p14:nvContentPartPr>
              <p14:xfrm>
                <a:off x="7300767" y="6075556"/>
                <a:ext cx="258480" cy="2430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AFB9BB1-B457-CC73-07B2-D10D69219EA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292127" y="6066916"/>
                  <a:ext cx="2761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8819CD6-E1F7-C6BB-3750-5B840084082D}"/>
                    </a:ext>
                  </a:extLst>
                </p14:cNvPr>
                <p14:cNvContentPartPr/>
                <p14:nvPr/>
              </p14:nvContentPartPr>
              <p14:xfrm>
                <a:off x="7679487" y="6012556"/>
                <a:ext cx="178920" cy="1270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8819CD6-E1F7-C6BB-3750-5B840084082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670847" y="6003556"/>
                  <a:ext cx="1965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09D4FB0-838E-E058-7FC3-2020431125F5}"/>
                    </a:ext>
                  </a:extLst>
                </p14:cNvPr>
                <p14:cNvContentPartPr/>
                <p14:nvPr/>
              </p14:nvContentPartPr>
              <p14:xfrm>
                <a:off x="7890087" y="5936236"/>
                <a:ext cx="87120" cy="406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09D4FB0-838E-E058-7FC3-2020431125F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881087" y="5927236"/>
                  <a:ext cx="1047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5BECA31-419F-72E2-C2A6-AADF7E6DE707}"/>
                    </a:ext>
                  </a:extLst>
                </p14:cNvPr>
                <p14:cNvContentPartPr/>
                <p14:nvPr/>
              </p14:nvContentPartPr>
              <p14:xfrm>
                <a:off x="7910247" y="5964316"/>
                <a:ext cx="108360" cy="399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5BECA31-419F-72E2-C2A6-AADF7E6DE70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901247" y="5955676"/>
                  <a:ext cx="1260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9E69C1E-11A3-0744-EDAA-805053A62FEC}"/>
                    </a:ext>
                  </a:extLst>
                </p14:cNvPr>
                <p14:cNvContentPartPr/>
                <p14:nvPr/>
              </p14:nvContentPartPr>
              <p14:xfrm>
                <a:off x="8051007" y="5766316"/>
                <a:ext cx="87840" cy="2829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9E69C1E-11A3-0744-EDAA-805053A62FE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042367" y="5757316"/>
                  <a:ext cx="1054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4CB9641-7737-2AE4-5528-FB94E782DE01}"/>
                    </a:ext>
                  </a:extLst>
                </p14:cNvPr>
                <p14:cNvContentPartPr/>
                <p14:nvPr/>
              </p14:nvContentPartPr>
              <p14:xfrm>
                <a:off x="8186367" y="5701876"/>
                <a:ext cx="12960" cy="1533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4CB9641-7737-2AE4-5528-FB94E782DE0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177367" y="5692876"/>
                  <a:ext cx="306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C92A2D0-6F5B-58CA-7C17-7587D6E80CEA}"/>
                    </a:ext>
                  </a:extLst>
                </p14:cNvPr>
                <p14:cNvContentPartPr/>
                <p14:nvPr/>
              </p14:nvContentPartPr>
              <p14:xfrm>
                <a:off x="8135247" y="5839036"/>
                <a:ext cx="29160" cy="932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C92A2D0-6F5B-58CA-7C17-7587D6E80CE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126247" y="5830036"/>
                  <a:ext cx="468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F2C79E4-596B-3A5E-D2CA-1B841C403E3E}"/>
                    </a:ext>
                  </a:extLst>
                </p14:cNvPr>
                <p14:cNvContentPartPr/>
                <p14:nvPr/>
              </p14:nvContentPartPr>
              <p14:xfrm>
                <a:off x="8153607" y="5764156"/>
                <a:ext cx="34200" cy="1465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F2C79E4-596B-3A5E-D2CA-1B841C403E3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144967" y="5755156"/>
                  <a:ext cx="518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982C929-A27A-6A3B-5A77-6131BD1158EC}"/>
                    </a:ext>
                  </a:extLst>
                </p14:cNvPr>
                <p14:cNvContentPartPr/>
                <p14:nvPr/>
              </p14:nvContentPartPr>
              <p14:xfrm>
                <a:off x="8110047" y="5822836"/>
                <a:ext cx="161280" cy="277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982C929-A27A-6A3B-5A77-6131BD1158E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101047" y="5813836"/>
                  <a:ext cx="178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2D74670-A81F-5209-9F69-75D4062C18D5}"/>
                    </a:ext>
                  </a:extLst>
                </p14:cNvPr>
                <p14:cNvContentPartPr/>
                <p14:nvPr/>
              </p14:nvContentPartPr>
              <p14:xfrm>
                <a:off x="8236767" y="5567596"/>
                <a:ext cx="55080" cy="2026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2D74670-A81F-5209-9F69-75D4062C18D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228127" y="5558956"/>
                  <a:ext cx="727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891E739-2829-EF18-386F-6283FCDA329B}"/>
                    </a:ext>
                  </a:extLst>
                </p14:cNvPr>
                <p14:cNvContentPartPr/>
                <p14:nvPr/>
              </p14:nvContentPartPr>
              <p14:xfrm>
                <a:off x="8229927" y="5600716"/>
                <a:ext cx="127440" cy="777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891E739-2829-EF18-386F-6283FCDA329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221287" y="5591716"/>
                  <a:ext cx="1450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C5A9456-256B-3520-56EB-650CB2BA7D0C}"/>
                    </a:ext>
                  </a:extLst>
                </p14:cNvPr>
                <p14:cNvContentPartPr/>
                <p14:nvPr/>
              </p14:nvContentPartPr>
              <p14:xfrm>
                <a:off x="8404167" y="5536276"/>
                <a:ext cx="108720" cy="964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C5A9456-256B-3520-56EB-650CB2BA7D0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395167" y="5527276"/>
                  <a:ext cx="1263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65C4E01-49C1-38F5-50E4-60059C478727}"/>
                    </a:ext>
                  </a:extLst>
                </p14:cNvPr>
                <p14:cNvContentPartPr/>
                <p14:nvPr/>
              </p14:nvContentPartPr>
              <p14:xfrm>
                <a:off x="8150367" y="6068716"/>
                <a:ext cx="115560" cy="2160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65C4E01-49C1-38F5-50E4-60059C47872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141727" y="6060076"/>
                  <a:ext cx="1332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AE82DD4-A263-E168-2C85-D22AEC03B2FA}"/>
                    </a:ext>
                  </a:extLst>
                </p14:cNvPr>
                <p14:cNvContentPartPr/>
                <p14:nvPr/>
              </p14:nvContentPartPr>
              <p14:xfrm>
                <a:off x="8291847" y="6037756"/>
                <a:ext cx="88560" cy="1497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AE82DD4-A263-E168-2C85-D22AEC03B2F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283207" y="6028756"/>
                  <a:ext cx="1062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FD1213A-C613-2258-76CC-E7B165806D54}"/>
                    </a:ext>
                  </a:extLst>
                </p14:cNvPr>
                <p14:cNvContentPartPr/>
                <p14:nvPr/>
              </p14:nvContentPartPr>
              <p14:xfrm>
                <a:off x="8378607" y="5953516"/>
                <a:ext cx="17640" cy="496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FD1213A-C613-2258-76CC-E7B165806D5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369967" y="5944516"/>
                  <a:ext cx="352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16EFFD5-3E81-87E3-9609-3B7A42DB05F3}"/>
                    </a:ext>
                  </a:extLst>
                </p14:cNvPr>
                <p14:cNvContentPartPr/>
                <p14:nvPr/>
              </p14:nvContentPartPr>
              <p14:xfrm>
                <a:off x="8443767" y="5846956"/>
                <a:ext cx="99000" cy="943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16EFFD5-3E81-87E3-9609-3B7A42DB05F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434767" y="5837956"/>
                  <a:ext cx="1166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133CE8F-B88A-8079-B1BB-C32D0C670D57}"/>
                    </a:ext>
                  </a:extLst>
                </p14:cNvPr>
                <p14:cNvContentPartPr/>
                <p14:nvPr/>
              </p14:nvContentPartPr>
              <p14:xfrm>
                <a:off x="8522607" y="5798716"/>
                <a:ext cx="44280" cy="2743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133CE8F-B88A-8079-B1BB-C32D0C670D5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513967" y="5790076"/>
                  <a:ext cx="619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6DD2747-C91A-2BB3-7A41-6CD00B0E5682}"/>
                    </a:ext>
                  </a:extLst>
                </p14:cNvPr>
                <p14:cNvContentPartPr/>
                <p14:nvPr/>
              </p14:nvContentPartPr>
              <p14:xfrm>
                <a:off x="4248687" y="6370396"/>
                <a:ext cx="2752560" cy="867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6DD2747-C91A-2BB3-7A41-6CD00B0E568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240047" y="6361756"/>
                  <a:ext cx="2770200" cy="10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145D70A1-AC6C-9170-AE1E-7AD11B12D83C}"/>
                  </a:ext>
                </a:extLst>
              </p14:cNvPr>
              <p14:cNvContentPartPr/>
              <p14:nvPr/>
            </p14:nvContentPartPr>
            <p14:xfrm>
              <a:off x="2740647" y="1055356"/>
              <a:ext cx="6815880" cy="129600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145D70A1-AC6C-9170-AE1E-7AD11B12D83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731647" y="1046716"/>
                <a:ext cx="6833520" cy="13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B8CFBB97-3058-6A71-2062-4827267CC43E}"/>
                  </a:ext>
                </a:extLst>
              </p14:cNvPr>
              <p14:cNvContentPartPr/>
              <p14:nvPr/>
            </p14:nvContentPartPr>
            <p14:xfrm>
              <a:off x="4957167" y="4203916"/>
              <a:ext cx="2620800" cy="81144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B8CFBB97-3058-6A71-2062-4827267CC43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948527" y="4195276"/>
                <a:ext cx="2638440" cy="82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1984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A49BA6A-1D39-4265-9580-2D5D0F16C39C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DDD6761D-8EFC-8A9A-F428-585ED83B51DF}"/>
                  </a:ext>
                </a:extLst>
              </p14:cNvPr>
              <p14:cNvContentPartPr/>
              <p14:nvPr/>
            </p14:nvContentPartPr>
            <p14:xfrm>
              <a:off x="9968367" y="2054782"/>
              <a:ext cx="68400" cy="7524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DDD6761D-8EFC-8A9A-F428-585ED83B51D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59367" y="2046142"/>
                <a:ext cx="8604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2C5D10F0-43BF-A648-08D7-5252003B449B}"/>
                  </a:ext>
                </a:extLst>
              </p14:cNvPr>
              <p14:cNvContentPartPr/>
              <p14:nvPr/>
            </p14:nvContentPartPr>
            <p14:xfrm>
              <a:off x="6628647" y="789382"/>
              <a:ext cx="44280" cy="8964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2C5D10F0-43BF-A648-08D7-5252003B44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19647" y="780742"/>
                <a:ext cx="619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32B8D0E2-E4AD-2D53-8054-792A0E53308D}"/>
                  </a:ext>
                </a:extLst>
              </p14:cNvPr>
              <p14:cNvContentPartPr/>
              <p14:nvPr/>
            </p14:nvContentPartPr>
            <p14:xfrm>
              <a:off x="4799847" y="3839662"/>
              <a:ext cx="2142000" cy="1437120"/>
            </p14:xfrm>
          </p:contentPart>
        </mc:Choice>
        <mc:Fallback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32B8D0E2-E4AD-2D53-8054-792A0E53308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90847" y="3830662"/>
                <a:ext cx="2159640" cy="14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289DFAC5-B64E-40F7-FA05-8ACDDA1BA4EF}"/>
                  </a:ext>
                </a:extLst>
              </p14:cNvPr>
              <p14:cNvContentPartPr/>
              <p14:nvPr/>
            </p14:nvContentPartPr>
            <p14:xfrm>
              <a:off x="10959447" y="1880182"/>
              <a:ext cx="774360" cy="630000"/>
            </p14:xfrm>
          </p:contentPart>
        </mc:Choice>
        <mc:Fallback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289DFAC5-B64E-40F7-FA05-8ACDDA1BA4E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950447" y="1871182"/>
                <a:ext cx="792000" cy="64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210DED1D-6027-34B8-3D55-B5A4C9182516}"/>
                  </a:ext>
                </a:extLst>
              </p14:cNvPr>
              <p14:cNvContentPartPr/>
              <p14:nvPr/>
            </p14:nvContentPartPr>
            <p14:xfrm>
              <a:off x="3044847" y="3800062"/>
              <a:ext cx="51480" cy="10548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210DED1D-6027-34B8-3D55-B5A4C918251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35847" y="3791422"/>
                <a:ext cx="691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2F7E22F8-CA26-26E5-E6E4-D5D7ADB4B559}"/>
                  </a:ext>
                </a:extLst>
              </p14:cNvPr>
              <p14:cNvContentPartPr/>
              <p14:nvPr/>
            </p14:nvContentPartPr>
            <p14:xfrm>
              <a:off x="3402687" y="2434222"/>
              <a:ext cx="8640" cy="7920"/>
            </p14:xfrm>
          </p:contentPart>
        </mc:Choice>
        <mc:Fallback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2F7E22F8-CA26-26E5-E6E4-D5D7ADB4B55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93687" y="2425582"/>
                <a:ext cx="2628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30D9BE68-AA44-5A53-2577-C469B78D481F}"/>
                  </a:ext>
                </a:extLst>
              </p14:cNvPr>
              <p14:cNvContentPartPr/>
              <p14:nvPr/>
            </p14:nvContentPartPr>
            <p14:xfrm>
              <a:off x="4710207" y="3933622"/>
              <a:ext cx="2485080" cy="1477080"/>
            </p14:xfrm>
          </p:contentPart>
        </mc:Choice>
        <mc:Fallback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30D9BE68-AA44-5A53-2577-C469B78D481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01207" y="3924622"/>
                <a:ext cx="2502720" cy="14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D02A33B8-AC75-9535-47D2-EAE111FC9D5C}"/>
                  </a:ext>
                </a:extLst>
              </p14:cNvPr>
              <p14:cNvContentPartPr/>
              <p14:nvPr/>
            </p14:nvContentPartPr>
            <p14:xfrm>
              <a:off x="9295527" y="1123102"/>
              <a:ext cx="1436040" cy="1469520"/>
            </p14:xfrm>
          </p:contentPart>
        </mc:Choice>
        <mc:Fallback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D02A33B8-AC75-9535-47D2-EAE111FC9D5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286887" y="1114102"/>
                <a:ext cx="1453680" cy="148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A193DD48-841D-6621-9D81-CC1D0CC8B199}"/>
                  </a:ext>
                </a:extLst>
              </p14:cNvPr>
              <p14:cNvContentPartPr/>
              <p14:nvPr/>
            </p14:nvContentPartPr>
            <p14:xfrm>
              <a:off x="2283447" y="1212022"/>
              <a:ext cx="2662920" cy="3953880"/>
            </p14:xfrm>
          </p:contentPart>
        </mc:Choice>
        <mc:Fallback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A193DD48-841D-6621-9D81-CC1D0CC8B19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74447" y="1203382"/>
                <a:ext cx="2680560" cy="39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24F266BC-45EE-B3BF-EECC-3CC88368F482}"/>
                  </a:ext>
                </a:extLst>
              </p14:cNvPr>
              <p14:cNvContentPartPr/>
              <p14:nvPr/>
            </p14:nvContentPartPr>
            <p14:xfrm>
              <a:off x="4835847" y="3877102"/>
              <a:ext cx="2190600" cy="1386360"/>
            </p14:xfrm>
          </p:contentPart>
        </mc:Choice>
        <mc:Fallback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24F266BC-45EE-B3BF-EECC-3CC88368F48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26847" y="3868462"/>
                <a:ext cx="2208240" cy="14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23D8451C-B66D-737E-566F-B0035B9C2F63}"/>
                  </a:ext>
                </a:extLst>
              </p14:cNvPr>
              <p14:cNvContentPartPr/>
              <p14:nvPr/>
            </p14:nvContentPartPr>
            <p14:xfrm>
              <a:off x="3859167" y="2352862"/>
              <a:ext cx="106200" cy="142920"/>
            </p14:xfrm>
          </p:contentPart>
        </mc:Choice>
        <mc:Fallback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23D8451C-B66D-737E-566F-B0035B9C2F6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50527" y="2344222"/>
                <a:ext cx="12384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46E1133D-921B-A9FB-2151-44E8B778443A}"/>
                  </a:ext>
                </a:extLst>
              </p14:cNvPr>
              <p14:cNvContentPartPr/>
              <p14:nvPr/>
            </p14:nvContentPartPr>
            <p14:xfrm>
              <a:off x="11329167" y="32302"/>
              <a:ext cx="840240" cy="1124280"/>
            </p14:xfrm>
          </p:contentPart>
        </mc:Choice>
        <mc:Fallback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46E1133D-921B-A9FB-2151-44E8B778443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320167" y="23302"/>
                <a:ext cx="857880" cy="11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96F5A423-DA7C-DF55-B751-54059EC85CBE}"/>
                  </a:ext>
                </a:extLst>
              </p14:cNvPr>
              <p14:cNvContentPartPr/>
              <p14:nvPr/>
            </p14:nvContentPartPr>
            <p14:xfrm>
              <a:off x="10693407" y="48142"/>
              <a:ext cx="539640" cy="648720"/>
            </p14:xfrm>
          </p:contentPart>
        </mc:Choice>
        <mc:Fallback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96F5A423-DA7C-DF55-B751-54059EC85CB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684767" y="39502"/>
                <a:ext cx="557280" cy="66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69" name="Freihand 368">
                <a:extLst>
                  <a:ext uri="{FF2B5EF4-FFF2-40B4-BE49-F238E27FC236}">
                    <a16:creationId xmlns:a16="http://schemas.microsoft.com/office/drawing/2014/main" id="{F17F9FB6-38A3-FD17-F5CD-E42EAF8756EA}"/>
                  </a:ext>
                </a:extLst>
              </p14:cNvPr>
              <p14:cNvContentPartPr/>
              <p14:nvPr/>
            </p14:nvContentPartPr>
            <p14:xfrm>
              <a:off x="3905607" y="2430262"/>
              <a:ext cx="48960" cy="100080"/>
            </p14:xfrm>
          </p:contentPart>
        </mc:Choice>
        <mc:Fallback>
          <p:pic>
            <p:nvPicPr>
              <p:cNvPr id="369" name="Freihand 368">
                <a:extLst>
                  <a:ext uri="{FF2B5EF4-FFF2-40B4-BE49-F238E27FC236}">
                    <a16:creationId xmlns:a16="http://schemas.microsoft.com/office/drawing/2014/main" id="{F17F9FB6-38A3-FD17-F5CD-E42EAF8756E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96967" y="2421262"/>
                <a:ext cx="66600" cy="11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6" name="Gruppieren 385">
            <a:extLst>
              <a:ext uri="{FF2B5EF4-FFF2-40B4-BE49-F238E27FC236}">
                <a16:creationId xmlns:a16="http://schemas.microsoft.com/office/drawing/2014/main" id="{623F0A9D-2C92-B122-9768-C1B1D6F2D38C}"/>
              </a:ext>
            </a:extLst>
          </p:cNvPr>
          <p:cNvGrpSpPr/>
          <p:nvPr/>
        </p:nvGrpSpPr>
        <p:grpSpPr>
          <a:xfrm>
            <a:off x="150087" y="60382"/>
            <a:ext cx="11988720" cy="6386040"/>
            <a:chOff x="150087" y="60382"/>
            <a:chExt cx="11988720" cy="638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9B4C92DE-7D4E-186E-A522-B7110E03957E}"/>
                    </a:ext>
                  </a:extLst>
                </p14:cNvPr>
                <p14:cNvContentPartPr/>
                <p14:nvPr/>
              </p14:nvContentPartPr>
              <p14:xfrm>
                <a:off x="11275887" y="2760382"/>
                <a:ext cx="226800" cy="2494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9B4C92DE-7D4E-186E-A522-B7110E03957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267247" y="2751742"/>
                  <a:ext cx="2444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2DAC095-DDC8-AEEE-3105-C19B598C7BE8}"/>
                    </a:ext>
                  </a:extLst>
                </p14:cNvPr>
                <p14:cNvContentPartPr/>
                <p14:nvPr/>
              </p14:nvContentPartPr>
              <p14:xfrm>
                <a:off x="11304327" y="2769742"/>
                <a:ext cx="207360" cy="1764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2DAC095-DDC8-AEEE-3105-C19B598C7BE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295687" y="2760742"/>
                  <a:ext cx="2250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9829AAED-F8EF-31FE-8CD5-53B8DA218FD1}"/>
                    </a:ext>
                  </a:extLst>
                </p14:cNvPr>
                <p14:cNvContentPartPr/>
                <p14:nvPr/>
              </p14:nvContentPartPr>
              <p14:xfrm>
                <a:off x="9071247" y="3057742"/>
                <a:ext cx="268560" cy="1569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9829AAED-F8EF-31FE-8CD5-53B8DA218FD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062607" y="3048742"/>
                  <a:ext cx="2862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80C1E53E-36C2-BB19-1DD7-29830241AABD}"/>
                    </a:ext>
                  </a:extLst>
                </p14:cNvPr>
                <p14:cNvContentPartPr/>
                <p14:nvPr/>
              </p14:nvContentPartPr>
              <p14:xfrm>
                <a:off x="9424767" y="3080422"/>
                <a:ext cx="169920" cy="1519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80C1E53E-36C2-BB19-1DD7-29830241AAB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415767" y="3071422"/>
                  <a:ext cx="1875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4BFF561-1AC1-1196-3520-E46A80E5AF17}"/>
                    </a:ext>
                  </a:extLst>
                </p14:cNvPr>
                <p14:cNvContentPartPr/>
                <p14:nvPr/>
              </p14:nvContentPartPr>
              <p14:xfrm>
                <a:off x="9642207" y="3066022"/>
                <a:ext cx="90720" cy="1746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4BFF561-1AC1-1196-3520-E46A80E5AF1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633567" y="3057022"/>
                  <a:ext cx="1083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88958DF9-0C06-2CE1-5851-9163E5066042}"/>
                    </a:ext>
                  </a:extLst>
                </p14:cNvPr>
                <p14:cNvContentPartPr/>
                <p14:nvPr/>
              </p14:nvContentPartPr>
              <p14:xfrm>
                <a:off x="9997167" y="3054502"/>
                <a:ext cx="189720" cy="1346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88958DF9-0C06-2CE1-5851-9163E506604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988527" y="3045862"/>
                  <a:ext cx="2073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30C970B-6015-8CCC-4470-F65ECF7B5F17}"/>
                    </a:ext>
                  </a:extLst>
                </p14:cNvPr>
                <p14:cNvContentPartPr/>
                <p14:nvPr/>
              </p14:nvContentPartPr>
              <p14:xfrm>
                <a:off x="9042447" y="3554902"/>
                <a:ext cx="148680" cy="1922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30C970B-6015-8CCC-4470-F65ECF7B5F1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033807" y="3545902"/>
                  <a:ext cx="1663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3B15D91-F133-1013-51C2-27792D9CC03E}"/>
                    </a:ext>
                  </a:extLst>
                </p14:cNvPr>
                <p14:cNvContentPartPr/>
                <p14:nvPr/>
              </p14:nvContentPartPr>
              <p14:xfrm>
                <a:off x="9304887" y="3543022"/>
                <a:ext cx="38880" cy="1447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3B15D91-F133-1013-51C2-27792D9CC03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296247" y="3534382"/>
                  <a:ext cx="565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9CEA8470-0425-87F3-3894-2BA2866946C3}"/>
                    </a:ext>
                  </a:extLst>
                </p14:cNvPr>
                <p14:cNvContentPartPr/>
                <p14:nvPr/>
              </p14:nvContentPartPr>
              <p14:xfrm>
                <a:off x="9218127" y="3523582"/>
                <a:ext cx="228960" cy="2066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9CEA8470-0425-87F3-3894-2BA2866946C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209487" y="3514582"/>
                  <a:ext cx="2466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D184EDD-711C-7244-5725-0C50608808B1}"/>
                    </a:ext>
                  </a:extLst>
                </p14:cNvPr>
                <p14:cNvContentPartPr/>
                <p14:nvPr/>
              </p14:nvContentPartPr>
              <p14:xfrm>
                <a:off x="9818607" y="3549502"/>
                <a:ext cx="279000" cy="1508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D184EDD-711C-7244-5725-0C50608808B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809967" y="3540862"/>
                  <a:ext cx="2966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38F3A7F4-7C7E-F324-6781-13FD37FEBB13}"/>
                    </a:ext>
                  </a:extLst>
                </p14:cNvPr>
                <p14:cNvContentPartPr/>
                <p14:nvPr/>
              </p14:nvContentPartPr>
              <p14:xfrm>
                <a:off x="10187607" y="3521422"/>
                <a:ext cx="182160" cy="946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38F3A7F4-7C7E-F324-6781-13FD37FEBB1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178967" y="3512782"/>
                  <a:ext cx="199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C5D54D6-DBAC-FB07-A562-B8A3FF3FFE0A}"/>
                    </a:ext>
                  </a:extLst>
                </p14:cNvPr>
                <p14:cNvContentPartPr/>
                <p14:nvPr/>
              </p14:nvContentPartPr>
              <p14:xfrm>
                <a:off x="10472367" y="3473542"/>
                <a:ext cx="119160" cy="3056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C5D54D6-DBAC-FB07-A562-B8A3FF3FFE0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463727" y="3464902"/>
                  <a:ext cx="1368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944A7BA0-433F-FBA2-411F-C807198E6E9C}"/>
                    </a:ext>
                  </a:extLst>
                </p14:cNvPr>
                <p14:cNvContentPartPr/>
                <p14:nvPr/>
              </p14:nvContentPartPr>
              <p14:xfrm>
                <a:off x="10615647" y="3521422"/>
                <a:ext cx="136080" cy="1782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944A7BA0-433F-FBA2-411F-C807198E6E9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606647" y="3512782"/>
                  <a:ext cx="1537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14638CF-2AF9-C8FF-9744-B5F962D97EB4}"/>
                    </a:ext>
                  </a:extLst>
                </p14:cNvPr>
                <p14:cNvContentPartPr/>
                <p14:nvPr/>
              </p14:nvContentPartPr>
              <p14:xfrm>
                <a:off x="10648047" y="3575782"/>
                <a:ext cx="129240" cy="705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14638CF-2AF9-C8FF-9744-B5F962D97EB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639047" y="3566782"/>
                  <a:ext cx="1468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97B56D11-8A53-A936-DFB5-F248DEBACCD2}"/>
                    </a:ext>
                  </a:extLst>
                </p14:cNvPr>
                <p14:cNvContentPartPr/>
                <p14:nvPr/>
              </p14:nvContentPartPr>
              <p14:xfrm>
                <a:off x="10814007" y="3391462"/>
                <a:ext cx="363240" cy="1803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97B56D11-8A53-A936-DFB5-F248DEBACCD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805367" y="3382822"/>
                  <a:ext cx="3808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E96C03FA-AC5D-DE3D-C0CA-71C5040A1728}"/>
                    </a:ext>
                  </a:extLst>
                </p14:cNvPr>
                <p14:cNvContentPartPr/>
                <p14:nvPr/>
              </p14:nvContentPartPr>
              <p14:xfrm>
                <a:off x="11078247" y="3436462"/>
                <a:ext cx="156240" cy="147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E96C03FA-AC5D-DE3D-C0CA-71C5040A172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069607" y="3427462"/>
                  <a:ext cx="173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DC21E601-6E7F-1E43-47EF-33AFD7019054}"/>
                    </a:ext>
                  </a:extLst>
                </p14:cNvPr>
                <p14:cNvContentPartPr/>
                <p14:nvPr/>
              </p14:nvContentPartPr>
              <p14:xfrm>
                <a:off x="11269407" y="3352942"/>
                <a:ext cx="109800" cy="2656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DC21E601-6E7F-1E43-47EF-33AFD701905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260407" y="3343942"/>
                  <a:ext cx="1274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9C21A85D-DE75-7879-4470-DA2E66F6D72B}"/>
                    </a:ext>
                  </a:extLst>
                </p14:cNvPr>
                <p14:cNvContentPartPr/>
                <p14:nvPr/>
              </p14:nvContentPartPr>
              <p14:xfrm>
                <a:off x="11410527" y="3466342"/>
                <a:ext cx="82800" cy="1393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9C21A85D-DE75-7879-4470-DA2E66F6D72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401887" y="3457342"/>
                  <a:ext cx="1004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DF3B935-A3B7-9CB8-5E66-DC5096C191E7}"/>
                    </a:ext>
                  </a:extLst>
                </p14:cNvPr>
                <p14:cNvContentPartPr/>
                <p14:nvPr/>
              </p14:nvContentPartPr>
              <p14:xfrm>
                <a:off x="11552007" y="3331342"/>
                <a:ext cx="160200" cy="2520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DF3B935-A3B7-9CB8-5E66-DC5096C191E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543367" y="3322702"/>
                  <a:ext cx="1778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189C60C1-029C-F20D-A2F7-2263B686980D}"/>
                    </a:ext>
                  </a:extLst>
                </p14:cNvPr>
                <p14:cNvContentPartPr/>
                <p14:nvPr/>
              </p14:nvContentPartPr>
              <p14:xfrm>
                <a:off x="9064047" y="3683062"/>
                <a:ext cx="2765880" cy="2080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189C60C1-029C-F20D-A2F7-2263B686980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055047" y="3674422"/>
                  <a:ext cx="27835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B2880A0-5CBB-9331-6A96-D7C57A5F44CD}"/>
                    </a:ext>
                  </a:extLst>
                </p14:cNvPr>
                <p14:cNvContentPartPr/>
                <p14:nvPr/>
              </p14:nvContentPartPr>
              <p14:xfrm>
                <a:off x="9559407" y="151102"/>
                <a:ext cx="229680" cy="3006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B2880A0-5CBB-9331-6A96-D7C57A5F44C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550767" y="142462"/>
                  <a:ext cx="2473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ECF4B95-282A-94C4-9142-7EE13AC14ED1}"/>
                    </a:ext>
                  </a:extLst>
                </p14:cNvPr>
                <p14:cNvContentPartPr/>
                <p14:nvPr/>
              </p14:nvContentPartPr>
              <p14:xfrm>
                <a:off x="9933447" y="266662"/>
                <a:ext cx="16200" cy="1490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ECF4B95-282A-94C4-9142-7EE13AC14ED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924447" y="258022"/>
                  <a:ext cx="338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D892C9F-C1B9-AB56-3FA6-072566598B81}"/>
                    </a:ext>
                  </a:extLst>
                </p14:cNvPr>
                <p14:cNvContentPartPr/>
                <p14:nvPr/>
              </p14:nvContentPartPr>
              <p14:xfrm>
                <a:off x="10021287" y="193582"/>
                <a:ext cx="173160" cy="2052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D892C9F-C1B9-AB56-3FA6-072566598B8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012287" y="184582"/>
                  <a:ext cx="1908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71D3195-C0B3-9503-8BAB-8CCAE595DBF9}"/>
                    </a:ext>
                  </a:extLst>
                </p14:cNvPr>
                <p14:cNvContentPartPr/>
                <p14:nvPr/>
              </p14:nvContentPartPr>
              <p14:xfrm>
                <a:off x="10083567" y="317422"/>
                <a:ext cx="261360" cy="1353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71D3195-C0B3-9503-8BAB-8CCAE595DBF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074927" y="308782"/>
                  <a:ext cx="2790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B099C55D-FEED-0204-D5B4-6C9410F97FAB}"/>
                    </a:ext>
                  </a:extLst>
                </p14:cNvPr>
                <p14:cNvContentPartPr/>
                <p14:nvPr/>
              </p14:nvContentPartPr>
              <p14:xfrm>
                <a:off x="10384527" y="305902"/>
                <a:ext cx="98280" cy="1375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B099C55D-FEED-0204-D5B4-6C9410F97FA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375887" y="297262"/>
                  <a:ext cx="1159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C5ACC57F-E5FF-7938-F7DA-EDF85691A36C}"/>
                    </a:ext>
                  </a:extLst>
                </p14:cNvPr>
                <p14:cNvContentPartPr/>
                <p14:nvPr/>
              </p14:nvContentPartPr>
              <p14:xfrm>
                <a:off x="9260607" y="758062"/>
                <a:ext cx="50040" cy="18550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C5ACC57F-E5FF-7938-F7DA-EDF85691A36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251607" y="749062"/>
                  <a:ext cx="67680" cy="18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FB325B1-EB9A-F597-6D7A-4245FF48D4EF}"/>
                    </a:ext>
                  </a:extLst>
                </p14:cNvPr>
                <p14:cNvContentPartPr/>
                <p14:nvPr/>
              </p14:nvContentPartPr>
              <p14:xfrm>
                <a:off x="9125247" y="2403262"/>
                <a:ext cx="2225160" cy="1350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FB325B1-EB9A-F597-6D7A-4245FF48D4E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116607" y="2394622"/>
                  <a:ext cx="22428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657C7CF-7AE7-3F18-185A-9F5E55797F8F}"/>
                    </a:ext>
                  </a:extLst>
                </p14:cNvPr>
                <p14:cNvContentPartPr/>
                <p14:nvPr/>
              </p14:nvContentPartPr>
              <p14:xfrm>
                <a:off x="11308647" y="2327662"/>
                <a:ext cx="169920" cy="2599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657C7CF-7AE7-3F18-185A-9F5E55797F8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299647" y="2318662"/>
                  <a:ext cx="1875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69CF4149-E12A-F096-7676-CAE29E3993DB}"/>
                    </a:ext>
                  </a:extLst>
                </p14:cNvPr>
                <p14:cNvContentPartPr/>
                <p14:nvPr/>
              </p14:nvContentPartPr>
              <p14:xfrm>
                <a:off x="9058287" y="548542"/>
                <a:ext cx="336960" cy="3258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69CF4149-E12A-F096-7676-CAE29E3993D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049287" y="539902"/>
                  <a:ext cx="35460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85F3B8A0-9CFD-5E25-8328-A0FEB6941A2B}"/>
                    </a:ext>
                  </a:extLst>
                </p14:cNvPr>
                <p14:cNvContentPartPr/>
                <p14:nvPr/>
              </p14:nvContentPartPr>
              <p14:xfrm>
                <a:off x="8808087" y="510382"/>
                <a:ext cx="150480" cy="291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85F3B8A0-9CFD-5E25-8328-A0FEB6941A2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799087" y="501382"/>
                  <a:ext cx="1681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F6D078B5-75A5-18B0-D414-3895CD48F77A}"/>
                    </a:ext>
                  </a:extLst>
                </p14:cNvPr>
                <p14:cNvContentPartPr/>
                <p14:nvPr/>
              </p14:nvContentPartPr>
              <p14:xfrm>
                <a:off x="8893047" y="474742"/>
                <a:ext cx="101880" cy="2754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F6D078B5-75A5-18B0-D414-3895CD48F77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884407" y="465742"/>
                  <a:ext cx="1195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0D7F5E5-41CA-9A2F-875D-D2B85406CB46}"/>
                    </a:ext>
                  </a:extLst>
                </p14:cNvPr>
                <p14:cNvContentPartPr/>
                <p14:nvPr/>
              </p14:nvContentPartPr>
              <p14:xfrm>
                <a:off x="9281847" y="1101502"/>
                <a:ext cx="1370520" cy="14767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0D7F5E5-41CA-9A2F-875D-D2B85406CB4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273207" y="1092862"/>
                  <a:ext cx="1388160" cy="149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6B76ADA0-2AE5-07D7-783F-F9A49C16F7F9}"/>
                    </a:ext>
                  </a:extLst>
                </p14:cNvPr>
                <p14:cNvContentPartPr/>
                <p14:nvPr/>
              </p14:nvContentPartPr>
              <p14:xfrm>
                <a:off x="9551127" y="1473742"/>
                <a:ext cx="12600" cy="234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6B76ADA0-2AE5-07D7-783F-F9A49C16F7F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542127" y="1464742"/>
                  <a:ext cx="302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D6F7BE31-A7D2-AC7A-9A04-0A5010F5801E}"/>
                    </a:ext>
                  </a:extLst>
                </p14:cNvPr>
                <p14:cNvContentPartPr/>
                <p14:nvPr/>
              </p14:nvContentPartPr>
              <p14:xfrm>
                <a:off x="9500007" y="657982"/>
                <a:ext cx="1510920" cy="17287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D6F7BE31-A7D2-AC7A-9A04-0A5010F5801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491007" y="648982"/>
                  <a:ext cx="1528560" cy="174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248DFDB6-2AB0-49CB-A8A6-967410E4A3A9}"/>
                    </a:ext>
                  </a:extLst>
                </p14:cNvPr>
                <p14:cNvContentPartPr/>
                <p14:nvPr/>
              </p14:nvContentPartPr>
              <p14:xfrm>
                <a:off x="11160327" y="2111302"/>
                <a:ext cx="33480" cy="1659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248DFDB6-2AB0-49CB-A8A6-967410E4A3A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151687" y="2102662"/>
                  <a:ext cx="511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568F5728-250D-A9AF-4F88-93CE34226C92}"/>
                    </a:ext>
                  </a:extLst>
                </p14:cNvPr>
                <p14:cNvContentPartPr/>
                <p14:nvPr/>
              </p14:nvContentPartPr>
              <p14:xfrm>
                <a:off x="11069967" y="2261062"/>
                <a:ext cx="190800" cy="705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568F5728-250D-A9AF-4F88-93CE34226C9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061327" y="2252062"/>
                  <a:ext cx="2084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7EF1CC3D-EFA9-9C0A-E87E-A82ACB2F95E7}"/>
                    </a:ext>
                  </a:extLst>
                </p14:cNvPr>
                <p14:cNvContentPartPr/>
                <p14:nvPr/>
              </p14:nvContentPartPr>
              <p14:xfrm>
                <a:off x="11068527" y="2087182"/>
                <a:ext cx="387720" cy="2268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7EF1CC3D-EFA9-9C0A-E87E-A82ACB2F95E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059887" y="2078182"/>
                  <a:ext cx="4053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A8979650-4134-D0A2-DEA8-382FB45DC9D5}"/>
                    </a:ext>
                  </a:extLst>
                </p14:cNvPr>
                <p14:cNvContentPartPr/>
                <p14:nvPr/>
              </p14:nvContentPartPr>
              <p14:xfrm>
                <a:off x="9503607" y="2037142"/>
                <a:ext cx="259560" cy="1836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A8979650-4134-D0A2-DEA8-382FB45DC9D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494607" y="2028142"/>
                  <a:ext cx="2772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D59BF305-1C5C-9A59-1467-C2FBF1698915}"/>
                    </a:ext>
                  </a:extLst>
                </p14:cNvPr>
                <p14:cNvContentPartPr/>
                <p14:nvPr/>
              </p14:nvContentPartPr>
              <p14:xfrm>
                <a:off x="9680367" y="1674982"/>
                <a:ext cx="226440" cy="2203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D59BF305-1C5C-9A59-1467-C2FBF169891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671727" y="1665982"/>
                  <a:ext cx="2440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65E7F5A0-DEF4-E7DE-ECA0-0C16B3A02822}"/>
                    </a:ext>
                  </a:extLst>
                </p14:cNvPr>
                <p14:cNvContentPartPr/>
                <p14:nvPr/>
              </p14:nvContentPartPr>
              <p14:xfrm>
                <a:off x="9498567" y="1805302"/>
                <a:ext cx="181440" cy="457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65E7F5A0-DEF4-E7DE-ECA0-0C16B3A0282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489567" y="1796662"/>
                  <a:ext cx="1990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A6699E13-E1ED-4809-2D23-629A92E49A33}"/>
                    </a:ext>
                  </a:extLst>
                </p14:cNvPr>
                <p14:cNvContentPartPr/>
                <p14:nvPr/>
              </p14:nvContentPartPr>
              <p14:xfrm>
                <a:off x="9844527" y="1703782"/>
                <a:ext cx="27360" cy="75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A6699E13-E1ED-4809-2D23-629A92E49A3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835887" y="1694782"/>
                  <a:ext cx="45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36A73DA9-40A5-5924-5543-CF409FB7378C}"/>
                    </a:ext>
                  </a:extLst>
                </p14:cNvPr>
                <p14:cNvContentPartPr/>
                <p14:nvPr/>
              </p14:nvContentPartPr>
              <p14:xfrm>
                <a:off x="9945327" y="1815382"/>
                <a:ext cx="32400" cy="266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36A73DA9-40A5-5924-5543-CF409FB7378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936327" y="1806382"/>
                  <a:ext cx="50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A4759BEB-BA20-1F87-6F8E-2C54D10FBD38}"/>
                    </a:ext>
                  </a:extLst>
                </p14:cNvPr>
                <p14:cNvContentPartPr/>
                <p14:nvPr/>
              </p14:nvContentPartPr>
              <p14:xfrm>
                <a:off x="9941727" y="1858942"/>
                <a:ext cx="198000" cy="1335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A4759BEB-BA20-1F87-6F8E-2C54D10FBD3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932727" y="1850302"/>
                  <a:ext cx="2156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07478A98-3106-CAEF-6ED0-DCF24DCC1E08}"/>
                    </a:ext>
                  </a:extLst>
                </p14:cNvPr>
                <p14:cNvContentPartPr/>
                <p14:nvPr/>
              </p14:nvContentPartPr>
              <p14:xfrm>
                <a:off x="9811767" y="1698022"/>
                <a:ext cx="109800" cy="1738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07478A98-3106-CAEF-6ED0-DCF24DCC1E0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802767" y="1689382"/>
                  <a:ext cx="1274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9210291-681A-50FB-A982-6EDD88A4B277}"/>
                    </a:ext>
                  </a:extLst>
                </p14:cNvPr>
                <p14:cNvContentPartPr/>
                <p14:nvPr/>
              </p14:nvContentPartPr>
              <p14:xfrm>
                <a:off x="9979167" y="1938502"/>
                <a:ext cx="174600" cy="972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9210291-681A-50FB-A982-6EDD88A4B27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970527" y="1929862"/>
                  <a:ext cx="1922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EA210430-30A7-96BA-78E9-F23046C30DCC}"/>
                    </a:ext>
                  </a:extLst>
                </p14:cNvPr>
                <p14:cNvContentPartPr/>
                <p14:nvPr/>
              </p14:nvContentPartPr>
              <p14:xfrm>
                <a:off x="9916887" y="1092862"/>
                <a:ext cx="764640" cy="7300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EA210430-30A7-96BA-78E9-F23046C30DC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907887" y="1083862"/>
                  <a:ext cx="782280" cy="74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290552CD-7222-0F75-BC67-A0C409826DC3}"/>
                    </a:ext>
                  </a:extLst>
                </p14:cNvPr>
                <p14:cNvContentPartPr/>
                <p14:nvPr/>
              </p14:nvContentPartPr>
              <p14:xfrm>
                <a:off x="10617807" y="914662"/>
                <a:ext cx="283320" cy="2966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290552CD-7222-0F75-BC67-A0C409826DC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609167" y="905662"/>
                  <a:ext cx="3009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5DAA660E-5AC6-9FF3-9268-E602D814A980}"/>
                    </a:ext>
                  </a:extLst>
                </p14:cNvPr>
                <p14:cNvContentPartPr/>
                <p14:nvPr/>
              </p14:nvContentPartPr>
              <p14:xfrm>
                <a:off x="9704127" y="845542"/>
                <a:ext cx="1113480" cy="12848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5DAA660E-5AC6-9FF3-9268-E602D814A98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695127" y="836542"/>
                  <a:ext cx="1131120" cy="13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5CD4987A-D3F4-87F1-58E4-FFEB8D38C1DA}"/>
                    </a:ext>
                  </a:extLst>
                </p14:cNvPr>
                <p14:cNvContentPartPr/>
                <p14:nvPr/>
              </p14:nvContentPartPr>
              <p14:xfrm>
                <a:off x="10044687" y="1780462"/>
                <a:ext cx="72360" cy="1033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5CD4987A-D3F4-87F1-58E4-FFEB8D38C1D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035687" y="1771822"/>
                  <a:ext cx="900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C7629A52-0AAE-0FD6-4FE9-33B889412713}"/>
                    </a:ext>
                  </a:extLst>
                </p14:cNvPr>
                <p14:cNvContentPartPr/>
                <p14:nvPr/>
              </p14:nvContentPartPr>
              <p14:xfrm>
                <a:off x="10215687" y="1615942"/>
                <a:ext cx="241200" cy="1454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C7629A52-0AAE-0FD6-4FE9-33B88941271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206687" y="1607302"/>
                  <a:ext cx="2588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A3A90AE1-5271-D356-BE26-5A1BEFE9AF12}"/>
                    </a:ext>
                  </a:extLst>
                </p14:cNvPr>
                <p14:cNvContentPartPr/>
                <p14:nvPr/>
              </p14:nvContentPartPr>
              <p14:xfrm>
                <a:off x="10214967" y="1619182"/>
                <a:ext cx="189000" cy="1951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A3A90AE1-5271-D356-BE26-5A1BEFE9AF1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206327" y="1610182"/>
                  <a:ext cx="2066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E9A4D52-5533-A1B0-6A2C-EB3366D799AC}"/>
                    </a:ext>
                  </a:extLst>
                </p14:cNvPr>
                <p14:cNvContentPartPr/>
                <p14:nvPr/>
              </p14:nvContentPartPr>
              <p14:xfrm>
                <a:off x="10592247" y="1469422"/>
                <a:ext cx="91080" cy="1602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E9A4D52-5533-A1B0-6A2C-EB3366D799A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583247" y="1460782"/>
                  <a:ext cx="1087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9550A6CB-AA91-7864-AD1D-52111834C2D5}"/>
                    </a:ext>
                  </a:extLst>
                </p14:cNvPr>
                <p14:cNvContentPartPr/>
                <p14:nvPr/>
              </p14:nvContentPartPr>
              <p14:xfrm>
                <a:off x="10741647" y="1432342"/>
                <a:ext cx="81000" cy="2322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9550A6CB-AA91-7864-AD1D-52111834C2D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732647" y="1423702"/>
                  <a:ext cx="986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D58B3929-886A-E495-DB4E-EC9486132903}"/>
                    </a:ext>
                  </a:extLst>
                </p14:cNvPr>
                <p14:cNvContentPartPr/>
                <p14:nvPr/>
              </p14:nvContentPartPr>
              <p14:xfrm>
                <a:off x="10859007" y="1235422"/>
                <a:ext cx="392400" cy="2293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D58B3929-886A-E495-DB4E-EC948613290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850367" y="1226422"/>
                  <a:ext cx="4100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BAEFEF01-22DB-1290-FC9E-72BCE509EBD0}"/>
                    </a:ext>
                  </a:extLst>
                </p14:cNvPr>
                <p14:cNvContentPartPr/>
                <p14:nvPr/>
              </p14:nvContentPartPr>
              <p14:xfrm>
                <a:off x="11210007" y="1173862"/>
                <a:ext cx="23040" cy="100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BAEFEF01-22DB-1290-FC9E-72BCE509EBD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201007" y="1165222"/>
                  <a:ext cx="40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D7E87416-6282-E76C-3B01-C90C2E6FB8A6}"/>
                    </a:ext>
                  </a:extLst>
                </p14:cNvPr>
                <p14:cNvContentPartPr/>
                <p14:nvPr/>
              </p14:nvContentPartPr>
              <p14:xfrm>
                <a:off x="11268327" y="1000702"/>
                <a:ext cx="209160" cy="2480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D7E87416-6282-E76C-3B01-C90C2E6FB8A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259327" y="992062"/>
                  <a:ext cx="2268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C23F4EA1-1A30-7EB6-A702-9BB6CBEE49DC}"/>
                    </a:ext>
                  </a:extLst>
                </p14:cNvPr>
                <p14:cNvContentPartPr/>
                <p14:nvPr/>
              </p14:nvContentPartPr>
              <p14:xfrm>
                <a:off x="11493687" y="1026622"/>
                <a:ext cx="94320" cy="2412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C23F4EA1-1A30-7EB6-A702-9BB6CBEE49D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485047" y="1017622"/>
                  <a:ext cx="1119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2EE30DF5-C66E-0A62-1701-AC711AF85641}"/>
                    </a:ext>
                  </a:extLst>
                </p14:cNvPr>
                <p14:cNvContentPartPr/>
                <p14:nvPr/>
              </p14:nvContentPartPr>
              <p14:xfrm>
                <a:off x="11647407" y="936622"/>
                <a:ext cx="142560" cy="1018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2EE30DF5-C66E-0A62-1701-AC711AF8564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638767" y="927622"/>
                  <a:ext cx="1602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76D18D4E-BF25-FAC7-DDC5-AF0BFF653192}"/>
                    </a:ext>
                  </a:extLst>
                </p14:cNvPr>
                <p14:cNvContentPartPr/>
                <p14:nvPr/>
              </p14:nvContentPartPr>
              <p14:xfrm>
                <a:off x="11788167" y="766702"/>
                <a:ext cx="197640" cy="1897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76D18D4E-BF25-FAC7-DDC5-AF0BFF65319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779527" y="758062"/>
                  <a:ext cx="2152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6D33873-0E19-302F-E156-8B2009227202}"/>
                    </a:ext>
                  </a:extLst>
                </p14:cNvPr>
                <p14:cNvContentPartPr/>
                <p14:nvPr/>
              </p14:nvContentPartPr>
              <p14:xfrm>
                <a:off x="10900767" y="1795942"/>
                <a:ext cx="43200" cy="1818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6D33873-0E19-302F-E156-8B200922720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892127" y="1787302"/>
                  <a:ext cx="608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2486618F-7E75-75C6-4D69-18EBE7CC2440}"/>
                    </a:ext>
                  </a:extLst>
                </p14:cNvPr>
                <p14:cNvContentPartPr/>
                <p14:nvPr/>
              </p14:nvContentPartPr>
              <p14:xfrm>
                <a:off x="10799607" y="1677862"/>
                <a:ext cx="258840" cy="3135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2486618F-7E75-75C6-4D69-18EBE7CC244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790967" y="1669222"/>
                  <a:ext cx="2764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E53F2344-B209-6F55-4254-9A2AAB6C5691}"/>
                    </a:ext>
                  </a:extLst>
                </p14:cNvPr>
                <p14:cNvContentPartPr/>
                <p14:nvPr/>
              </p14:nvContentPartPr>
              <p14:xfrm>
                <a:off x="11055567" y="1585702"/>
                <a:ext cx="196920" cy="1227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E53F2344-B209-6F55-4254-9A2AAB6C569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046927" y="1576702"/>
                  <a:ext cx="2145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2BF2C1FB-BE14-2952-909E-A5E9009034CC}"/>
                    </a:ext>
                  </a:extLst>
                </p14:cNvPr>
                <p14:cNvContentPartPr/>
                <p14:nvPr/>
              </p14:nvContentPartPr>
              <p14:xfrm>
                <a:off x="10059807" y="1835902"/>
                <a:ext cx="52920" cy="6264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2BF2C1FB-BE14-2952-909E-A5E9009034C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051167" y="1826902"/>
                  <a:ext cx="705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69A4016C-5786-2D23-B591-F08A722D4DE4}"/>
                    </a:ext>
                  </a:extLst>
                </p14:cNvPr>
                <p14:cNvContentPartPr/>
                <p14:nvPr/>
              </p14:nvContentPartPr>
              <p14:xfrm>
                <a:off x="10775847" y="262342"/>
                <a:ext cx="169920" cy="2203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69A4016C-5786-2D23-B591-F08A722D4DE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767207" y="253342"/>
                  <a:ext cx="1875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DC11B95E-2601-0750-A3AF-ED2847E039E6}"/>
                    </a:ext>
                  </a:extLst>
                </p14:cNvPr>
                <p14:cNvContentPartPr/>
                <p14:nvPr/>
              </p14:nvContentPartPr>
              <p14:xfrm>
                <a:off x="11007327" y="237142"/>
                <a:ext cx="166320" cy="2325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DC11B95E-2601-0750-A3AF-ED2847E039E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998687" y="228502"/>
                  <a:ext cx="1839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F8112478-5FF2-96C7-04D5-12ACA3AC5F63}"/>
                    </a:ext>
                  </a:extLst>
                </p14:cNvPr>
                <p14:cNvContentPartPr/>
                <p14:nvPr/>
              </p14:nvContentPartPr>
              <p14:xfrm>
                <a:off x="11241327" y="258022"/>
                <a:ext cx="150480" cy="2250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F8112478-5FF2-96C7-04D5-12ACA3AC5F6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232687" y="249382"/>
                  <a:ext cx="1681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FCEECFC7-E670-E9E7-8BBA-2B91C67F23D3}"/>
                    </a:ext>
                  </a:extLst>
                </p14:cNvPr>
                <p14:cNvContentPartPr/>
                <p14:nvPr/>
              </p14:nvContentPartPr>
              <p14:xfrm>
                <a:off x="11465607" y="315262"/>
                <a:ext cx="134280" cy="183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FCEECFC7-E670-E9E7-8BBA-2B91C67F23D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456607" y="306622"/>
                  <a:ext cx="151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7AFFBE07-6C58-F29B-5D7E-5E16057DC703}"/>
                    </a:ext>
                  </a:extLst>
                </p14:cNvPr>
                <p14:cNvContentPartPr/>
                <p14:nvPr/>
              </p14:nvContentPartPr>
              <p14:xfrm>
                <a:off x="11458047" y="385822"/>
                <a:ext cx="119520" cy="396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7AFFBE07-6C58-F29B-5D7E-5E16057DC70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449407" y="377182"/>
                  <a:ext cx="1371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B97E9B83-4EE4-7835-E876-248ED523B6A0}"/>
                    </a:ext>
                  </a:extLst>
                </p14:cNvPr>
                <p14:cNvContentPartPr/>
                <p14:nvPr/>
              </p14:nvContentPartPr>
              <p14:xfrm>
                <a:off x="11699607" y="161542"/>
                <a:ext cx="20880" cy="2779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B97E9B83-4EE4-7835-E876-248ED523B6A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690967" y="152902"/>
                  <a:ext cx="385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BDC6B257-9269-7695-7A4F-E7206FFC0331}"/>
                    </a:ext>
                  </a:extLst>
                </p14:cNvPr>
                <p14:cNvContentPartPr/>
                <p14:nvPr/>
              </p14:nvContentPartPr>
              <p14:xfrm>
                <a:off x="11602407" y="141022"/>
                <a:ext cx="160560" cy="1364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BDC6B257-9269-7695-7A4F-E7206FFC033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593767" y="132382"/>
                  <a:ext cx="1782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A6C4F3F8-8F2F-EE25-E55A-E63B9420D1CC}"/>
                    </a:ext>
                  </a:extLst>
                </p14:cNvPr>
                <p14:cNvContentPartPr/>
                <p14:nvPr/>
              </p14:nvContentPartPr>
              <p14:xfrm>
                <a:off x="11739207" y="222022"/>
                <a:ext cx="307080" cy="1666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A6C4F3F8-8F2F-EE25-E55A-E63B9420D1C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730207" y="213382"/>
                  <a:ext cx="3247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C72CE774-E92B-ED2F-7A5C-430A0F1FD0D1}"/>
                    </a:ext>
                  </a:extLst>
                </p14:cNvPr>
                <p14:cNvContentPartPr/>
                <p14:nvPr/>
              </p14:nvContentPartPr>
              <p14:xfrm>
                <a:off x="12076167" y="270982"/>
                <a:ext cx="62640" cy="864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C72CE774-E92B-ED2F-7A5C-430A0F1FD0D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2067527" y="261982"/>
                  <a:ext cx="80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F205878D-DD75-BCE9-0BA6-BC9EA2ED36B3}"/>
                    </a:ext>
                  </a:extLst>
                </p14:cNvPr>
                <p14:cNvContentPartPr/>
                <p14:nvPr/>
              </p14:nvContentPartPr>
              <p14:xfrm>
                <a:off x="11443647" y="570142"/>
                <a:ext cx="216720" cy="1537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F205878D-DD75-BCE9-0BA6-BC9EA2ED36B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434647" y="561502"/>
                  <a:ext cx="234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B505D2F8-5EE7-B960-8F7C-3162FEB8DD6F}"/>
                    </a:ext>
                  </a:extLst>
                </p14:cNvPr>
                <p14:cNvContentPartPr/>
                <p14:nvPr/>
              </p14:nvContentPartPr>
              <p14:xfrm>
                <a:off x="11659287" y="423622"/>
                <a:ext cx="417600" cy="2610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B505D2F8-5EE7-B960-8F7C-3162FEB8DD6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650287" y="414622"/>
                  <a:ext cx="4352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7519430A-9557-E1AC-4FB5-93190F807573}"/>
                    </a:ext>
                  </a:extLst>
                </p14:cNvPr>
                <p14:cNvContentPartPr/>
                <p14:nvPr/>
              </p14:nvContentPartPr>
              <p14:xfrm>
                <a:off x="12048447" y="558982"/>
                <a:ext cx="79200" cy="136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7519430A-9557-E1AC-4FB5-93190F80757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2039447" y="549982"/>
                  <a:ext cx="968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EF9CCF50-C6E0-FD1E-A4F9-E76A8892D889}"/>
                    </a:ext>
                  </a:extLst>
                </p14:cNvPr>
                <p14:cNvContentPartPr/>
                <p14:nvPr/>
              </p14:nvContentPartPr>
              <p14:xfrm>
                <a:off x="11754327" y="457462"/>
                <a:ext cx="90360" cy="421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EF9CCF50-C6E0-FD1E-A4F9-E76A8892D88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745327" y="448462"/>
                  <a:ext cx="1080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030A7398-7D59-F4F9-74B3-4739E8FBB092}"/>
                    </a:ext>
                  </a:extLst>
                </p14:cNvPr>
                <p14:cNvContentPartPr/>
                <p14:nvPr/>
              </p14:nvContentPartPr>
              <p14:xfrm>
                <a:off x="11463087" y="785422"/>
                <a:ext cx="186120" cy="1080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030A7398-7D59-F4F9-74B3-4739E8FBB09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454447" y="776782"/>
                  <a:ext cx="2037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68B5B0A3-580C-2797-EAA3-273FC7A39FE5}"/>
                    </a:ext>
                  </a:extLst>
                </p14:cNvPr>
                <p14:cNvContentPartPr/>
                <p14:nvPr/>
              </p14:nvContentPartPr>
              <p14:xfrm>
                <a:off x="11645967" y="735382"/>
                <a:ext cx="50040" cy="162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68B5B0A3-580C-2797-EAA3-273FC7A39FE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636967" y="726382"/>
                  <a:ext cx="67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A81913E0-814E-0C85-135B-1769730E08B2}"/>
                    </a:ext>
                  </a:extLst>
                </p14:cNvPr>
                <p14:cNvContentPartPr/>
                <p14:nvPr/>
              </p14:nvContentPartPr>
              <p14:xfrm>
                <a:off x="11696367" y="748342"/>
                <a:ext cx="77400" cy="1094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A81913E0-814E-0C85-135B-1769730E08B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687367" y="739342"/>
                  <a:ext cx="950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84AE98E-18FD-BEE2-BEAE-77EB9EF54B5A}"/>
                    </a:ext>
                  </a:extLst>
                </p14:cNvPr>
                <p14:cNvContentPartPr/>
                <p14:nvPr/>
              </p14:nvContentPartPr>
              <p14:xfrm>
                <a:off x="1083927" y="702622"/>
                <a:ext cx="238320" cy="48207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84AE98E-18FD-BEE2-BEAE-77EB9EF54B5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74927" y="693622"/>
                  <a:ext cx="255960" cy="48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B16DF7D-CC94-AE09-04C2-4D15B729902A}"/>
                    </a:ext>
                  </a:extLst>
                </p14:cNvPr>
                <p14:cNvContentPartPr/>
                <p14:nvPr/>
              </p14:nvContentPartPr>
              <p14:xfrm>
                <a:off x="1167807" y="5401342"/>
                <a:ext cx="6202800" cy="1195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B16DF7D-CC94-AE09-04C2-4D15B729902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59167" y="5392342"/>
                  <a:ext cx="62204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0FC848B-EC34-CB3F-C5AB-302F1BD1B23E}"/>
                    </a:ext>
                  </a:extLst>
                </p14:cNvPr>
                <p14:cNvContentPartPr/>
                <p14:nvPr/>
              </p14:nvContentPartPr>
              <p14:xfrm>
                <a:off x="7386447" y="5375782"/>
                <a:ext cx="169560" cy="3261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0FC848B-EC34-CB3F-C5AB-302F1BD1B23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377807" y="5367142"/>
                  <a:ext cx="18720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CA49187-DB58-A1DF-7460-915CADF27847}"/>
                    </a:ext>
                  </a:extLst>
                </p14:cNvPr>
                <p14:cNvContentPartPr/>
                <p14:nvPr/>
              </p14:nvContentPartPr>
              <p14:xfrm>
                <a:off x="918687" y="430102"/>
                <a:ext cx="234720" cy="3524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CA49187-DB58-A1DF-7460-915CADF2784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09687" y="421462"/>
                  <a:ext cx="25236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49E5AFC-D876-8802-EC31-23F3A5A8D015}"/>
                    </a:ext>
                  </a:extLst>
                </p14:cNvPr>
                <p14:cNvContentPartPr/>
                <p14:nvPr/>
              </p14:nvContentPartPr>
              <p14:xfrm>
                <a:off x="837687" y="824302"/>
                <a:ext cx="5930280" cy="1519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49E5AFC-D876-8802-EC31-23F3A5A8D01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28687" y="815302"/>
                  <a:ext cx="59479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94BEF49-9674-AE28-A3CC-356F84370B6B}"/>
                    </a:ext>
                  </a:extLst>
                </p14:cNvPr>
                <p14:cNvContentPartPr/>
                <p14:nvPr/>
              </p14:nvContentPartPr>
              <p14:xfrm>
                <a:off x="6588327" y="580582"/>
                <a:ext cx="224640" cy="53038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94BEF49-9674-AE28-A3CC-356F84370B6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579687" y="571582"/>
                  <a:ext cx="242280" cy="532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831D869-18CB-EE1F-35E0-CC7FB1DE1868}"/>
                    </a:ext>
                  </a:extLst>
                </p14:cNvPr>
                <p14:cNvContentPartPr/>
                <p14:nvPr/>
              </p14:nvContentPartPr>
              <p14:xfrm>
                <a:off x="6725487" y="5793742"/>
                <a:ext cx="232200" cy="1962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831D869-18CB-EE1F-35E0-CC7FB1DE186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716847" y="5785102"/>
                  <a:ext cx="2498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4B4DD2C-FF69-C36D-4D4F-34DC993F4A25}"/>
                    </a:ext>
                  </a:extLst>
                </p14:cNvPr>
                <p14:cNvContentPartPr/>
                <p14:nvPr/>
              </p14:nvContentPartPr>
              <p14:xfrm>
                <a:off x="850647" y="5624182"/>
                <a:ext cx="166680" cy="2876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4B4DD2C-FF69-C36D-4D4F-34DC993F4A2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41647" y="5615542"/>
                  <a:ext cx="1843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5B1727A-1AF7-4693-A9E7-A9ACAFA79B42}"/>
                    </a:ext>
                  </a:extLst>
                </p14:cNvPr>
                <p14:cNvContentPartPr/>
                <p14:nvPr/>
              </p14:nvContentPartPr>
              <p14:xfrm>
                <a:off x="898887" y="5701942"/>
                <a:ext cx="186480" cy="882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5B1727A-1AF7-4693-A9E7-A9ACAFA79B4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90247" y="5693302"/>
                  <a:ext cx="2041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BD88318-DD32-6A0E-BD40-B4C2CC00A37D}"/>
                    </a:ext>
                  </a:extLst>
                </p14:cNvPr>
                <p14:cNvContentPartPr/>
                <p14:nvPr/>
              </p14:nvContentPartPr>
              <p14:xfrm>
                <a:off x="6996927" y="477262"/>
                <a:ext cx="17280" cy="1825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BD88318-DD32-6A0E-BD40-B4C2CC00A37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987927" y="468622"/>
                  <a:ext cx="349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64137474-2CAA-A111-CA6A-8A36496BD115}"/>
                    </a:ext>
                  </a:extLst>
                </p14:cNvPr>
                <p14:cNvContentPartPr/>
                <p14:nvPr/>
              </p14:nvContentPartPr>
              <p14:xfrm>
                <a:off x="6887487" y="453862"/>
                <a:ext cx="249120" cy="2275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64137474-2CAA-A111-CA6A-8A36496BD11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878847" y="445222"/>
                  <a:ext cx="2667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56F6DC8-9A71-4342-4A12-C5C29816FC50}"/>
                    </a:ext>
                  </a:extLst>
                </p14:cNvPr>
                <p14:cNvContentPartPr/>
                <p14:nvPr/>
              </p14:nvContentPartPr>
              <p14:xfrm>
                <a:off x="494967" y="357022"/>
                <a:ext cx="205200" cy="565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56F6DC8-9A71-4342-4A12-C5C29816FC5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86327" y="348382"/>
                  <a:ext cx="2228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49B9FD4-513F-EC3A-825D-AA14B847C69B}"/>
                    </a:ext>
                  </a:extLst>
                </p14:cNvPr>
                <p14:cNvContentPartPr/>
                <p14:nvPr/>
              </p14:nvContentPartPr>
              <p14:xfrm>
                <a:off x="655887" y="296902"/>
                <a:ext cx="57240" cy="3027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49B9FD4-513F-EC3A-825D-AA14B847C69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47247" y="287902"/>
                  <a:ext cx="748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DEA93AD-43BF-2C8D-5C6C-DC809BE60459}"/>
                    </a:ext>
                  </a:extLst>
                </p14:cNvPr>
                <p14:cNvContentPartPr/>
                <p14:nvPr/>
              </p14:nvContentPartPr>
              <p14:xfrm>
                <a:off x="7495887" y="5691862"/>
                <a:ext cx="167400" cy="1616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DEA93AD-43BF-2C8D-5C6C-DC809BE6045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486887" y="5682862"/>
                  <a:ext cx="1850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FD255A7-EF09-B078-C22F-B650D528BCD1}"/>
                    </a:ext>
                  </a:extLst>
                </p14:cNvPr>
                <p14:cNvContentPartPr/>
                <p14:nvPr/>
              </p14:nvContentPartPr>
              <p14:xfrm>
                <a:off x="7492287" y="5641102"/>
                <a:ext cx="227880" cy="1731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FD255A7-EF09-B078-C22F-B650D528BCD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483287" y="5632102"/>
                  <a:ext cx="2455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95A3CCBE-7D7A-86B0-9929-D2884BA07C8C}"/>
                    </a:ext>
                  </a:extLst>
                </p14:cNvPr>
                <p14:cNvContentPartPr/>
                <p14:nvPr/>
              </p14:nvContentPartPr>
              <p14:xfrm>
                <a:off x="6726927" y="6110542"/>
                <a:ext cx="5040" cy="75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95A3CCBE-7D7A-86B0-9929-D2884BA07C8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718287" y="6101902"/>
                  <a:ext cx="22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300810B-E4F5-0D13-F593-0E62BDC2DABD}"/>
                    </a:ext>
                  </a:extLst>
                </p14:cNvPr>
                <p14:cNvContentPartPr/>
                <p14:nvPr/>
              </p14:nvContentPartPr>
              <p14:xfrm>
                <a:off x="6710727" y="6093622"/>
                <a:ext cx="192600" cy="2124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300810B-E4F5-0D13-F593-0E62BDC2DAB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701727" y="6084982"/>
                  <a:ext cx="2102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48F51F5-3902-FE9D-F051-D52D42108073}"/>
                    </a:ext>
                  </a:extLst>
                </p14:cNvPr>
                <p14:cNvContentPartPr/>
                <p14:nvPr/>
              </p14:nvContentPartPr>
              <p14:xfrm>
                <a:off x="6863727" y="6069862"/>
                <a:ext cx="77400" cy="3765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48F51F5-3902-FE9D-F051-D52D4210807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855087" y="6060862"/>
                  <a:ext cx="9504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E040101-3633-B01A-CDF5-96C23277884A}"/>
                    </a:ext>
                  </a:extLst>
                </p14:cNvPr>
                <p14:cNvContentPartPr/>
                <p14:nvPr/>
              </p14:nvContentPartPr>
              <p14:xfrm>
                <a:off x="536007" y="777142"/>
                <a:ext cx="309960" cy="3632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E040101-3633-B01A-CDF5-96C23277884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27367" y="768142"/>
                  <a:ext cx="32760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7CF9D84-1349-EA3F-B778-D851AA4B21D3}"/>
                    </a:ext>
                  </a:extLst>
                </p14:cNvPr>
                <p14:cNvContentPartPr/>
                <p14:nvPr/>
              </p14:nvContentPartPr>
              <p14:xfrm>
                <a:off x="184287" y="905662"/>
                <a:ext cx="202680" cy="3020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7CF9D84-1349-EA3F-B778-D851AA4B21D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75647" y="896662"/>
                  <a:ext cx="22032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BEC011D-ADE5-B204-EC4B-7545F2310072}"/>
                    </a:ext>
                  </a:extLst>
                </p14:cNvPr>
                <p14:cNvContentPartPr/>
                <p14:nvPr/>
              </p14:nvContentPartPr>
              <p14:xfrm>
                <a:off x="213807" y="984502"/>
                <a:ext cx="144720" cy="1548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BEC011D-ADE5-B204-EC4B-7545F231007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04807" y="975862"/>
                  <a:ext cx="1623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1A30556F-6953-DF0C-AC15-5600DA4DFBF6}"/>
                    </a:ext>
                  </a:extLst>
                </p14:cNvPr>
                <p14:cNvContentPartPr/>
                <p14:nvPr/>
              </p14:nvContentPartPr>
              <p14:xfrm>
                <a:off x="2889327" y="168742"/>
                <a:ext cx="189360" cy="1519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1A30556F-6953-DF0C-AC15-5600DA4DFBF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880687" y="159742"/>
                  <a:ext cx="2070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738D5492-0943-2E01-4871-6A5195B86461}"/>
                    </a:ext>
                  </a:extLst>
                </p14:cNvPr>
                <p14:cNvContentPartPr/>
                <p14:nvPr/>
              </p14:nvContentPartPr>
              <p14:xfrm>
                <a:off x="3114687" y="230302"/>
                <a:ext cx="227520" cy="2422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738D5492-0943-2E01-4871-6A5195B8646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105687" y="221662"/>
                  <a:ext cx="2451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587CAAAD-6C60-F6BA-BB9E-000155CC44FB}"/>
                    </a:ext>
                  </a:extLst>
                </p14:cNvPr>
                <p14:cNvContentPartPr/>
                <p14:nvPr/>
              </p14:nvContentPartPr>
              <p14:xfrm>
                <a:off x="3521847" y="207622"/>
                <a:ext cx="169920" cy="129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587CAAAD-6C60-F6BA-BB9E-000155CC44F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513207" y="198982"/>
                  <a:ext cx="187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9EF8218D-F9A1-D376-C3C6-D75BD660C0FD}"/>
                    </a:ext>
                  </a:extLst>
                </p14:cNvPr>
                <p14:cNvContentPartPr/>
                <p14:nvPr/>
              </p14:nvContentPartPr>
              <p14:xfrm>
                <a:off x="3528327" y="265942"/>
                <a:ext cx="182520" cy="111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9EF8218D-F9A1-D376-C3C6-D75BD660C0F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519687" y="256942"/>
                  <a:ext cx="2001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CA99999D-22E1-5EBE-C0F8-0FD0344F81A3}"/>
                    </a:ext>
                  </a:extLst>
                </p14:cNvPr>
                <p14:cNvContentPartPr/>
                <p14:nvPr/>
              </p14:nvContentPartPr>
              <p14:xfrm>
                <a:off x="3966087" y="165862"/>
                <a:ext cx="214560" cy="1141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CA99999D-22E1-5EBE-C0F8-0FD0344F81A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957087" y="157222"/>
                  <a:ext cx="2322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28FE389A-4784-7DF6-14C2-8069BC8D209F}"/>
                    </a:ext>
                  </a:extLst>
                </p14:cNvPr>
                <p14:cNvContentPartPr/>
                <p14:nvPr/>
              </p14:nvContentPartPr>
              <p14:xfrm>
                <a:off x="3905607" y="71902"/>
                <a:ext cx="264600" cy="2520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28FE389A-4784-7DF6-14C2-8069BC8D209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896967" y="62902"/>
                  <a:ext cx="282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4D960875-52E4-33B1-E986-934E9E41222D}"/>
                    </a:ext>
                  </a:extLst>
                </p14:cNvPr>
                <p14:cNvContentPartPr/>
                <p14:nvPr/>
              </p14:nvContentPartPr>
              <p14:xfrm>
                <a:off x="4409247" y="245782"/>
                <a:ext cx="11880" cy="79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4D960875-52E4-33B1-E986-934E9E41222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400247" y="236782"/>
                  <a:ext cx="29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C7392B23-3300-567C-EBD0-694C8B6DD436}"/>
                    </a:ext>
                  </a:extLst>
                </p14:cNvPr>
                <p14:cNvContentPartPr/>
                <p14:nvPr/>
              </p14:nvContentPartPr>
              <p14:xfrm>
                <a:off x="4395927" y="292222"/>
                <a:ext cx="22680" cy="39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C7392B23-3300-567C-EBD0-694C8B6DD43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386927" y="283222"/>
                  <a:ext cx="403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02CBB8E9-063D-D818-87F8-C3F5C8CEAC7A}"/>
                    </a:ext>
                  </a:extLst>
                </p14:cNvPr>
                <p14:cNvContentPartPr/>
                <p14:nvPr/>
              </p14:nvContentPartPr>
              <p14:xfrm>
                <a:off x="4548567" y="211582"/>
                <a:ext cx="194760" cy="2304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02CBB8E9-063D-D818-87F8-C3F5C8CEAC7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539567" y="202942"/>
                  <a:ext cx="212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A93FDA59-608D-5836-36F8-263472888E78}"/>
                    </a:ext>
                  </a:extLst>
                </p14:cNvPr>
                <p14:cNvContentPartPr/>
                <p14:nvPr/>
              </p14:nvContentPartPr>
              <p14:xfrm>
                <a:off x="4568007" y="283942"/>
                <a:ext cx="218520" cy="50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A93FDA59-608D-5836-36F8-263472888E7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559367" y="274942"/>
                  <a:ext cx="2361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AAC8986D-DAE0-D4B8-4F76-DEFF9B509CF0}"/>
                    </a:ext>
                  </a:extLst>
                </p14:cNvPr>
                <p14:cNvContentPartPr/>
                <p14:nvPr/>
              </p14:nvContentPartPr>
              <p14:xfrm>
                <a:off x="5000727" y="80902"/>
                <a:ext cx="186120" cy="2394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AAC8986D-DAE0-D4B8-4F76-DEFF9B509CF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991727" y="71902"/>
                  <a:ext cx="2037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B190502A-47A7-2D5E-BD48-FB1B1E194309}"/>
                    </a:ext>
                  </a:extLst>
                </p14:cNvPr>
                <p14:cNvContentPartPr/>
                <p14:nvPr/>
              </p14:nvContentPartPr>
              <p14:xfrm>
                <a:off x="5104767" y="252982"/>
                <a:ext cx="72720" cy="442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B190502A-47A7-2D5E-BD48-FB1B1E19430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096127" y="243982"/>
                  <a:ext cx="903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C28A4DA1-2E75-360E-91FE-6C7AE023D6CD}"/>
                    </a:ext>
                  </a:extLst>
                </p14:cNvPr>
                <p14:cNvContentPartPr/>
                <p14:nvPr/>
              </p14:nvContentPartPr>
              <p14:xfrm>
                <a:off x="5233287" y="238942"/>
                <a:ext cx="253800" cy="5508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C28A4DA1-2E75-360E-91FE-6C7AE023D6C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224287" y="229942"/>
                  <a:ext cx="2714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9239623B-5FD5-BD41-CA65-1B55581D4647}"/>
                    </a:ext>
                  </a:extLst>
                </p14:cNvPr>
                <p14:cNvContentPartPr/>
                <p14:nvPr/>
              </p14:nvContentPartPr>
              <p14:xfrm>
                <a:off x="5482767" y="92422"/>
                <a:ext cx="207360" cy="22788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9239623B-5FD5-BD41-CA65-1B55581D464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474127" y="83422"/>
                  <a:ext cx="2250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25932718-47C2-06E7-4490-AA1E3CCA4261}"/>
                    </a:ext>
                  </a:extLst>
                </p14:cNvPr>
                <p14:cNvContentPartPr/>
                <p14:nvPr/>
              </p14:nvContentPartPr>
              <p14:xfrm>
                <a:off x="5718207" y="207982"/>
                <a:ext cx="306720" cy="684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25932718-47C2-06E7-4490-AA1E3CCA426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709207" y="199342"/>
                  <a:ext cx="3243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7F077B33-FD06-BD1F-4D0D-BAEC7C1BCF72}"/>
                    </a:ext>
                  </a:extLst>
                </p14:cNvPr>
                <p14:cNvContentPartPr/>
                <p14:nvPr/>
              </p14:nvContentPartPr>
              <p14:xfrm>
                <a:off x="6049047" y="60382"/>
                <a:ext cx="163800" cy="2347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7F077B33-FD06-BD1F-4D0D-BAEC7C1BCF7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040047" y="51742"/>
                  <a:ext cx="1814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E8A49139-63EA-9EBD-8DA3-FB02B337233D}"/>
                    </a:ext>
                  </a:extLst>
                </p14:cNvPr>
                <p14:cNvContentPartPr/>
                <p14:nvPr/>
              </p14:nvContentPartPr>
              <p14:xfrm>
                <a:off x="2298207" y="1194382"/>
                <a:ext cx="2586960" cy="37782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E8A49139-63EA-9EBD-8DA3-FB02B337233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289567" y="1185382"/>
                  <a:ext cx="2604600" cy="37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32618290-017F-44E4-7A5A-92CBCB176AE1}"/>
                    </a:ext>
                  </a:extLst>
                </p14:cNvPr>
                <p14:cNvContentPartPr/>
                <p14:nvPr/>
              </p14:nvContentPartPr>
              <p14:xfrm>
                <a:off x="5164527" y="4835782"/>
                <a:ext cx="19800" cy="26604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32618290-017F-44E4-7A5A-92CBCB176AE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155887" y="4826782"/>
                  <a:ext cx="374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D9F00E5A-1FA5-C971-C94C-E353038AD8F5}"/>
                    </a:ext>
                  </a:extLst>
                </p14:cNvPr>
                <p14:cNvContentPartPr/>
                <p14:nvPr/>
              </p14:nvContentPartPr>
              <p14:xfrm>
                <a:off x="5081007" y="4793302"/>
                <a:ext cx="211320" cy="2901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D9F00E5A-1FA5-C971-C94C-E353038AD8F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072367" y="4784662"/>
                  <a:ext cx="2289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9D7FE7CD-6E60-B8B0-EE76-321B5EB7A3C3}"/>
                    </a:ext>
                  </a:extLst>
                </p14:cNvPr>
                <p14:cNvContentPartPr/>
                <p14:nvPr/>
              </p14:nvContentPartPr>
              <p14:xfrm>
                <a:off x="5387727" y="4926862"/>
                <a:ext cx="54000" cy="13932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9D7FE7CD-6E60-B8B0-EE76-321B5EB7A3C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378727" y="4918222"/>
                  <a:ext cx="716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46F0CD49-36CA-C770-D416-94871BEB5B18}"/>
                    </a:ext>
                  </a:extLst>
                </p14:cNvPr>
                <p14:cNvContentPartPr/>
                <p14:nvPr/>
              </p14:nvContentPartPr>
              <p14:xfrm>
                <a:off x="5331207" y="4896622"/>
                <a:ext cx="221760" cy="2372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46F0CD49-36CA-C770-D416-94871BEB5B1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322567" y="4887622"/>
                  <a:ext cx="2394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9E73CE75-2C96-AA25-15A5-90D36D967AA4}"/>
                    </a:ext>
                  </a:extLst>
                </p14:cNvPr>
                <p14:cNvContentPartPr/>
                <p14:nvPr/>
              </p14:nvContentPartPr>
              <p14:xfrm>
                <a:off x="5557287" y="4460302"/>
                <a:ext cx="231840" cy="4453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9E73CE75-2C96-AA25-15A5-90D36D967AA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548647" y="4451662"/>
                  <a:ext cx="24948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73579F4B-26AA-D891-3D04-858772A1BF39}"/>
                    </a:ext>
                  </a:extLst>
                </p14:cNvPr>
                <p14:cNvContentPartPr/>
                <p14:nvPr/>
              </p14:nvContentPartPr>
              <p14:xfrm>
                <a:off x="5775807" y="4477942"/>
                <a:ext cx="164880" cy="1893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73579F4B-26AA-D891-3D04-858772A1BF3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766807" y="4469302"/>
                  <a:ext cx="1825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6432BC3D-5BFA-952D-36B6-2B79DA2C0BFA}"/>
                    </a:ext>
                  </a:extLst>
                </p14:cNvPr>
                <p14:cNvContentPartPr/>
                <p14:nvPr/>
              </p14:nvContentPartPr>
              <p14:xfrm>
                <a:off x="5962287" y="4526542"/>
                <a:ext cx="78840" cy="1494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6432BC3D-5BFA-952D-36B6-2B79DA2C0BF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953647" y="4517902"/>
                  <a:ext cx="964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F14B2054-C5C7-05DB-A98D-510379EF6895}"/>
                    </a:ext>
                  </a:extLst>
                </p14:cNvPr>
                <p14:cNvContentPartPr/>
                <p14:nvPr/>
              </p14:nvContentPartPr>
              <p14:xfrm>
                <a:off x="5923767" y="4490182"/>
                <a:ext cx="216360" cy="2095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F14B2054-C5C7-05DB-A98D-510379EF689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914767" y="4481182"/>
                  <a:ext cx="2340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041C6CF3-4F1D-C035-71E7-9B0045864AD4}"/>
                    </a:ext>
                  </a:extLst>
                </p14:cNvPr>
                <p14:cNvContentPartPr/>
                <p14:nvPr/>
              </p14:nvContentPartPr>
              <p14:xfrm>
                <a:off x="6066687" y="4272742"/>
                <a:ext cx="206640" cy="1645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041C6CF3-4F1D-C035-71E7-9B0045864AD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057687" y="4263742"/>
                  <a:ext cx="2242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87F4BCDB-5840-266F-92B7-AF6A1D87CB0E}"/>
                    </a:ext>
                  </a:extLst>
                </p14:cNvPr>
                <p14:cNvContentPartPr/>
                <p14:nvPr/>
              </p14:nvContentPartPr>
              <p14:xfrm>
                <a:off x="6361887" y="4095262"/>
                <a:ext cx="195480" cy="1670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87F4BCDB-5840-266F-92B7-AF6A1D87CB0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352887" y="4086262"/>
                  <a:ext cx="2131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E43D72B1-4330-98D4-65A1-6736354EA379}"/>
                    </a:ext>
                  </a:extLst>
                </p14:cNvPr>
                <p14:cNvContentPartPr/>
                <p14:nvPr/>
              </p14:nvContentPartPr>
              <p14:xfrm>
                <a:off x="6256407" y="3948742"/>
                <a:ext cx="200160" cy="1317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E43D72B1-4330-98D4-65A1-6736354EA37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247767" y="3939742"/>
                  <a:ext cx="217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8339A9F9-CD92-81DF-D35B-BC2A72395B3A}"/>
                    </a:ext>
                  </a:extLst>
                </p14:cNvPr>
                <p14:cNvContentPartPr/>
                <p14:nvPr/>
              </p14:nvContentPartPr>
              <p14:xfrm>
                <a:off x="6469527" y="3820222"/>
                <a:ext cx="174600" cy="51012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8339A9F9-CD92-81DF-D35B-BC2A72395B3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460887" y="3811222"/>
                  <a:ext cx="19224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5DE0FD86-80C5-E2BB-8A39-7DD7629C4FE0}"/>
                    </a:ext>
                  </a:extLst>
                </p14:cNvPr>
                <p14:cNvContentPartPr/>
                <p14:nvPr/>
              </p14:nvContentPartPr>
              <p14:xfrm>
                <a:off x="6713247" y="3648502"/>
                <a:ext cx="225360" cy="21672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5DE0FD86-80C5-E2BB-8A39-7DD7629C4FE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704247" y="3639502"/>
                  <a:ext cx="2430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C683766C-A00D-9215-5063-8594C21EF705}"/>
                    </a:ext>
                  </a:extLst>
                </p14:cNvPr>
                <p14:cNvContentPartPr/>
                <p14:nvPr/>
              </p14:nvContentPartPr>
              <p14:xfrm>
                <a:off x="6826647" y="3501982"/>
                <a:ext cx="237960" cy="25128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C683766C-A00D-9215-5063-8594C21EF70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817647" y="3492982"/>
                  <a:ext cx="2556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7EA1D69-8AF6-412B-94DB-D0E832833622}"/>
                    </a:ext>
                  </a:extLst>
                </p14:cNvPr>
                <p14:cNvContentPartPr/>
                <p14:nvPr/>
              </p14:nvContentPartPr>
              <p14:xfrm>
                <a:off x="7091967" y="3094102"/>
                <a:ext cx="102960" cy="25740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7EA1D69-8AF6-412B-94DB-D0E83283362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082967" y="3085462"/>
                  <a:ext cx="1206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204A7803-909A-109D-5E42-4D99DC88B2ED}"/>
                    </a:ext>
                  </a:extLst>
                </p14:cNvPr>
                <p14:cNvContentPartPr/>
                <p14:nvPr/>
              </p14:nvContentPartPr>
              <p14:xfrm>
                <a:off x="6995847" y="3028222"/>
                <a:ext cx="290160" cy="2962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204A7803-909A-109D-5E42-4D99DC88B2E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986847" y="3019582"/>
                  <a:ext cx="3078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26D4226D-6107-EFD8-C495-40BC063A02DA}"/>
                    </a:ext>
                  </a:extLst>
                </p14:cNvPr>
                <p14:cNvContentPartPr/>
                <p14:nvPr/>
              </p14:nvContentPartPr>
              <p14:xfrm>
                <a:off x="7270887" y="3024982"/>
                <a:ext cx="122760" cy="1659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26D4226D-6107-EFD8-C495-40BC063A02D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262247" y="3016342"/>
                  <a:ext cx="1404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56A303B5-0C15-2C91-DEF2-71C0B7808EA3}"/>
                    </a:ext>
                  </a:extLst>
                </p14:cNvPr>
                <p14:cNvContentPartPr/>
                <p14:nvPr/>
              </p14:nvContentPartPr>
              <p14:xfrm>
                <a:off x="7396527" y="2843542"/>
                <a:ext cx="264600" cy="2754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56A303B5-0C15-2C91-DEF2-71C0B7808EA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387527" y="2834542"/>
                  <a:ext cx="2822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BF656698-3952-2951-E64D-F6A91832CA18}"/>
                    </a:ext>
                  </a:extLst>
                </p14:cNvPr>
                <p14:cNvContentPartPr/>
                <p14:nvPr/>
              </p14:nvContentPartPr>
              <p14:xfrm>
                <a:off x="7621887" y="2620702"/>
                <a:ext cx="264240" cy="30456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BF656698-3952-2951-E64D-F6A91832CA1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613247" y="2611702"/>
                  <a:ext cx="28188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58F086FB-5E1C-089E-93B2-7212B7BC5A85}"/>
                    </a:ext>
                  </a:extLst>
                </p14:cNvPr>
                <p14:cNvContentPartPr/>
                <p14:nvPr/>
              </p14:nvContentPartPr>
              <p14:xfrm>
                <a:off x="7892607" y="2477062"/>
                <a:ext cx="248040" cy="26244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58F086FB-5E1C-089E-93B2-7212B7BC5A8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883607" y="2468422"/>
                  <a:ext cx="2656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166744DF-E088-9B92-0498-09BC99CACE3B}"/>
                    </a:ext>
                  </a:extLst>
                </p14:cNvPr>
                <p14:cNvContentPartPr/>
                <p14:nvPr/>
              </p14:nvContentPartPr>
              <p14:xfrm>
                <a:off x="8140287" y="2270782"/>
                <a:ext cx="161640" cy="26604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166744DF-E088-9B92-0498-09BC99CACE3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131287" y="2262142"/>
                  <a:ext cx="1792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77C92C8C-DF27-67D8-62A6-FD1363DDE59C}"/>
                    </a:ext>
                  </a:extLst>
                </p14:cNvPr>
                <p14:cNvContentPartPr/>
                <p14:nvPr/>
              </p14:nvContentPartPr>
              <p14:xfrm>
                <a:off x="8277447" y="2271862"/>
                <a:ext cx="392760" cy="2790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77C92C8C-DF27-67D8-62A6-FD1363DDE59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268807" y="2263222"/>
                  <a:ext cx="4104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976786AA-0377-9998-27F1-4CE393692BC4}"/>
                    </a:ext>
                  </a:extLst>
                </p14:cNvPr>
                <p14:cNvContentPartPr/>
                <p14:nvPr/>
              </p14:nvContentPartPr>
              <p14:xfrm>
                <a:off x="7900527" y="2315062"/>
                <a:ext cx="110160" cy="471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976786AA-0377-9998-27F1-4CE393692BC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891527" y="2306422"/>
                  <a:ext cx="1278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6A191E0C-C52C-CB3C-BCB8-9099FCB97B2D}"/>
                    </a:ext>
                  </a:extLst>
                </p14:cNvPr>
                <p14:cNvContentPartPr/>
                <p14:nvPr/>
              </p14:nvContentPartPr>
              <p14:xfrm>
                <a:off x="7382127" y="3270142"/>
                <a:ext cx="473040" cy="55260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6A191E0C-C52C-CB3C-BCB8-9099FCB97B2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373127" y="3261502"/>
                  <a:ext cx="490680" cy="57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226D915D-0190-FCA9-E319-086964209175}"/>
                    </a:ext>
                  </a:extLst>
                </p14:cNvPr>
                <p14:cNvContentPartPr/>
                <p14:nvPr/>
              </p14:nvContentPartPr>
              <p14:xfrm>
                <a:off x="7616487" y="3165022"/>
                <a:ext cx="48960" cy="5724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226D915D-0190-FCA9-E319-08696420917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607847" y="3156022"/>
                  <a:ext cx="666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4735FB47-6C7D-D8AA-75A2-6DA5A1F01B9D}"/>
                    </a:ext>
                  </a:extLst>
                </p14:cNvPr>
                <p14:cNvContentPartPr/>
                <p14:nvPr/>
              </p14:nvContentPartPr>
              <p14:xfrm>
                <a:off x="8083407" y="2889262"/>
                <a:ext cx="207360" cy="38304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4735FB47-6C7D-D8AA-75A2-6DA5A1F01B9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074767" y="2880622"/>
                  <a:ext cx="22500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29B2439E-268D-49DD-7A7B-6D8612557B15}"/>
                    </a:ext>
                  </a:extLst>
                </p14:cNvPr>
                <p14:cNvContentPartPr/>
                <p14:nvPr/>
              </p14:nvContentPartPr>
              <p14:xfrm>
                <a:off x="8099607" y="3053062"/>
                <a:ext cx="129240" cy="7884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29B2439E-268D-49DD-7A7B-6D8612557B1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090607" y="3044062"/>
                  <a:ext cx="146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C080BAF9-21E5-EAE5-BF2A-18B7CCCCA346}"/>
                    </a:ext>
                  </a:extLst>
                </p14:cNvPr>
                <p14:cNvContentPartPr/>
                <p14:nvPr/>
              </p14:nvContentPartPr>
              <p14:xfrm>
                <a:off x="4065087" y="1422622"/>
                <a:ext cx="24120" cy="252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C080BAF9-21E5-EAE5-BF2A-18B7CCCCA34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056087" y="1413622"/>
                  <a:ext cx="41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4564F531-414D-2A6C-01A6-A73F2210AFCB}"/>
                    </a:ext>
                  </a:extLst>
                </p14:cNvPr>
                <p14:cNvContentPartPr/>
                <p14:nvPr/>
              </p14:nvContentPartPr>
              <p14:xfrm>
                <a:off x="4943847" y="1582102"/>
                <a:ext cx="47160" cy="1728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4564F531-414D-2A6C-01A6-A73F2210AFC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934847" y="1573102"/>
                  <a:ext cx="64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32B421B3-5DAA-93EB-804C-0C360DB03F46}"/>
                    </a:ext>
                  </a:extLst>
                </p14:cNvPr>
                <p14:cNvContentPartPr/>
                <p14:nvPr/>
              </p14:nvContentPartPr>
              <p14:xfrm>
                <a:off x="5473047" y="1953982"/>
                <a:ext cx="107640" cy="8046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32B421B3-5DAA-93EB-804C-0C360DB03F4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464407" y="1945342"/>
                  <a:ext cx="125280" cy="82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1A1F39E7-65F8-CFB5-F960-4C56059A7FF2}"/>
                    </a:ext>
                  </a:extLst>
                </p14:cNvPr>
                <p14:cNvContentPartPr/>
                <p14:nvPr/>
              </p14:nvContentPartPr>
              <p14:xfrm>
                <a:off x="4462527" y="2137222"/>
                <a:ext cx="32400" cy="9936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1A1F39E7-65F8-CFB5-F960-4C56059A7FF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453527" y="2128222"/>
                  <a:ext cx="500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3D07A85B-CB17-2B65-FA65-0EEC4EA0143B}"/>
                    </a:ext>
                  </a:extLst>
                </p14:cNvPr>
                <p14:cNvContentPartPr/>
                <p14:nvPr/>
              </p14:nvContentPartPr>
              <p14:xfrm>
                <a:off x="4998567" y="1782622"/>
                <a:ext cx="37440" cy="2664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3D07A85B-CB17-2B65-FA65-0EEC4EA0143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989567" y="1773982"/>
                  <a:ext cx="550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4006FA61-5751-FE34-B747-89DD972D05E0}"/>
                    </a:ext>
                  </a:extLst>
                </p14:cNvPr>
                <p14:cNvContentPartPr/>
                <p14:nvPr/>
              </p14:nvContentPartPr>
              <p14:xfrm>
                <a:off x="1764687" y="2586142"/>
                <a:ext cx="41040" cy="5364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4006FA61-5751-FE34-B747-89DD972D05E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756047" y="2577142"/>
                  <a:ext cx="586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49F9C77B-1AE4-F0C6-C75D-11088CCA8D25}"/>
                    </a:ext>
                  </a:extLst>
                </p14:cNvPr>
                <p14:cNvContentPartPr/>
                <p14:nvPr/>
              </p14:nvContentPartPr>
              <p14:xfrm>
                <a:off x="2243127" y="3590542"/>
                <a:ext cx="102600" cy="9324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49F9C77B-1AE4-F0C6-C75D-11088CCA8D2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234487" y="3581902"/>
                  <a:ext cx="1202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68DEBC3C-5E27-CBF0-A0F2-F648D81C01A4}"/>
                    </a:ext>
                  </a:extLst>
                </p14:cNvPr>
                <p14:cNvContentPartPr/>
                <p14:nvPr/>
              </p14:nvContentPartPr>
              <p14:xfrm>
                <a:off x="2847927" y="3346102"/>
                <a:ext cx="1037520" cy="125172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68DEBC3C-5E27-CBF0-A0F2-F648D81C01A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838927" y="3337102"/>
                  <a:ext cx="1055160" cy="12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C65D1F3D-954C-17F8-BE6F-D25467A0A3D9}"/>
                    </a:ext>
                  </a:extLst>
                </p14:cNvPr>
                <p14:cNvContentPartPr/>
                <p14:nvPr/>
              </p14:nvContentPartPr>
              <p14:xfrm>
                <a:off x="2630487" y="2255302"/>
                <a:ext cx="82800" cy="3600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C65D1F3D-954C-17F8-BE6F-D25467A0A3D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621847" y="2246662"/>
                  <a:ext cx="1004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33EBEEDD-7A97-2276-20B7-2BE22F70992D}"/>
                    </a:ext>
                  </a:extLst>
                </p14:cNvPr>
                <p14:cNvContentPartPr/>
                <p14:nvPr/>
              </p14:nvContentPartPr>
              <p14:xfrm>
                <a:off x="2448327" y="3032902"/>
                <a:ext cx="3960" cy="5364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33EBEEDD-7A97-2276-20B7-2BE22F70992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439687" y="3023902"/>
                  <a:ext cx="216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D4264696-074B-34E7-7695-241684C5ABE7}"/>
                    </a:ext>
                  </a:extLst>
                </p14:cNvPr>
                <p14:cNvContentPartPr/>
                <p14:nvPr/>
              </p14:nvContentPartPr>
              <p14:xfrm>
                <a:off x="2508807" y="1154782"/>
                <a:ext cx="2768760" cy="35874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D4264696-074B-34E7-7695-241684C5ABE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499807" y="1145782"/>
                  <a:ext cx="2786400" cy="360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020C76C0-782D-F0E0-1696-7A1942A64F46}"/>
                    </a:ext>
                  </a:extLst>
                </p14:cNvPr>
                <p14:cNvContentPartPr/>
                <p14:nvPr/>
              </p14:nvContentPartPr>
              <p14:xfrm>
                <a:off x="3077247" y="3716902"/>
                <a:ext cx="140400" cy="18000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020C76C0-782D-F0E0-1696-7A1942A64F4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068247" y="3708262"/>
                  <a:ext cx="1580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6472C7DF-FC79-E615-CB5D-F36C64B27A24}"/>
                    </a:ext>
                  </a:extLst>
                </p14:cNvPr>
                <p14:cNvContentPartPr/>
                <p14:nvPr/>
              </p14:nvContentPartPr>
              <p14:xfrm>
                <a:off x="2520327" y="991702"/>
                <a:ext cx="110520" cy="25812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6472C7DF-FC79-E615-CB5D-F36C64B27A2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511327" y="982702"/>
                  <a:ext cx="1281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63E3FAF9-3B93-764E-3B73-ECB0255C40D7}"/>
                    </a:ext>
                  </a:extLst>
                </p14:cNvPr>
                <p14:cNvContentPartPr/>
                <p14:nvPr/>
              </p14:nvContentPartPr>
              <p14:xfrm>
                <a:off x="2312967" y="2050102"/>
                <a:ext cx="56520" cy="25272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63E3FAF9-3B93-764E-3B73-ECB0255C40D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303967" y="2041102"/>
                  <a:ext cx="741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678012D4-42E6-BC58-93C3-7C8E8A082741}"/>
                    </a:ext>
                  </a:extLst>
                </p14:cNvPr>
                <p14:cNvContentPartPr/>
                <p14:nvPr/>
              </p14:nvContentPartPr>
              <p14:xfrm>
                <a:off x="2235567" y="2033542"/>
                <a:ext cx="194760" cy="29556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678012D4-42E6-BC58-93C3-7C8E8A08274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226567" y="2024542"/>
                  <a:ext cx="21240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B719EC65-C383-5C02-8C83-59D20FE48CD0}"/>
                    </a:ext>
                  </a:extLst>
                </p14:cNvPr>
                <p14:cNvContentPartPr/>
                <p14:nvPr/>
              </p14:nvContentPartPr>
              <p14:xfrm>
                <a:off x="2362647" y="2190862"/>
                <a:ext cx="83160" cy="25200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B719EC65-C383-5C02-8C83-59D20FE48CD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354007" y="2181862"/>
                  <a:ext cx="1008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56EF64D8-AE93-7F26-8EC6-3DDB9D5F0B84}"/>
                    </a:ext>
                  </a:extLst>
                </p14:cNvPr>
                <p14:cNvContentPartPr/>
                <p14:nvPr/>
              </p14:nvContentPartPr>
              <p14:xfrm>
                <a:off x="2405127" y="2204182"/>
                <a:ext cx="90000" cy="22968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56EF64D8-AE93-7F26-8EC6-3DDB9D5F0B8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396487" y="2195182"/>
                  <a:ext cx="1076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6F218830-B66D-36DD-11E6-10E53A104627}"/>
                    </a:ext>
                  </a:extLst>
                </p14:cNvPr>
                <p14:cNvContentPartPr/>
                <p14:nvPr/>
              </p14:nvContentPartPr>
              <p14:xfrm>
                <a:off x="2397927" y="1797382"/>
                <a:ext cx="112320" cy="19476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6F218830-B66D-36DD-11E6-10E53A10462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389287" y="1788382"/>
                  <a:ext cx="1299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42BD4F56-6E35-2FD5-BDCE-B5D71922CBB8}"/>
                    </a:ext>
                  </a:extLst>
                </p14:cNvPr>
                <p14:cNvContentPartPr/>
                <p14:nvPr/>
              </p14:nvContentPartPr>
              <p14:xfrm>
                <a:off x="3432927" y="3152062"/>
                <a:ext cx="11880" cy="3996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42BD4F56-6E35-2FD5-BDCE-B5D71922CBB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424287" y="3143422"/>
                  <a:ext cx="295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5AFF2497-ADB2-98DB-B20E-536C529A71A2}"/>
                    </a:ext>
                  </a:extLst>
                </p14:cNvPr>
                <p14:cNvContentPartPr/>
                <p14:nvPr/>
              </p14:nvContentPartPr>
              <p14:xfrm>
                <a:off x="3068607" y="2397142"/>
                <a:ext cx="127800" cy="26568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5AFF2497-ADB2-98DB-B20E-536C529A71A2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059967" y="2388502"/>
                  <a:ext cx="1454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11D9DFBE-D809-F6CF-8A7B-57799F20FE08}"/>
                    </a:ext>
                  </a:extLst>
                </p14:cNvPr>
                <p14:cNvContentPartPr/>
                <p14:nvPr/>
              </p14:nvContentPartPr>
              <p14:xfrm>
                <a:off x="2983647" y="2676502"/>
                <a:ext cx="506520" cy="53352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11D9DFBE-D809-F6CF-8A7B-57799F20FE0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974647" y="2667502"/>
                  <a:ext cx="52416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B91674E2-4F78-DAF8-33DA-5B8AA8860355}"/>
                    </a:ext>
                  </a:extLst>
                </p14:cNvPr>
                <p14:cNvContentPartPr/>
                <p14:nvPr/>
              </p14:nvContentPartPr>
              <p14:xfrm>
                <a:off x="3362367" y="2329102"/>
                <a:ext cx="609120" cy="103968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B91674E2-4F78-DAF8-33DA-5B8AA886035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353367" y="2320462"/>
                  <a:ext cx="626760" cy="10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B3AD68A3-894A-8945-56E7-9C1BFD317B7A}"/>
                    </a:ext>
                  </a:extLst>
                </p14:cNvPr>
                <p14:cNvContentPartPr/>
                <p14:nvPr/>
              </p14:nvContentPartPr>
              <p14:xfrm>
                <a:off x="3238527" y="2533942"/>
                <a:ext cx="552960" cy="112608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B3AD68A3-894A-8945-56E7-9C1BFD317B7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229527" y="2524942"/>
                  <a:ext cx="570600" cy="11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81918F5B-4024-8823-7D42-DA8298987482}"/>
                    </a:ext>
                  </a:extLst>
                </p14:cNvPr>
                <p14:cNvContentPartPr/>
                <p14:nvPr/>
              </p14:nvContentPartPr>
              <p14:xfrm>
                <a:off x="3221967" y="1695862"/>
                <a:ext cx="1755000" cy="176328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81918F5B-4024-8823-7D42-DA829898748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212967" y="1687222"/>
                  <a:ext cx="1772640" cy="178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9BB42100-45CB-DA7C-A8B3-BEFFDC9B0724}"/>
                    </a:ext>
                  </a:extLst>
                </p14:cNvPr>
                <p14:cNvContentPartPr/>
                <p14:nvPr/>
              </p14:nvContentPartPr>
              <p14:xfrm>
                <a:off x="4896327" y="1482022"/>
                <a:ext cx="271440" cy="39276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9BB42100-45CB-DA7C-A8B3-BEFFDC9B072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887327" y="1473382"/>
                  <a:ext cx="2890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11AD5F07-681C-E087-E103-6EA501A84CD2}"/>
                    </a:ext>
                  </a:extLst>
                </p14:cNvPr>
                <p14:cNvContentPartPr/>
                <p14:nvPr/>
              </p14:nvContentPartPr>
              <p14:xfrm>
                <a:off x="3185607" y="1172062"/>
                <a:ext cx="1950840" cy="222768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11AD5F07-681C-E087-E103-6EA501A84CD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176607" y="1163062"/>
                  <a:ext cx="1968480" cy="22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59CD07FA-D875-E19A-2ECB-A6C4CD68E76D}"/>
                    </a:ext>
                  </a:extLst>
                </p14:cNvPr>
                <p14:cNvContentPartPr/>
                <p14:nvPr/>
              </p14:nvContentPartPr>
              <p14:xfrm>
                <a:off x="3840807" y="2411182"/>
                <a:ext cx="108000" cy="10260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59CD07FA-D875-E19A-2ECB-A6C4CD68E76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831807" y="2402182"/>
                  <a:ext cx="1256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1790E876-7046-5AB2-7285-1FD5446938D3}"/>
                    </a:ext>
                  </a:extLst>
                </p14:cNvPr>
                <p14:cNvContentPartPr/>
                <p14:nvPr/>
              </p14:nvContentPartPr>
              <p14:xfrm>
                <a:off x="5341287" y="3292462"/>
                <a:ext cx="100080" cy="20124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1790E876-7046-5AB2-7285-1FD5446938D3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332287" y="3283462"/>
                  <a:ext cx="1177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B00EB16A-98CA-3E59-D8FB-A078D00A8741}"/>
                    </a:ext>
                  </a:extLst>
                </p14:cNvPr>
                <p14:cNvContentPartPr/>
                <p14:nvPr/>
              </p14:nvContentPartPr>
              <p14:xfrm>
                <a:off x="5342007" y="3348622"/>
                <a:ext cx="180000" cy="2206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B00EB16A-98CA-3E59-D8FB-A078D00A874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333367" y="3339982"/>
                  <a:ext cx="1976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43197B7E-52EF-8FC1-8133-A57ABD9B7F65}"/>
                    </a:ext>
                  </a:extLst>
                </p14:cNvPr>
                <p14:cNvContentPartPr/>
                <p14:nvPr/>
              </p14:nvContentPartPr>
              <p14:xfrm>
                <a:off x="5191527" y="3142342"/>
                <a:ext cx="175680" cy="15264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43197B7E-52EF-8FC1-8133-A57ABD9B7F6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182527" y="3133342"/>
                  <a:ext cx="1933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BF311FDB-7087-F842-A7B0-16FD24EAA06A}"/>
                    </a:ext>
                  </a:extLst>
                </p14:cNvPr>
                <p14:cNvContentPartPr/>
                <p14:nvPr/>
              </p14:nvContentPartPr>
              <p14:xfrm>
                <a:off x="5599767" y="3272662"/>
                <a:ext cx="156600" cy="19800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BF311FDB-7087-F842-A7B0-16FD24EAA06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591127" y="3264022"/>
                  <a:ext cx="1742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CC7B4933-5826-3109-082B-08F9DD986711}"/>
                    </a:ext>
                  </a:extLst>
                </p14:cNvPr>
                <p14:cNvContentPartPr/>
                <p14:nvPr/>
              </p14:nvContentPartPr>
              <p14:xfrm>
                <a:off x="5304927" y="2876302"/>
                <a:ext cx="150840" cy="18576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CC7B4933-5826-3109-082B-08F9DD98671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296287" y="2867302"/>
                  <a:ext cx="1684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9545937C-68A2-406F-5F33-D702760D878E}"/>
                    </a:ext>
                  </a:extLst>
                </p14:cNvPr>
                <p14:cNvContentPartPr/>
                <p14:nvPr/>
              </p14:nvContentPartPr>
              <p14:xfrm>
                <a:off x="5340567" y="2906902"/>
                <a:ext cx="43200" cy="11952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9545937C-68A2-406F-5F33-D702760D878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331927" y="2897902"/>
                  <a:ext cx="608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4DB820B3-A65A-893E-6A84-82DED3C629CD}"/>
                    </a:ext>
                  </a:extLst>
                </p14:cNvPr>
                <p14:cNvContentPartPr/>
                <p14:nvPr/>
              </p14:nvContentPartPr>
              <p14:xfrm>
                <a:off x="6295647" y="3878542"/>
                <a:ext cx="353520" cy="57852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4DB820B3-A65A-893E-6A84-82DED3C629CD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287007" y="3869542"/>
                  <a:ext cx="371160" cy="59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092B5581-28CB-297C-D3F5-562CE712E9A5}"/>
                    </a:ext>
                  </a:extLst>
                </p14:cNvPr>
                <p14:cNvContentPartPr/>
                <p14:nvPr/>
              </p14:nvContentPartPr>
              <p14:xfrm>
                <a:off x="3868887" y="2378062"/>
                <a:ext cx="110880" cy="12852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092B5581-28CB-297C-D3F5-562CE712E9A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860247" y="2369422"/>
                  <a:ext cx="1285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76AEF261-6ADA-6595-8FE5-572807516CCF}"/>
                    </a:ext>
                  </a:extLst>
                </p14:cNvPr>
                <p14:cNvContentPartPr/>
                <p14:nvPr/>
              </p14:nvContentPartPr>
              <p14:xfrm>
                <a:off x="5582127" y="2753902"/>
                <a:ext cx="353880" cy="52740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76AEF261-6ADA-6595-8FE5-572807516CC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573487" y="2745262"/>
                  <a:ext cx="37152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03F4FBCC-7D3E-6E16-3ACB-746ECD9604C1}"/>
                    </a:ext>
                  </a:extLst>
                </p14:cNvPr>
                <p14:cNvContentPartPr/>
                <p14:nvPr/>
              </p14:nvContentPartPr>
              <p14:xfrm>
                <a:off x="5810007" y="2859382"/>
                <a:ext cx="126360" cy="19728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03F4FBCC-7D3E-6E16-3ACB-746ECD9604C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801367" y="2850742"/>
                  <a:ext cx="1440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EE48A501-FB71-BD2A-DA9D-AF2C0926A034}"/>
                    </a:ext>
                  </a:extLst>
                </p14:cNvPr>
                <p14:cNvContentPartPr/>
                <p14:nvPr/>
              </p14:nvContentPartPr>
              <p14:xfrm>
                <a:off x="5701647" y="2743462"/>
                <a:ext cx="250560" cy="35064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EE48A501-FB71-BD2A-DA9D-AF2C0926A03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693007" y="2734462"/>
                  <a:ext cx="26820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79C5EA50-5B82-9B91-2718-7FEA314717C9}"/>
                    </a:ext>
                  </a:extLst>
                </p14:cNvPr>
                <p14:cNvContentPartPr/>
                <p14:nvPr/>
              </p14:nvContentPartPr>
              <p14:xfrm>
                <a:off x="5796327" y="2720782"/>
                <a:ext cx="212400" cy="29088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79C5EA50-5B82-9B91-2718-7FEA314717C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787327" y="2712142"/>
                  <a:ext cx="2300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6A1D947B-1B5E-20AD-D463-6BCA7BC9E6A9}"/>
                    </a:ext>
                  </a:extLst>
                </p14:cNvPr>
                <p14:cNvContentPartPr/>
                <p14:nvPr/>
              </p14:nvContentPartPr>
              <p14:xfrm>
                <a:off x="6020247" y="2780542"/>
                <a:ext cx="75600" cy="12420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6A1D947B-1B5E-20AD-D463-6BCA7BC9E6A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011247" y="2771902"/>
                  <a:ext cx="932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3646D1A1-86CB-9A9B-126E-414BD798ECD9}"/>
                    </a:ext>
                  </a:extLst>
                </p14:cNvPr>
                <p14:cNvContentPartPr/>
                <p14:nvPr/>
              </p14:nvContentPartPr>
              <p14:xfrm>
                <a:off x="5990007" y="2733022"/>
                <a:ext cx="225720" cy="23148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3646D1A1-86CB-9A9B-126E-414BD798ECD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981367" y="2724022"/>
                  <a:ext cx="2433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4FB2EDCC-5A52-B965-8550-72A95681DEAD}"/>
                    </a:ext>
                  </a:extLst>
                </p14:cNvPr>
                <p14:cNvContentPartPr/>
                <p14:nvPr/>
              </p14:nvContentPartPr>
              <p14:xfrm>
                <a:off x="6078567" y="2495422"/>
                <a:ext cx="140040" cy="11592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4FB2EDCC-5A52-B965-8550-72A95681DEAD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069567" y="2486422"/>
                  <a:ext cx="157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F7C3140B-27C9-B1E7-4181-B819460E2E31}"/>
                    </a:ext>
                  </a:extLst>
                </p14:cNvPr>
                <p14:cNvContentPartPr/>
                <p14:nvPr/>
              </p14:nvContentPartPr>
              <p14:xfrm>
                <a:off x="6118167" y="2528182"/>
                <a:ext cx="140040" cy="14076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F7C3140B-27C9-B1E7-4181-B819460E2E31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109527" y="2519542"/>
                  <a:ext cx="1576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F0F90BC8-8C66-03B2-D6A0-76F303211B8E}"/>
                    </a:ext>
                  </a:extLst>
                </p14:cNvPr>
                <p14:cNvContentPartPr/>
                <p14:nvPr/>
              </p14:nvContentPartPr>
              <p14:xfrm>
                <a:off x="6087567" y="2224342"/>
                <a:ext cx="302040" cy="25308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F0F90BC8-8C66-03B2-D6A0-76F303211B8E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078927" y="2215702"/>
                  <a:ext cx="3196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4580CA79-1633-EE35-74DD-0E44477C51E0}"/>
                    </a:ext>
                  </a:extLst>
                </p14:cNvPr>
                <p14:cNvContentPartPr/>
                <p14:nvPr/>
              </p14:nvContentPartPr>
              <p14:xfrm>
                <a:off x="6284847" y="2095102"/>
                <a:ext cx="258120" cy="43956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4580CA79-1633-EE35-74DD-0E44477C51E0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275847" y="2086462"/>
                  <a:ext cx="27576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EA9DCB40-A500-2030-E6ED-50F3625DCA62}"/>
                    </a:ext>
                  </a:extLst>
                </p14:cNvPr>
                <p14:cNvContentPartPr/>
                <p14:nvPr/>
              </p14:nvContentPartPr>
              <p14:xfrm>
                <a:off x="5190807" y="2218582"/>
                <a:ext cx="241560" cy="67428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EA9DCB40-A500-2030-E6ED-50F3625DCA62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181807" y="2209942"/>
                  <a:ext cx="259200" cy="69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20077BEA-ADA3-F0B8-B5BD-D84CE07AC043}"/>
                    </a:ext>
                  </a:extLst>
                </p14:cNvPr>
                <p14:cNvContentPartPr/>
                <p14:nvPr/>
              </p14:nvContentPartPr>
              <p14:xfrm>
                <a:off x="5134647" y="2593342"/>
                <a:ext cx="211320" cy="39672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20077BEA-ADA3-F0B8-B5BD-D84CE07AC04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126007" y="2584342"/>
                  <a:ext cx="22896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F99BBC62-82FD-CBF1-3D88-6BFB94320FDE}"/>
                    </a:ext>
                  </a:extLst>
                </p14:cNvPr>
                <p14:cNvContentPartPr/>
                <p14:nvPr/>
              </p14:nvContentPartPr>
              <p14:xfrm>
                <a:off x="5553687" y="1812142"/>
                <a:ext cx="81720" cy="19584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F99BBC62-82FD-CBF1-3D88-6BFB94320FD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545047" y="1803142"/>
                  <a:ext cx="993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C1CD06EE-8AF9-C0AE-0CEE-757A942E1C19}"/>
                    </a:ext>
                  </a:extLst>
                </p14:cNvPr>
                <p14:cNvContentPartPr/>
                <p14:nvPr/>
              </p14:nvContentPartPr>
              <p14:xfrm>
                <a:off x="5464047" y="1708462"/>
                <a:ext cx="280440" cy="33156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C1CD06EE-8AF9-C0AE-0CEE-757A942E1C19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455047" y="1699462"/>
                  <a:ext cx="29808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264B8207-AA45-9F34-56D7-F8224E8DCE41}"/>
                    </a:ext>
                  </a:extLst>
                </p14:cNvPr>
                <p14:cNvContentPartPr/>
                <p14:nvPr/>
              </p14:nvContentPartPr>
              <p14:xfrm>
                <a:off x="5682567" y="1769302"/>
                <a:ext cx="154800" cy="9396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264B8207-AA45-9F34-56D7-F8224E8DCE4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673927" y="1760302"/>
                  <a:ext cx="1724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43496B2C-6D68-D745-7A53-1C9C12C4C630}"/>
                    </a:ext>
                  </a:extLst>
                </p14:cNvPr>
                <p14:cNvContentPartPr/>
                <p14:nvPr/>
              </p14:nvContentPartPr>
              <p14:xfrm>
                <a:off x="5873367" y="1500742"/>
                <a:ext cx="232200" cy="25596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43496B2C-6D68-D745-7A53-1C9C12C4C630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864367" y="1492102"/>
                  <a:ext cx="2498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D928E08C-DA90-9168-784B-316BC373F9C1}"/>
                    </a:ext>
                  </a:extLst>
                </p14:cNvPr>
                <p14:cNvContentPartPr/>
                <p14:nvPr/>
              </p14:nvContentPartPr>
              <p14:xfrm>
                <a:off x="6090447" y="1204462"/>
                <a:ext cx="693000" cy="47160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D928E08C-DA90-9168-784B-316BC373F9C1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081447" y="1195822"/>
                  <a:ext cx="71064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EA8770FC-6AA5-8721-F8C5-C179ADE5E5D5}"/>
                    </a:ext>
                  </a:extLst>
                </p14:cNvPr>
                <p14:cNvContentPartPr/>
                <p14:nvPr/>
              </p14:nvContentPartPr>
              <p14:xfrm>
                <a:off x="6697767" y="1225342"/>
                <a:ext cx="70560" cy="4536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EA8770FC-6AA5-8721-F8C5-C179ADE5E5D5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688767" y="1216702"/>
                  <a:ext cx="882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ADD74768-5D1A-3CAC-BCCF-5E046C8F704E}"/>
                    </a:ext>
                  </a:extLst>
                </p14:cNvPr>
                <p14:cNvContentPartPr/>
                <p14:nvPr/>
              </p14:nvContentPartPr>
              <p14:xfrm>
                <a:off x="6756807" y="996022"/>
                <a:ext cx="152640" cy="23040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ADD74768-5D1A-3CAC-BCCF-5E046C8F704E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748167" y="987022"/>
                  <a:ext cx="1702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7246580C-195B-2750-E8CB-2C45906D82FD}"/>
                    </a:ext>
                  </a:extLst>
                </p14:cNvPr>
                <p14:cNvContentPartPr/>
                <p14:nvPr/>
              </p14:nvContentPartPr>
              <p14:xfrm>
                <a:off x="6892527" y="1131022"/>
                <a:ext cx="78120" cy="6372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7246580C-195B-2750-E8CB-2C45906D82FD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883887" y="1122382"/>
                  <a:ext cx="957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1FD60567-703C-F79F-9359-00D72543696A}"/>
                    </a:ext>
                  </a:extLst>
                </p14:cNvPr>
                <p14:cNvContentPartPr/>
                <p14:nvPr/>
              </p14:nvContentPartPr>
              <p14:xfrm>
                <a:off x="6991167" y="983422"/>
                <a:ext cx="159840" cy="16992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1FD60567-703C-F79F-9359-00D72543696A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982527" y="974422"/>
                  <a:ext cx="1774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EED4EC7F-DF7F-C378-DA38-DC7048319A87}"/>
                    </a:ext>
                  </a:extLst>
                </p14:cNvPr>
                <p14:cNvContentPartPr/>
                <p14:nvPr/>
              </p14:nvContentPartPr>
              <p14:xfrm>
                <a:off x="7162887" y="774262"/>
                <a:ext cx="339840" cy="26604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EED4EC7F-DF7F-C378-DA38-DC7048319A8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154247" y="765622"/>
                  <a:ext cx="3574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02E57CFB-3AA8-DE39-E020-A945CADC5F48}"/>
                    </a:ext>
                  </a:extLst>
                </p14:cNvPr>
                <p14:cNvContentPartPr/>
                <p14:nvPr/>
              </p14:nvContentPartPr>
              <p14:xfrm>
                <a:off x="7604247" y="645022"/>
                <a:ext cx="173160" cy="13068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02E57CFB-3AA8-DE39-E020-A945CADC5F48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595247" y="636382"/>
                  <a:ext cx="1908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97ABDEE2-6D3C-7B4B-8334-048F6F52DE49}"/>
                    </a:ext>
                  </a:extLst>
                </p14:cNvPr>
                <p14:cNvContentPartPr/>
                <p14:nvPr/>
              </p14:nvContentPartPr>
              <p14:xfrm>
                <a:off x="7837887" y="475822"/>
                <a:ext cx="300240" cy="18828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97ABDEE2-6D3C-7B4B-8334-048F6F52DE49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828887" y="466822"/>
                  <a:ext cx="3178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7273BB6D-AF2C-B1EA-E5CF-5F93D60A3642}"/>
                    </a:ext>
                  </a:extLst>
                </p14:cNvPr>
                <p14:cNvContentPartPr/>
                <p14:nvPr/>
              </p14:nvContentPartPr>
              <p14:xfrm>
                <a:off x="4692567" y="2244142"/>
                <a:ext cx="207720" cy="26640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7273BB6D-AF2C-B1EA-E5CF-5F93D60A3642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683927" y="2235502"/>
                  <a:ext cx="2253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4A2FF7C2-6B8A-45F6-6820-3C48131D779E}"/>
                    </a:ext>
                  </a:extLst>
                </p14:cNvPr>
                <p14:cNvContentPartPr/>
                <p14:nvPr/>
              </p14:nvContentPartPr>
              <p14:xfrm>
                <a:off x="4915767" y="2160982"/>
                <a:ext cx="72720" cy="17028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4A2FF7C2-6B8A-45F6-6820-3C48131D779E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907127" y="2152342"/>
                  <a:ext cx="903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A20C1A4B-40B8-F871-3545-98B6075A008B}"/>
                    </a:ext>
                  </a:extLst>
                </p14:cNvPr>
                <p14:cNvContentPartPr/>
                <p14:nvPr/>
              </p14:nvContentPartPr>
              <p14:xfrm>
                <a:off x="4969767" y="2075662"/>
                <a:ext cx="155520" cy="16272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A20C1A4B-40B8-F871-3545-98B6075A008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960767" y="2067022"/>
                  <a:ext cx="1731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B0209580-1BCB-353F-C677-ABC770BCED48}"/>
                    </a:ext>
                  </a:extLst>
                </p14:cNvPr>
                <p14:cNvContentPartPr/>
                <p14:nvPr/>
              </p14:nvContentPartPr>
              <p14:xfrm>
                <a:off x="5054727" y="2001862"/>
                <a:ext cx="112320" cy="16344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B0209580-1BCB-353F-C677-ABC770BCED48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046087" y="1993222"/>
                  <a:ext cx="1299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20426EBF-CBD7-7F1F-A242-1E38922141B9}"/>
                    </a:ext>
                  </a:extLst>
                </p14:cNvPr>
                <p14:cNvContentPartPr/>
                <p14:nvPr/>
              </p14:nvContentPartPr>
              <p14:xfrm>
                <a:off x="5135727" y="2014462"/>
                <a:ext cx="186480" cy="11916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20426EBF-CBD7-7F1F-A242-1E38922141B9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127087" y="2005822"/>
                  <a:ext cx="2041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F884F91A-0207-3422-6DD5-7B931D88F04D}"/>
                    </a:ext>
                  </a:extLst>
                </p14:cNvPr>
                <p14:cNvContentPartPr/>
                <p14:nvPr/>
              </p14:nvContentPartPr>
              <p14:xfrm>
                <a:off x="5342367" y="1786222"/>
                <a:ext cx="133200" cy="29232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F884F91A-0207-3422-6DD5-7B931D88F04D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333367" y="1777222"/>
                  <a:ext cx="1508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3AD2156C-42EB-F754-B457-3C132CE7F9C9}"/>
                    </a:ext>
                  </a:extLst>
                </p14:cNvPr>
                <p14:cNvContentPartPr/>
                <p14:nvPr/>
              </p14:nvContentPartPr>
              <p14:xfrm>
                <a:off x="5500047" y="1862182"/>
                <a:ext cx="74880" cy="11052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3AD2156C-42EB-F754-B457-3C132CE7F9C9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491047" y="1853542"/>
                  <a:ext cx="92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8F8EE8BB-490A-02B4-331F-DAAD84C57C3D}"/>
                    </a:ext>
                  </a:extLst>
                </p14:cNvPr>
                <p14:cNvContentPartPr/>
                <p14:nvPr/>
              </p14:nvContentPartPr>
              <p14:xfrm>
                <a:off x="8233167" y="242902"/>
                <a:ext cx="47520" cy="26136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8F8EE8BB-490A-02B4-331F-DAAD84C57C3D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224167" y="233902"/>
                  <a:ext cx="651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0DDE50C4-E414-7411-1809-245DAF12DA0C}"/>
                    </a:ext>
                  </a:extLst>
                </p14:cNvPr>
                <p14:cNvContentPartPr/>
                <p14:nvPr/>
              </p14:nvContentPartPr>
              <p14:xfrm>
                <a:off x="8247567" y="212662"/>
                <a:ext cx="127440" cy="23292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0DDE50C4-E414-7411-1809-245DAF12DA0C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238927" y="203662"/>
                  <a:ext cx="1450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E3F1CC0F-4867-5129-F6F4-3820F3F86380}"/>
                    </a:ext>
                  </a:extLst>
                </p14:cNvPr>
                <p14:cNvContentPartPr/>
                <p14:nvPr/>
              </p14:nvContentPartPr>
              <p14:xfrm>
                <a:off x="6858687" y="1578502"/>
                <a:ext cx="156600" cy="29952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E3F1CC0F-4867-5129-F6F4-3820F3F86380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849687" y="1569862"/>
                  <a:ext cx="1742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B7E9EB29-6096-6F67-C70A-6C48E33CC744}"/>
                    </a:ext>
                  </a:extLst>
                </p14:cNvPr>
                <p14:cNvContentPartPr/>
                <p14:nvPr/>
              </p14:nvContentPartPr>
              <p14:xfrm>
                <a:off x="6990087" y="1473382"/>
                <a:ext cx="114480" cy="13716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B7E9EB29-6096-6F67-C70A-6C48E33CC744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981447" y="1464382"/>
                  <a:ext cx="1321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7A0B7DE1-3A40-4418-CE9D-BE2726673A24}"/>
                    </a:ext>
                  </a:extLst>
                </p14:cNvPr>
                <p14:cNvContentPartPr/>
                <p14:nvPr/>
              </p14:nvContentPartPr>
              <p14:xfrm>
                <a:off x="7136967" y="1302022"/>
                <a:ext cx="169200" cy="37656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7A0B7DE1-3A40-4418-CE9D-BE2726673A24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128327" y="1293382"/>
                  <a:ext cx="18684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65596936-F9E5-49A5-E26C-AF5ECE0BB6A9}"/>
                    </a:ext>
                  </a:extLst>
                </p14:cNvPr>
                <p14:cNvContentPartPr/>
                <p14:nvPr/>
              </p14:nvContentPartPr>
              <p14:xfrm>
                <a:off x="7277727" y="1174942"/>
                <a:ext cx="140040" cy="20916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65596936-F9E5-49A5-E26C-AF5ECE0BB6A9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268727" y="1165942"/>
                  <a:ext cx="1576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332437C0-DB0E-E794-07FC-93762AE68962}"/>
                    </a:ext>
                  </a:extLst>
                </p14:cNvPr>
                <p14:cNvContentPartPr/>
                <p14:nvPr/>
              </p14:nvContentPartPr>
              <p14:xfrm>
                <a:off x="7438647" y="1139662"/>
                <a:ext cx="216720" cy="14364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332437C0-DB0E-E794-07FC-93762AE68962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429647" y="1130662"/>
                  <a:ext cx="234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6ABC1CD4-34A0-8961-9B43-972F74484940}"/>
                    </a:ext>
                  </a:extLst>
                </p14:cNvPr>
                <p14:cNvContentPartPr/>
                <p14:nvPr/>
              </p14:nvContentPartPr>
              <p14:xfrm>
                <a:off x="7773807" y="965782"/>
                <a:ext cx="167760" cy="14796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6ABC1CD4-34A0-8961-9B43-972F7448494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765167" y="956782"/>
                  <a:ext cx="1854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CA7C9BCF-0543-3F94-62A7-8DBD5248E6CC}"/>
                    </a:ext>
                  </a:extLst>
                </p14:cNvPr>
                <p14:cNvContentPartPr/>
                <p14:nvPr/>
              </p14:nvContentPartPr>
              <p14:xfrm>
                <a:off x="8011767" y="951382"/>
                <a:ext cx="50400" cy="12096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CA7C9BCF-0543-3F94-62A7-8DBD5248E6CC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003127" y="942742"/>
                  <a:ext cx="680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DB72FAA3-FBD1-EC36-0288-4E83C5D1A7F1}"/>
                    </a:ext>
                  </a:extLst>
                </p14:cNvPr>
                <p14:cNvContentPartPr/>
                <p14:nvPr/>
              </p14:nvContentPartPr>
              <p14:xfrm>
                <a:off x="7958127" y="943822"/>
                <a:ext cx="172800" cy="17136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DB72FAA3-FBD1-EC36-0288-4E83C5D1A7F1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949487" y="934822"/>
                  <a:ext cx="1904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72BAE157-5E82-E64D-E098-5A9421DE6DF9}"/>
                    </a:ext>
                  </a:extLst>
                </p14:cNvPr>
                <p14:cNvContentPartPr/>
                <p14:nvPr/>
              </p14:nvContentPartPr>
              <p14:xfrm>
                <a:off x="8128047" y="724942"/>
                <a:ext cx="146520" cy="15372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72BAE157-5E82-E64D-E098-5A9421DE6DF9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119047" y="716302"/>
                  <a:ext cx="164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3F5C3D0C-8138-E359-FBF5-0DFD26B90020}"/>
                    </a:ext>
                  </a:extLst>
                </p14:cNvPr>
                <p14:cNvContentPartPr/>
                <p14:nvPr/>
              </p14:nvContentPartPr>
              <p14:xfrm>
                <a:off x="6283407" y="3831742"/>
                <a:ext cx="315720" cy="60264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3F5C3D0C-8138-E359-FBF5-0DFD26B90020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274407" y="3822742"/>
                  <a:ext cx="333360" cy="62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886319D1-9E28-4168-5D4B-ABACCD1A9390}"/>
                    </a:ext>
                  </a:extLst>
                </p14:cNvPr>
                <p14:cNvContentPartPr/>
                <p14:nvPr/>
              </p14:nvContentPartPr>
              <p14:xfrm>
                <a:off x="8333247" y="571222"/>
                <a:ext cx="190800" cy="15984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886319D1-9E28-4168-5D4B-ABACCD1A9390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324607" y="562582"/>
                  <a:ext cx="2084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EA032565-609F-7C65-FC6A-B5FB51973D09}"/>
                    </a:ext>
                  </a:extLst>
                </p14:cNvPr>
                <p14:cNvContentPartPr/>
                <p14:nvPr/>
              </p14:nvContentPartPr>
              <p14:xfrm>
                <a:off x="8240007" y="452422"/>
                <a:ext cx="216720" cy="14544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EA032565-609F-7C65-FC6A-B5FB51973D09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231007" y="443782"/>
                  <a:ext cx="234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8318C938-580F-EDD0-C5F9-38DF99816602}"/>
                    </a:ext>
                  </a:extLst>
                </p14:cNvPr>
                <p14:cNvContentPartPr/>
                <p14:nvPr/>
              </p14:nvContentPartPr>
              <p14:xfrm>
                <a:off x="3974007" y="1680382"/>
                <a:ext cx="214200" cy="63864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8318C938-580F-EDD0-C5F9-38DF99816602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965007" y="1671382"/>
                  <a:ext cx="231840" cy="65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D2E35D05-1F71-8B26-5629-7B36069E4651}"/>
                    </a:ext>
                  </a:extLst>
                </p14:cNvPr>
                <p14:cNvContentPartPr/>
                <p14:nvPr/>
              </p14:nvContentPartPr>
              <p14:xfrm>
                <a:off x="3862767" y="1179982"/>
                <a:ext cx="214560" cy="30960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D2E35D05-1F71-8B26-5629-7B36069E4651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854127" y="1170982"/>
                  <a:ext cx="2322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1970FDD2-687B-CB7E-9656-6B0507B80B6A}"/>
                    </a:ext>
                  </a:extLst>
                </p14:cNvPr>
                <p14:cNvContentPartPr/>
                <p14:nvPr/>
              </p14:nvContentPartPr>
              <p14:xfrm>
                <a:off x="4182087" y="1182502"/>
                <a:ext cx="25560" cy="20520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1970FDD2-687B-CB7E-9656-6B0507B80B6A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173447" y="1173862"/>
                  <a:ext cx="432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7E7E7EC6-ADC8-F770-3F0F-31D76B9C56B5}"/>
                    </a:ext>
                  </a:extLst>
                </p14:cNvPr>
                <p14:cNvContentPartPr/>
                <p14:nvPr/>
              </p14:nvContentPartPr>
              <p14:xfrm>
                <a:off x="4124127" y="1123462"/>
                <a:ext cx="204120" cy="23472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7E7E7EC6-ADC8-F770-3F0F-31D76B9C56B5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115127" y="1114822"/>
                  <a:ext cx="2217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44BF1400-FA48-0FE7-962A-B42F105F49F8}"/>
                    </a:ext>
                  </a:extLst>
                </p14:cNvPr>
                <p14:cNvContentPartPr/>
                <p14:nvPr/>
              </p14:nvContentPartPr>
              <p14:xfrm>
                <a:off x="4347687" y="1072702"/>
                <a:ext cx="160200" cy="27648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44BF1400-FA48-0FE7-962A-B42F105F49F8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4339047" y="1063702"/>
                  <a:ext cx="1778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567A7EBA-3FE6-B08F-4498-A7E88D3D6E8D}"/>
                    </a:ext>
                  </a:extLst>
                </p14:cNvPr>
                <p14:cNvContentPartPr/>
                <p14:nvPr/>
              </p14:nvContentPartPr>
              <p14:xfrm>
                <a:off x="4537407" y="1208062"/>
                <a:ext cx="96840" cy="25668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567A7EBA-3FE6-B08F-4498-A7E88D3D6E8D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4528767" y="1199062"/>
                  <a:ext cx="1144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D4FDBE2B-923E-4844-8241-9CA7A9B24A6A}"/>
                    </a:ext>
                  </a:extLst>
                </p14:cNvPr>
                <p14:cNvContentPartPr/>
                <p14:nvPr/>
              </p14:nvContentPartPr>
              <p14:xfrm>
                <a:off x="4566567" y="1213102"/>
                <a:ext cx="157320" cy="22428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D4FDBE2B-923E-4844-8241-9CA7A9B24A6A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557927" y="1204102"/>
                  <a:ext cx="1749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074FE6F3-FF8E-6AB8-3AD6-2C13CD800229}"/>
                    </a:ext>
                  </a:extLst>
                </p14:cNvPr>
                <p14:cNvContentPartPr/>
                <p14:nvPr/>
              </p14:nvContentPartPr>
              <p14:xfrm>
                <a:off x="4813887" y="1114102"/>
                <a:ext cx="159120" cy="4104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074FE6F3-FF8E-6AB8-3AD6-2C13CD800229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4804887" y="1105102"/>
                  <a:ext cx="1767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3A7525A3-122B-4CCD-B46A-44FBB1840496}"/>
                    </a:ext>
                  </a:extLst>
                </p14:cNvPr>
                <p14:cNvContentPartPr/>
                <p14:nvPr/>
              </p14:nvContentPartPr>
              <p14:xfrm>
                <a:off x="4823967" y="1171342"/>
                <a:ext cx="160200" cy="4176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3A7525A3-122B-4CCD-B46A-44FBB1840496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4815327" y="1162342"/>
                  <a:ext cx="1778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48773CDE-BDED-C7A7-6C8E-DB454C8405BC}"/>
                    </a:ext>
                  </a:extLst>
                </p14:cNvPr>
                <p14:cNvContentPartPr/>
                <p14:nvPr/>
              </p14:nvContentPartPr>
              <p14:xfrm>
                <a:off x="5160927" y="906742"/>
                <a:ext cx="230040" cy="29160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48773CDE-BDED-C7A7-6C8E-DB454C8405BC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5151927" y="897742"/>
                  <a:ext cx="2476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3054C2DC-F446-65BD-82DB-752A33444ABF}"/>
                    </a:ext>
                  </a:extLst>
                </p14:cNvPr>
                <p14:cNvContentPartPr/>
                <p14:nvPr/>
              </p14:nvContentPartPr>
              <p14:xfrm>
                <a:off x="5406087" y="887662"/>
                <a:ext cx="221760" cy="24048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3054C2DC-F446-65BD-82DB-752A33444ABF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5397087" y="879022"/>
                  <a:ext cx="2394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677720E1-E8BB-3E5D-57F0-5027D2568424}"/>
                    </a:ext>
                  </a:extLst>
                </p14:cNvPr>
                <p14:cNvContentPartPr/>
                <p14:nvPr/>
              </p14:nvContentPartPr>
              <p14:xfrm>
                <a:off x="5650527" y="834742"/>
                <a:ext cx="169560" cy="26280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677720E1-E8BB-3E5D-57F0-5027D2568424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5641887" y="826102"/>
                  <a:ext cx="1872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0988EEB0-F8A4-838D-D60E-54F4C14A999F}"/>
                    </a:ext>
                  </a:extLst>
                </p14:cNvPr>
                <p14:cNvContentPartPr/>
                <p14:nvPr/>
              </p14:nvContentPartPr>
              <p14:xfrm>
                <a:off x="5887407" y="988102"/>
                <a:ext cx="15480" cy="18036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0988EEB0-F8A4-838D-D60E-54F4C14A999F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878767" y="979462"/>
                  <a:ext cx="331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6DC5B9A1-53BF-0353-B38C-5A373763BAF2}"/>
                    </a:ext>
                  </a:extLst>
                </p14:cNvPr>
                <p14:cNvContentPartPr/>
                <p14:nvPr/>
              </p14:nvContentPartPr>
              <p14:xfrm>
                <a:off x="5819007" y="951742"/>
                <a:ext cx="239040" cy="23868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6DC5B9A1-53BF-0353-B38C-5A373763BAF2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5810007" y="942742"/>
                  <a:ext cx="2566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0AAEF956-0648-FF6B-B6AF-83D20CE0CEA3}"/>
                    </a:ext>
                  </a:extLst>
                </p14:cNvPr>
                <p14:cNvContentPartPr/>
                <p14:nvPr/>
              </p14:nvContentPartPr>
              <p14:xfrm>
                <a:off x="3636327" y="522262"/>
                <a:ext cx="2890440" cy="115956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0AAEF956-0648-FF6B-B6AF-83D20CE0CEA3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3627687" y="513262"/>
                  <a:ext cx="2908080" cy="11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9028555A-9135-F53F-8A62-C03F80AB1BEB}"/>
                    </a:ext>
                  </a:extLst>
                </p14:cNvPr>
                <p14:cNvContentPartPr/>
                <p14:nvPr/>
              </p14:nvContentPartPr>
              <p14:xfrm>
                <a:off x="1585047" y="2562742"/>
                <a:ext cx="2149200" cy="99540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9028555A-9135-F53F-8A62-C03F80AB1BEB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576407" y="2554102"/>
                  <a:ext cx="2166840" cy="10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4A2EE8FD-0AFD-A227-F61E-D49C926F7773}"/>
                    </a:ext>
                  </a:extLst>
                </p14:cNvPr>
                <p14:cNvContentPartPr/>
                <p14:nvPr/>
              </p14:nvContentPartPr>
              <p14:xfrm>
                <a:off x="3486207" y="2445022"/>
                <a:ext cx="307800" cy="24120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4A2EE8FD-0AFD-A227-F61E-D49C926F7773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3477567" y="2436382"/>
                  <a:ext cx="3254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5824BA69-58B7-26F9-A841-42C1C79DE457}"/>
                    </a:ext>
                  </a:extLst>
                </p14:cNvPr>
                <p14:cNvContentPartPr/>
                <p14:nvPr/>
              </p14:nvContentPartPr>
              <p14:xfrm>
                <a:off x="150087" y="3663262"/>
                <a:ext cx="185760" cy="35424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5824BA69-58B7-26F9-A841-42C1C79DE457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41447" y="3654622"/>
                  <a:ext cx="20340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52EED9F9-AE11-CDA7-DF7D-21732CC8306E}"/>
                    </a:ext>
                  </a:extLst>
                </p14:cNvPr>
                <p14:cNvContentPartPr/>
                <p14:nvPr/>
              </p14:nvContentPartPr>
              <p14:xfrm>
                <a:off x="371487" y="3370222"/>
                <a:ext cx="615600" cy="35856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52EED9F9-AE11-CDA7-DF7D-21732CC8306E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362847" y="3361582"/>
                  <a:ext cx="63324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6E6619B5-2B46-3798-D872-1895AC05C52F}"/>
                    </a:ext>
                  </a:extLst>
                </p14:cNvPr>
                <p14:cNvContentPartPr/>
                <p14:nvPr/>
              </p14:nvContentPartPr>
              <p14:xfrm>
                <a:off x="1137207" y="3431782"/>
                <a:ext cx="106560" cy="4068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6E6619B5-2B46-3798-D872-1895AC05C52F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128567" y="3422782"/>
                  <a:ext cx="1242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4BAECB05-5532-65F5-F017-6BC665EA9FE1}"/>
                    </a:ext>
                  </a:extLst>
                </p14:cNvPr>
                <p14:cNvContentPartPr/>
                <p14:nvPr/>
              </p14:nvContentPartPr>
              <p14:xfrm>
                <a:off x="320367" y="4112542"/>
                <a:ext cx="174960" cy="16776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4BAECB05-5532-65F5-F017-6BC665EA9FE1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11727" y="4103542"/>
                  <a:ext cx="1926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F60F4840-5F1D-8B22-19A8-0EF67C71A776}"/>
                    </a:ext>
                  </a:extLst>
                </p14:cNvPr>
                <p14:cNvContentPartPr/>
                <p14:nvPr/>
              </p14:nvContentPartPr>
              <p14:xfrm>
                <a:off x="518007" y="3902302"/>
                <a:ext cx="302760" cy="33336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F60F4840-5F1D-8B22-19A8-0EF67C71A776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509367" y="3893662"/>
                  <a:ext cx="3204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090DED80-3A28-F492-DA81-29F964645E5F}"/>
                    </a:ext>
                  </a:extLst>
                </p14:cNvPr>
                <p14:cNvContentPartPr/>
                <p14:nvPr/>
              </p14:nvContentPartPr>
              <p14:xfrm>
                <a:off x="750567" y="3868822"/>
                <a:ext cx="62640" cy="1224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090DED80-3A28-F492-DA81-29F964645E5F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41567" y="3859822"/>
                  <a:ext cx="80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B9436255-44A9-403D-8BEF-2CC62CEDA49C}"/>
                    </a:ext>
                  </a:extLst>
                </p14:cNvPr>
                <p14:cNvContentPartPr/>
                <p14:nvPr/>
              </p14:nvContentPartPr>
              <p14:xfrm>
                <a:off x="859287" y="3828862"/>
                <a:ext cx="257400" cy="18360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B9436255-44A9-403D-8BEF-2CC62CEDA49C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850287" y="3820222"/>
                  <a:ext cx="2750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8908AF81-E676-082E-23B8-6324249A2F35}"/>
                    </a:ext>
                  </a:extLst>
                </p14:cNvPr>
                <p14:cNvContentPartPr/>
                <p14:nvPr/>
              </p14:nvContentPartPr>
              <p14:xfrm>
                <a:off x="1055847" y="3755062"/>
                <a:ext cx="19080" cy="1116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8908AF81-E676-082E-23B8-6324249A2F35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047207" y="3746422"/>
                  <a:ext cx="367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AEC28A5E-B310-C5AA-E7D9-38BD3D38E22F}"/>
                    </a:ext>
                  </a:extLst>
                </p14:cNvPr>
                <p14:cNvContentPartPr/>
                <p14:nvPr/>
              </p14:nvContentPartPr>
              <p14:xfrm>
                <a:off x="1142607" y="3586582"/>
                <a:ext cx="379800" cy="31032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AEC28A5E-B310-C5AA-E7D9-38BD3D38E22F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133967" y="3577942"/>
                  <a:ext cx="39744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C102481E-CBA5-09ED-57DD-FCAC9E2FE74B}"/>
                    </a:ext>
                  </a:extLst>
                </p14:cNvPr>
                <p14:cNvContentPartPr/>
                <p14:nvPr/>
              </p14:nvContentPartPr>
              <p14:xfrm>
                <a:off x="3866367" y="2421982"/>
                <a:ext cx="46080" cy="6660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C102481E-CBA5-09ED-57DD-FCAC9E2FE74B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3857367" y="2413342"/>
                  <a:ext cx="637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96FA1B50-4F86-C92F-991E-C8B34A96CA65}"/>
                    </a:ext>
                  </a:extLst>
                </p14:cNvPr>
                <p14:cNvContentPartPr/>
                <p14:nvPr/>
              </p14:nvContentPartPr>
              <p14:xfrm>
                <a:off x="6270087" y="3889702"/>
                <a:ext cx="380160" cy="52128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96FA1B50-4F86-C92F-991E-C8B34A96CA65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6261447" y="3880702"/>
                  <a:ext cx="397800" cy="53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4" name="Gruppieren 393">
            <a:extLst>
              <a:ext uri="{FF2B5EF4-FFF2-40B4-BE49-F238E27FC236}">
                <a16:creationId xmlns:a16="http://schemas.microsoft.com/office/drawing/2014/main" id="{32466227-88B3-EE1B-3050-E511741ADEA1}"/>
              </a:ext>
            </a:extLst>
          </p:cNvPr>
          <p:cNvGrpSpPr/>
          <p:nvPr/>
        </p:nvGrpSpPr>
        <p:grpSpPr>
          <a:xfrm>
            <a:off x="4307367" y="5571262"/>
            <a:ext cx="1029240" cy="564480"/>
            <a:chOff x="4307367" y="5571262"/>
            <a:chExt cx="1029240" cy="56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EA00A768-90B6-BEFA-4553-5B4D2784C0B3}"/>
                    </a:ext>
                  </a:extLst>
                </p14:cNvPr>
                <p14:cNvContentPartPr/>
                <p14:nvPr/>
              </p14:nvContentPartPr>
              <p14:xfrm>
                <a:off x="4446327" y="5934502"/>
                <a:ext cx="246240" cy="20124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EA00A768-90B6-BEFA-4553-5B4D2784C0B3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4437327" y="5925862"/>
                  <a:ext cx="2638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D74EEDB7-B761-4EB0-D5D1-9F5BB547B3C0}"/>
                    </a:ext>
                  </a:extLst>
                </p14:cNvPr>
                <p14:cNvContentPartPr/>
                <p14:nvPr/>
              </p14:nvContentPartPr>
              <p14:xfrm>
                <a:off x="4355607" y="5828662"/>
                <a:ext cx="252000" cy="5112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D74EEDB7-B761-4EB0-D5D1-9F5BB547B3C0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4346607" y="5819662"/>
                  <a:ext cx="2696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110D4509-CC47-88B0-C184-11B30EEA3141}"/>
                    </a:ext>
                  </a:extLst>
                </p14:cNvPr>
                <p14:cNvContentPartPr/>
                <p14:nvPr/>
              </p14:nvContentPartPr>
              <p14:xfrm>
                <a:off x="4307367" y="5727142"/>
                <a:ext cx="254520" cy="4248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110D4509-CC47-88B0-C184-11B30EEA3141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4298367" y="5718502"/>
                  <a:ext cx="2721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D2DCCA13-99BB-47F3-7AF7-35D69ACE62AB}"/>
                    </a:ext>
                  </a:extLst>
                </p14:cNvPr>
                <p14:cNvContentPartPr/>
                <p14:nvPr/>
              </p14:nvContentPartPr>
              <p14:xfrm>
                <a:off x="4735767" y="5859622"/>
                <a:ext cx="199440" cy="16308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D2DCCA13-99BB-47F3-7AF7-35D69ACE62AB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4727127" y="5850982"/>
                  <a:ext cx="2170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DC2584F4-AFBA-FD9E-522C-5940DA4210FA}"/>
                    </a:ext>
                  </a:extLst>
                </p14:cNvPr>
                <p14:cNvContentPartPr/>
                <p14:nvPr/>
              </p14:nvContentPartPr>
              <p14:xfrm>
                <a:off x="5114487" y="5721742"/>
                <a:ext cx="222120" cy="18468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DC2584F4-AFBA-FD9E-522C-5940DA4210FA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5105847" y="5712742"/>
                  <a:ext cx="2397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1E3E9BFF-189B-7D01-FEB9-369DE5A25412}"/>
                    </a:ext>
                  </a:extLst>
                </p14:cNvPr>
                <p14:cNvContentPartPr/>
                <p14:nvPr/>
              </p14:nvContentPartPr>
              <p14:xfrm>
                <a:off x="4970127" y="5571262"/>
                <a:ext cx="317160" cy="8964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1E3E9BFF-189B-7D01-FEB9-369DE5A25412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4961127" y="5562622"/>
                  <a:ext cx="33480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1" name="Gruppieren 410">
            <a:extLst>
              <a:ext uri="{FF2B5EF4-FFF2-40B4-BE49-F238E27FC236}">
                <a16:creationId xmlns:a16="http://schemas.microsoft.com/office/drawing/2014/main" id="{32B15919-B996-240D-39DD-EBADA72FC385}"/>
              </a:ext>
            </a:extLst>
          </p:cNvPr>
          <p:cNvGrpSpPr/>
          <p:nvPr/>
        </p:nvGrpSpPr>
        <p:grpSpPr>
          <a:xfrm>
            <a:off x="2112447" y="1389142"/>
            <a:ext cx="2585520" cy="3916800"/>
            <a:chOff x="2112447" y="1389142"/>
            <a:chExt cx="2585520" cy="391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132829FD-E29D-9DC9-54A7-163746BAB103}"/>
                    </a:ext>
                  </a:extLst>
                </p14:cNvPr>
                <p14:cNvContentPartPr/>
                <p14:nvPr/>
              </p14:nvContentPartPr>
              <p14:xfrm>
                <a:off x="2112447" y="1389142"/>
                <a:ext cx="1889640" cy="357048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132829FD-E29D-9DC9-54A7-163746BAB103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2103447" y="1380142"/>
                  <a:ext cx="1907280" cy="358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CFC09D19-2856-9C99-F44C-D0208020251B}"/>
                    </a:ext>
                  </a:extLst>
                </p14:cNvPr>
                <p14:cNvContentPartPr/>
                <p14:nvPr/>
              </p14:nvContentPartPr>
              <p14:xfrm>
                <a:off x="3572247" y="5011462"/>
                <a:ext cx="26640" cy="25200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CFC09D19-2856-9C99-F44C-D0208020251B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3563607" y="5002822"/>
                  <a:ext cx="442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3F4E8EE0-6C91-65AF-5DD5-2A21EA19E613}"/>
                    </a:ext>
                  </a:extLst>
                </p14:cNvPr>
                <p14:cNvContentPartPr/>
                <p14:nvPr/>
              </p14:nvContentPartPr>
              <p14:xfrm>
                <a:off x="3475767" y="4926862"/>
                <a:ext cx="282240" cy="33372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3F4E8EE0-6C91-65AF-5DD5-2A21EA19E613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3467127" y="4918222"/>
                  <a:ext cx="29988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8C40F04A-4543-5C6E-CC12-098C14067304}"/>
                    </a:ext>
                  </a:extLst>
                </p14:cNvPr>
                <p14:cNvContentPartPr/>
                <p14:nvPr/>
              </p14:nvContentPartPr>
              <p14:xfrm>
                <a:off x="3804087" y="5139982"/>
                <a:ext cx="75600" cy="15048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8C40F04A-4543-5C6E-CC12-098C14067304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3795087" y="5131342"/>
                  <a:ext cx="932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FF2360E3-CA97-57D8-8AAF-590032934DEF}"/>
                    </a:ext>
                  </a:extLst>
                </p14:cNvPr>
                <p14:cNvContentPartPr/>
                <p14:nvPr/>
              </p14:nvContentPartPr>
              <p14:xfrm>
                <a:off x="3754047" y="5108302"/>
                <a:ext cx="213120" cy="19764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FF2360E3-CA97-57D8-8AAF-590032934DEF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3745047" y="5099302"/>
                  <a:ext cx="2307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2FFE881F-6A31-8825-3A41-F6F1FB74EEFD}"/>
                    </a:ext>
                  </a:extLst>
                </p14:cNvPr>
                <p14:cNvContentPartPr/>
                <p14:nvPr/>
              </p14:nvContentPartPr>
              <p14:xfrm>
                <a:off x="3858087" y="4880782"/>
                <a:ext cx="176400" cy="30348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2FFE881F-6A31-8825-3A41-F6F1FB74EEFD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3849447" y="4871782"/>
                  <a:ext cx="1940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31839413-15DA-76CA-C339-F27E21416C40}"/>
                    </a:ext>
                  </a:extLst>
                </p14:cNvPr>
                <p14:cNvContentPartPr/>
                <p14:nvPr/>
              </p14:nvContentPartPr>
              <p14:xfrm>
                <a:off x="4015407" y="4911022"/>
                <a:ext cx="161280" cy="15696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31839413-15DA-76CA-C339-F27E21416C40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4006767" y="4902022"/>
                  <a:ext cx="1789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02ECC79B-EB21-A1ED-7BF9-6F6197459B46}"/>
                    </a:ext>
                  </a:extLst>
                </p14:cNvPr>
                <p14:cNvContentPartPr/>
                <p14:nvPr/>
              </p14:nvContentPartPr>
              <p14:xfrm>
                <a:off x="4212687" y="4913902"/>
                <a:ext cx="46440" cy="12312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02ECC79B-EB21-A1ED-7BF9-6F6197459B46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4203687" y="4905262"/>
                  <a:ext cx="640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808251BE-F113-B932-9FA9-DD0AD3429361}"/>
                    </a:ext>
                  </a:extLst>
                </p14:cNvPr>
                <p14:cNvContentPartPr/>
                <p14:nvPr/>
              </p14:nvContentPartPr>
              <p14:xfrm>
                <a:off x="4180287" y="4898782"/>
                <a:ext cx="150480" cy="17028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808251BE-F113-B932-9FA9-DD0AD3429361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4171287" y="4890142"/>
                  <a:ext cx="1681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583CB39D-C3D2-48F9-05A4-BA55B651F53B}"/>
                    </a:ext>
                  </a:extLst>
                </p14:cNvPr>
                <p14:cNvContentPartPr/>
                <p14:nvPr/>
              </p14:nvContentPartPr>
              <p14:xfrm>
                <a:off x="4295847" y="4783582"/>
                <a:ext cx="145440" cy="12312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583CB39D-C3D2-48F9-05A4-BA55B651F53B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4286847" y="4774582"/>
                  <a:ext cx="1630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0FAEE296-244A-035F-5364-BEDB4C0804CE}"/>
                    </a:ext>
                  </a:extLst>
                </p14:cNvPr>
                <p14:cNvContentPartPr/>
                <p14:nvPr/>
              </p14:nvContentPartPr>
              <p14:xfrm>
                <a:off x="4455687" y="4679542"/>
                <a:ext cx="141120" cy="10908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0FAEE296-244A-035F-5364-BEDB4C0804CE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4446687" y="4670902"/>
                  <a:ext cx="1587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B317407D-9447-9515-01B3-A7E7B66FFED6}"/>
                    </a:ext>
                  </a:extLst>
                </p14:cNvPr>
                <p14:cNvContentPartPr/>
                <p14:nvPr/>
              </p14:nvContentPartPr>
              <p14:xfrm>
                <a:off x="4372527" y="4621942"/>
                <a:ext cx="166680" cy="8352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B317407D-9447-9515-01B3-A7E7B66FFED6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4363887" y="4613302"/>
                  <a:ext cx="1843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64286A28-DD7A-E7D3-A022-3E0F634DDBE8}"/>
                    </a:ext>
                  </a:extLst>
                </p14:cNvPr>
                <p14:cNvContentPartPr/>
                <p14:nvPr/>
              </p14:nvContentPartPr>
              <p14:xfrm>
                <a:off x="4322487" y="4582702"/>
                <a:ext cx="162360" cy="7632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64286A28-DD7A-E7D3-A022-3E0F634DDBE8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4313847" y="4574062"/>
                  <a:ext cx="180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BED7D545-E1E1-E59B-A43D-DFB0BA7EA537}"/>
                    </a:ext>
                  </a:extLst>
                </p14:cNvPr>
                <p14:cNvContentPartPr/>
                <p14:nvPr/>
              </p14:nvContentPartPr>
              <p14:xfrm>
                <a:off x="4492407" y="4453462"/>
                <a:ext cx="205560" cy="46620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BED7D545-E1E1-E59B-A43D-DFB0BA7EA537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4483407" y="4444462"/>
                  <a:ext cx="223200" cy="48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3" name="Gruppieren 432">
            <a:extLst>
              <a:ext uri="{FF2B5EF4-FFF2-40B4-BE49-F238E27FC236}">
                <a16:creationId xmlns:a16="http://schemas.microsoft.com/office/drawing/2014/main" id="{8E29141E-24B0-11CD-F82F-98D2C71AF436}"/>
              </a:ext>
            </a:extLst>
          </p:cNvPr>
          <p:cNvGrpSpPr/>
          <p:nvPr/>
        </p:nvGrpSpPr>
        <p:grpSpPr>
          <a:xfrm>
            <a:off x="1318647" y="1450342"/>
            <a:ext cx="2754360" cy="2968200"/>
            <a:chOff x="1318647" y="1450342"/>
            <a:chExt cx="2754360" cy="296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5061A750-E158-0979-8CDA-100F9DFC5959}"/>
                    </a:ext>
                  </a:extLst>
                </p14:cNvPr>
                <p14:cNvContentPartPr/>
                <p14:nvPr/>
              </p14:nvContentPartPr>
              <p14:xfrm>
                <a:off x="2916327" y="1450342"/>
                <a:ext cx="1156680" cy="203004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5061A750-E158-0979-8CDA-100F9DFC5959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2907687" y="1441702"/>
                  <a:ext cx="1174320" cy="20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76869FFF-B719-F2FB-60ED-811B9A90B3EA}"/>
                    </a:ext>
                  </a:extLst>
                </p14:cNvPr>
                <p14:cNvContentPartPr/>
                <p14:nvPr/>
              </p14:nvContentPartPr>
              <p14:xfrm>
                <a:off x="3461727" y="2829502"/>
                <a:ext cx="91080" cy="18360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76869FFF-B719-F2FB-60ED-811B9A90B3EA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3453087" y="2820862"/>
                  <a:ext cx="1087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001E458B-67FC-3F4B-830C-CA0F51BED396}"/>
                    </a:ext>
                  </a:extLst>
                </p14:cNvPr>
                <p14:cNvContentPartPr/>
                <p14:nvPr/>
              </p14:nvContentPartPr>
              <p14:xfrm>
                <a:off x="2435727" y="2967742"/>
                <a:ext cx="943920" cy="79992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001E458B-67FC-3F4B-830C-CA0F51BED396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2427087" y="2958742"/>
                  <a:ext cx="961560" cy="81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4BB6F632-EF1F-C317-C466-8032D4FAFB86}"/>
                    </a:ext>
                  </a:extLst>
                </p14:cNvPr>
                <p14:cNvContentPartPr/>
                <p14:nvPr/>
              </p14:nvContentPartPr>
              <p14:xfrm>
                <a:off x="3093807" y="2952622"/>
                <a:ext cx="235800" cy="23436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4BB6F632-EF1F-C317-C466-8032D4FAFB86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3084807" y="2943982"/>
                  <a:ext cx="2534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852AA6AC-693A-7A2B-4AD1-5F3B3FA41F9C}"/>
                    </a:ext>
                  </a:extLst>
                </p14:cNvPr>
                <p14:cNvContentPartPr/>
                <p14:nvPr/>
              </p14:nvContentPartPr>
              <p14:xfrm>
                <a:off x="1318647" y="4130182"/>
                <a:ext cx="214560" cy="28836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852AA6AC-693A-7A2B-4AD1-5F3B3FA41F9C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310007" y="4121542"/>
                  <a:ext cx="2322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23415E04-4E8B-0ED3-603A-B0D2CBB110B7}"/>
                    </a:ext>
                  </a:extLst>
                </p14:cNvPr>
                <p14:cNvContentPartPr/>
                <p14:nvPr/>
              </p14:nvContentPartPr>
              <p14:xfrm>
                <a:off x="1520607" y="4003822"/>
                <a:ext cx="225000" cy="25380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23415E04-4E8B-0ED3-603A-B0D2CBB110B7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511967" y="3995182"/>
                  <a:ext cx="2426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4821C8E4-D372-81E5-5464-BB10C6B2E715}"/>
                    </a:ext>
                  </a:extLst>
                </p14:cNvPr>
                <p14:cNvContentPartPr/>
                <p14:nvPr/>
              </p14:nvContentPartPr>
              <p14:xfrm>
                <a:off x="1741287" y="3902302"/>
                <a:ext cx="132840" cy="22860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4821C8E4-D372-81E5-5464-BB10C6B2E715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732647" y="3893302"/>
                  <a:ext cx="1504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71E78CC4-BB4E-B9C4-1659-2DD693587060}"/>
                    </a:ext>
                  </a:extLst>
                </p14:cNvPr>
                <p14:cNvContentPartPr/>
                <p14:nvPr/>
              </p14:nvContentPartPr>
              <p14:xfrm>
                <a:off x="1928847" y="3970342"/>
                <a:ext cx="13320" cy="18324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71E78CC4-BB4E-B9C4-1659-2DD693587060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920207" y="3961702"/>
                  <a:ext cx="309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BFC3547C-5230-646C-FBA7-8B234B9C325E}"/>
                    </a:ext>
                  </a:extLst>
                </p14:cNvPr>
                <p14:cNvContentPartPr/>
                <p14:nvPr/>
              </p14:nvContentPartPr>
              <p14:xfrm>
                <a:off x="1947927" y="3774142"/>
                <a:ext cx="193680" cy="35100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BFC3547C-5230-646C-FBA7-8B234B9C325E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939287" y="3765502"/>
                  <a:ext cx="21132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1FCEE2C8-464C-F7E5-88F5-19C52730F8FA}"/>
                    </a:ext>
                  </a:extLst>
                </p14:cNvPr>
                <p14:cNvContentPartPr/>
                <p14:nvPr/>
              </p14:nvContentPartPr>
              <p14:xfrm>
                <a:off x="2077167" y="3836062"/>
                <a:ext cx="99000" cy="6624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1FCEE2C8-464C-F7E5-88F5-19C52730F8FA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2068167" y="3827422"/>
                  <a:ext cx="1166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4FBE3F8B-44BE-993A-19A4-4861E5D19082}"/>
                    </a:ext>
                  </a:extLst>
                </p14:cNvPr>
                <p14:cNvContentPartPr/>
                <p14:nvPr/>
              </p14:nvContentPartPr>
              <p14:xfrm>
                <a:off x="2181567" y="3540862"/>
                <a:ext cx="208800" cy="21492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4FBE3F8B-44BE-993A-19A4-4861E5D19082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2172927" y="3532222"/>
                  <a:ext cx="2264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237DCE9C-C548-87FB-DD60-0186E7FD3E5E}"/>
                    </a:ext>
                  </a:extLst>
                </p14:cNvPr>
                <p14:cNvContentPartPr/>
                <p14:nvPr/>
              </p14:nvContentPartPr>
              <p14:xfrm>
                <a:off x="2299287" y="3411982"/>
                <a:ext cx="226440" cy="21096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237DCE9C-C548-87FB-DD60-0186E7FD3E5E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2290287" y="3403342"/>
                  <a:ext cx="2440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7E781A77-85D1-EE81-6492-CB7BF7E48576}"/>
                    </a:ext>
                  </a:extLst>
                </p14:cNvPr>
                <p14:cNvContentPartPr/>
                <p14:nvPr/>
              </p14:nvContentPartPr>
              <p14:xfrm>
                <a:off x="2476047" y="3309742"/>
                <a:ext cx="142920" cy="21816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7E781A77-85D1-EE81-6492-CB7BF7E48576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2467047" y="3301102"/>
                  <a:ext cx="1605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74F2AD9A-F691-1400-D7AB-6CF9E88442D2}"/>
                    </a:ext>
                  </a:extLst>
                </p14:cNvPr>
                <p14:cNvContentPartPr/>
                <p14:nvPr/>
              </p14:nvContentPartPr>
              <p14:xfrm>
                <a:off x="2646687" y="3364822"/>
                <a:ext cx="27360" cy="13896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74F2AD9A-F691-1400-D7AB-6CF9E88442D2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2637687" y="3355822"/>
                  <a:ext cx="45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880D3D35-A795-E18C-14B8-FE4CF1DCE0C7}"/>
                    </a:ext>
                  </a:extLst>
                </p14:cNvPr>
                <p14:cNvContentPartPr/>
                <p14:nvPr/>
              </p14:nvContentPartPr>
              <p14:xfrm>
                <a:off x="2612487" y="3329542"/>
                <a:ext cx="179280" cy="20196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880D3D35-A795-E18C-14B8-FE4CF1DCE0C7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2603847" y="3320902"/>
                  <a:ext cx="1969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7EA09633-07C9-54F1-B105-202DEFCBB073}"/>
                    </a:ext>
                  </a:extLst>
                </p14:cNvPr>
                <p14:cNvContentPartPr/>
                <p14:nvPr/>
              </p14:nvContentPartPr>
              <p14:xfrm>
                <a:off x="1375527" y="3876022"/>
                <a:ext cx="164520" cy="7164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7EA09633-07C9-54F1-B105-202DEFCBB073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366887" y="3867382"/>
                  <a:ext cx="1821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2BC06BA6-D018-3493-904C-DCBA4D193F45}"/>
                    </a:ext>
                  </a:extLst>
                </p14:cNvPr>
                <p14:cNvContentPartPr/>
                <p14:nvPr/>
              </p14:nvContentPartPr>
              <p14:xfrm>
                <a:off x="1326207" y="3804742"/>
                <a:ext cx="185400" cy="21312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2BC06BA6-D018-3493-904C-DCBA4D193F45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317567" y="3795742"/>
                  <a:ext cx="203040" cy="23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8">
            <p14:nvContentPartPr>
              <p14:cNvPr id="434" name="Freihand 433">
                <a:extLst>
                  <a:ext uri="{FF2B5EF4-FFF2-40B4-BE49-F238E27FC236}">
                    <a16:creationId xmlns:a16="http://schemas.microsoft.com/office/drawing/2014/main" id="{2FF4F668-EA98-0669-6D2A-6B76F55A61F6}"/>
                  </a:ext>
                </a:extLst>
              </p14:cNvPr>
              <p14:cNvContentPartPr/>
              <p14:nvPr/>
            </p14:nvContentPartPr>
            <p14:xfrm>
              <a:off x="3535167" y="485542"/>
              <a:ext cx="3216960" cy="1241640"/>
            </p14:xfrm>
          </p:contentPart>
        </mc:Choice>
        <mc:Fallback>
          <p:pic>
            <p:nvPicPr>
              <p:cNvPr id="434" name="Freihand 433">
                <a:extLst>
                  <a:ext uri="{FF2B5EF4-FFF2-40B4-BE49-F238E27FC236}">
                    <a16:creationId xmlns:a16="http://schemas.microsoft.com/office/drawing/2014/main" id="{2FF4F668-EA98-0669-6D2A-6B76F55A61F6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3526527" y="476902"/>
                <a:ext cx="3234600" cy="12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0">
            <p14:nvContentPartPr>
              <p14:cNvPr id="435" name="Freihand 434">
                <a:extLst>
                  <a:ext uri="{FF2B5EF4-FFF2-40B4-BE49-F238E27FC236}">
                    <a16:creationId xmlns:a16="http://schemas.microsoft.com/office/drawing/2014/main" id="{467B4438-137B-8DF3-2006-BB31AAA8BB2E}"/>
                  </a:ext>
                </a:extLst>
              </p14:cNvPr>
              <p14:cNvContentPartPr/>
              <p14:nvPr/>
            </p14:nvContentPartPr>
            <p14:xfrm>
              <a:off x="1274727" y="5384062"/>
              <a:ext cx="78480" cy="117360"/>
            </p14:xfrm>
          </p:contentPart>
        </mc:Choice>
        <mc:Fallback>
          <p:pic>
            <p:nvPicPr>
              <p:cNvPr id="435" name="Freihand 434">
                <a:extLst>
                  <a:ext uri="{FF2B5EF4-FFF2-40B4-BE49-F238E27FC236}">
                    <a16:creationId xmlns:a16="http://schemas.microsoft.com/office/drawing/2014/main" id="{467B4438-137B-8DF3-2006-BB31AAA8BB2E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1265727" y="5375062"/>
                <a:ext cx="9612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2">
            <p14:nvContentPartPr>
              <p14:cNvPr id="436" name="Freihand 435">
                <a:extLst>
                  <a:ext uri="{FF2B5EF4-FFF2-40B4-BE49-F238E27FC236}">
                    <a16:creationId xmlns:a16="http://schemas.microsoft.com/office/drawing/2014/main" id="{2AA55E1F-A94B-EBC0-DEFA-EE324AE6A75B}"/>
                  </a:ext>
                </a:extLst>
              </p14:cNvPr>
              <p14:cNvContentPartPr/>
              <p14:nvPr/>
            </p14:nvContentPartPr>
            <p14:xfrm>
              <a:off x="6600927" y="756982"/>
              <a:ext cx="98280" cy="118440"/>
            </p14:xfrm>
          </p:contentPart>
        </mc:Choice>
        <mc:Fallback>
          <p:pic>
            <p:nvPicPr>
              <p:cNvPr id="436" name="Freihand 435">
                <a:extLst>
                  <a:ext uri="{FF2B5EF4-FFF2-40B4-BE49-F238E27FC236}">
                    <a16:creationId xmlns:a16="http://schemas.microsoft.com/office/drawing/2014/main" id="{2AA55E1F-A94B-EBC0-DEFA-EE324AE6A75B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6591927" y="747982"/>
                <a:ext cx="1159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4">
            <p14:nvContentPartPr>
              <p14:cNvPr id="437" name="Freihand 436">
                <a:extLst>
                  <a:ext uri="{FF2B5EF4-FFF2-40B4-BE49-F238E27FC236}">
                    <a16:creationId xmlns:a16="http://schemas.microsoft.com/office/drawing/2014/main" id="{BEBD815B-94CA-F038-DDEB-50D12BDFFF58}"/>
                  </a:ext>
                </a:extLst>
              </p14:cNvPr>
              <p14:cNvContentPartPr/>
              <p14:nvPr/>
            </p14:nvContentPartPr>
            <p14:xfrm>
              <a:off x="1259967" y="5376502"/>
              <a:ext cx="75240" cy="151920"/>
            </p14:xfrm>
          </p:contentPart>
        </mc:Choice>
        <mc:Fallback>
          <p:pic>
            <p:nvPicPr>
              <p:cNvPr id="437" name="Freihand 436">
                <a:extLst>
                  <a:ext uri="{FF2B5EF4-FFF2-40B4-BE49-F238E27FC236}">
                    <a16:creationId xmlns:a16="http://schemas.microsoft.com/office/drawing/2014/main" id="{BEBD815B-94CA-F038-DDEB-50D12BDFFF58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1251327" y="5367862"/>
                <a:ext cx="9288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6">
            <p14:nvContentPartPr>
              <p14:cNvPr id="438" name="Freihand 437">
                <a:extLst>
                  <a:ext uri="{FF2B5EF4-FFF2-40B4-BE49-F238E27FC236}">
                    <a16:creationId xmlns:a16="http://schemas.microsoft.com/office/drawing/2014/main" id="{CE262CDB-7C05-A0C3-B9C8-318BC76CC67F}"/>
                  </a:ext>
                </a:extLst>
              </p14:cNvPr>
              <p14:cNvContentPartPr/>
              <p14:nvPr/>
            </p14:nvContentPartPr>
            <p14:xfrm>
              <a:off x="6596967" y="790102"/>
              <a:ext cx="70920" cy="82800"/>
            </p14:xfrm>
          </p:contentPart>
        </mc:Choice>
        <mc:Fallback>
          <p:pic>
            <p:nvPicPr>
              <p:cNvPr id="438" name="Freihand 437">
                <a:extLst>
                  <a:ext uri="{FF2B5EF4-FFF2-40B4-BE49-F238E27FC236}">
                    <a16:creationId xmlns:a16="http://schemas.microsoft.com/office/drawing/2014/main" id="{CE262CDB-7C05-A0C3-B9C8-318BC76CC67F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6587967" y="781462"/>
                <a:ext cx="8856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8">
            <p14:nvContentPartPr>
              <p14:cNvPr id="439" name="Freihand 438">
                <a:extLst>
                  <a:ext uri="{FF2B5EF4-FFF2-40B4-BE49-F238E27FC236}">
                    <a16:creationId xmlns:a16="http://schemas.microsoft.com/office/drawing/2014/main" id="{123068B9-DA38-11C0-19C4-3EC1E89BAA88}"/>
                  </a:ext>
                </a:extLst>
              </p14:cNvPr>
              <p14:cNvContentPartPr/>
              <p14:nvPr/>
            </p14:nvContentPartPr>
            <p14:xfrm>
              <a:off x="3497007" y="580582"/>
              <a:ext cx="3127680" cy="1091880"/>
            </p14:xfrm>
          </p:contentPart>
        </mc:Choice>
        <mc:Fallback>
          <p:pic>
            <p:nvPicPr>
              <p:cNvPr id="439" name="Freihand 438">
                <a:extLst>
                  <a:ext uri="{FF2B5EF4-FFF2-40B4-BE49-F238E27FC236}">
                    <a16:creationId xmlns:a16="http://schemas.microsoft.com/office/drawing/2014/main" id="{123068B9-DA38-11C0-19C4-3EC1E89BAA88}"/>
                  </a:ext>
                </a:extLst>
              </p:cNvPr>
              <p:cNvPicPr/>
              <p:nvPr/>
            </p:nvPicPr>
            <p:blipFill>
              <a:blip r:embed="rId619"/>
              <a:stretch>
                <a:fillRect/>
              </a:stretch>
            </p:blipFill>
            <p:spPr>
              <a:xfrm>
                <a:off x="3488367" y="571582"/>
                <a:ext cx="3145320" cy="110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9" name="Gruppieren 478">
            <a:extLst>
              <a:ext uri="{FF2B5EF4-FFF2-40B4-BE49-F238E27FC236}">
                <a16:creationId xmlns:a16="http://schemas.microsoft.com/office/drawing/2014/main" id="{34229A8B-E24C-F011-4DDE-D3C36B3D7F6F}"/>
              </a:ext>
            </a:extLst>
          </p:cNvPr>
          <p:cNvGrpSpPr/>
          <p:nvPr/>
        </p:nvGrpSpPr>
        <p:grpSpPr>
          <a:xfrm>
            <a:off x="344847" y="5497822"/>
            <a:ext cx="3844440" cy="1196640"/>
            <a:chOff x="344847" y="5497822"/>
            <a:chExt cx="3844440" cy="119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8F99F9B4-C3AD-6686-DD41-EAE65A5CA046}"/>
                    </a:ext>
                  </a:extLst>
                </p14:cNvPr>
                <p14:cNvContentPartPr/>
                <p14:nvPr/>
              </p14:nvContentPartPr>
              <p14:xfrm>
                <a:off x="344847" y="6272542"/>
                <a:ext cx="174600" cy="2160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8F99F9B4-C3AD-6686-DD41-EAE65A5CA046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335847" y="6263902"/>
                  <a:ext cx="1922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45BBC7D7-D0D3-D0D4-2BF9-B75D29A04932}"/>
                    </a:ext>
                  </a:extLst>
                </p14:cNvPr>
                <p14:cNvContentPartPr/>
                <p14:nvPr/>
              </p14:nvContentPartPr>
              <p14:xfrm>
                <a:off x="368967" y="6186862"/>
                <a:ext cx="266760" cy="20988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45BBC7D7-D0D3-D0D4-2BF9-B75D29A04932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360327" y="6177862"/>
                  <a:ext cx="2844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C638B724-3887-40AC-3889-925547C67062}"/>
                    </a:ext>
                  </a:extLst>
                </p14:cNvPr>
                <p14:cNvContentPartPr/>
                <p14:nvPr/>
              </p14:nvContentPartPr>
              <p14:xfrm>
                <a:off x="808887" y="5980942"/>
                <a:ext cx="388440" cy="45576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C638B724-3887-40AC-3889-925547C67062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799887" y="5972302"/>
                  <a:ext cx="40608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EE4EFAAA-2C53-CEF4-4212-0994C788158F}"/>
                    </a:ext>
                  </a:extLst>
                </p14:cNvPr>
                <p14:cNvContentPartPr/>
                <p14:nvPr/>
              </p14:nvContentPartPr>
              <p14:xfrm>
                <a:off x="935247" y="5939902"/>
                <a:ext cx="9720" cy="1116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EE4EFAAA-2C53-CEF4-4212-0994C788158F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926247" y="5930902"/>
                  <a:ext cx="27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3DD23564-0FF4-5CF6-874B-474493B3133D}"/>
                    </a:ext>
                  </a:extLst>
                </p14:cNvPr>
                <p14:cNvContentPartPr/>
                <p14:nvPr/>
              </p14:nvContentPartPr>
              <p14:xfrm>
                <a:off x="1408287" y="5982022"/>
                <a:ext cx="230760" cy="11016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3DD23564-0FF4-5CF6-874B-474493B3133D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399287" y="5973382"/>
                  <a:ext cx="2484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1F74E3F9-6735-EFB4-B132-2468F1559808}"/>
                    </a:ext>
                  </a:extLst>
                </p14:cNvPr>
                <p14:cNvContentPartPr/>
                <p14:nvPr/>
              </p14:nvContentPartPr>
              <p14:xfrm>
                <a:off x="1653447" y="5926222"/>
                <a:ext cx="45360" cy="8712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1F74E3F9-6735-EFB4-B132-2468F1559808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644447" y="5917582"/>
                  <a:ext cx="630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EE63CB9E-6CCE-C185-80D3-E4F085D247FA}"/>
                    </a:ext>
                  </a:extLst>
                </p14:cNvPr>
                <p14:cNvContentPartPr/>
                <p14:nvPr/>
              </p14:nvContentPartPr>
              <p14:xfrm>
                <a:off x="1609167" y="5790142"/>
                <a:ext cx="2520" cy="1548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EE63CB9E-6CCE-C185-80D3-E4F085D247FA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600167" y="5781502"/>
                  <a:ext cx="20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99699FC7-A905-8A2C-A78C-90862AF29EB8}"/>
                    </a:ext>
                  </a:extLst>
                </p14:cNvPr>
                <p14:cNvContentPartPr/>
                <p14:nvPr/>
              </p14:nvContentPartPr>
              <p14:xfrm>
                <a:off x="1775487" y="5669182"/>
                <a:ext cx="212040" cy="29016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99699FC7-A905-8A2C-A78C-90862AF29EB8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766487" y="5660182"/>
                  <a:ext cx="2296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75C63B62-154C-3BBF-4C60-E85C56652163}"/>
                    </a:ext>
                  </a:extLst>
                </p14:cNvPr>
                <p14:cNvContentPartPr/>
                <p14:nvPr/>
              </p14:nvContentPartPr>
              <p14:xfrm>
                <a:off x="2268327" y="5602222"/>
                <a:ext cx="359280" cy="20196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75C63B62-154C-3BBF-4C60-E85C56652163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2259327" y="5593582"/>
                  <a:ext cx="3769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1F944FF9-C318-4272-F54C-8C604F672799}"/>
                    </a:ext>
                  </a:extLst>
                </p14:cNvPr>
                <p14:cNvContentPartPr/>
                <p14:nvPr/>
              </p14:nvContentPartPr>
              <p14:xfrm>
                <a:off x="2444727" y="5520502"/>
                <a:ext cx="14760" cy="720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1F944FF9-C318-4272-F54C-8C604F672799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2436087" y="5511502"/>
                  <a:ext cx="32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12A1B02D-79B1-A8A7-34CC-E45E44DB93FE}"/>
                    </a:ext>
                  </a:extLst>
                </p14:cNvPr>
                <p14:cNvContentPartPr/>
                <p14:nvPr/>
              </p14:nvContentPartPr>
              <p14:xfrm>
                <a:off x="2122887" y="5730382"/>
                <a:ext cx="62280" cy="9468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12A1B02D-79B1-A8A7-34CC-E45E44DB93FE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2114247" y="5721382"/>
                  <a:ext cx="799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09575065-1CDE-281E-2523-7A52AABC56FA}"/>
                    </a:ext>
                  </a:extLst>
                </p14:cNvPr>
                <p14:cNvContentPartPr/>
                <p14:nvPr/>
              </p14:nvContentPartPr>
              <p14:xfrm>
                <a:off x="963327" y="6485662"/>
                <a:ext cx="356400" cy="16092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09575065-1CDE-281E-2523-7A52AABC56FA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954687" y="6476662"/>
                  <a:ext cx="3740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1443084C-6EED-7092-DC66-0E43131ED2F8}"/>
                    </a:ext>
                  </a:extLst>
                </p14:cNvPr>
                <p14:cNvContentPartPr/>
                <p14:nvPr/>
              </p14:nvContentPartPr>
              <p14:xfrm>
                <a:off x="1185447" y="6389902"/>
                <a:ext cx="74520" cy="1476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1443084C-6EED-7092-DC66-0E43131ED2F8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1176447" y="6380902"/>
                  <a:ext cx="921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8A4B3D88-80F2-6375-027E-C05794FB27AC}"/>
                    </a:ext>
                  </a:extLst>
                </p14:cNvPr>
                <p14:cNvContentPartPr/>
                <p14:nvPr/>
              </p14:nvContentPartPr>
              <p14:xfrm>
                <a:off x="1368687" y="6205582"/>
                <a:ext cx="330480" cy="26388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8A4B3D88-80F2-6375-027E-C05794FB27AC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1359687" y="6196582"/>
                  <a:ext cx="3481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8C276B7B-9002-0EBF-471A-78B44108F4B4}"/>
                    </a:ext>
                  </a:extLst>
                </p14:cNvPr>
                <p14:cNvContentPartPr/>
                <p14:nvPr/>
              </p14:nvContentPartPr>
              <p14:xfrm>
                <a:off x="1490367" y="6117742"/>
                <a:ext cx="196920" cy="17604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8C276B7B-9002-0EBF-471A-78B44108F4B4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1481727" y="6109102"/>
                  <a:ext cx="2145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26A2AF82-7C90-766C-4A76-142DDA016716}"/>
                    </a:ext>
                  </a:extLst>
                </p14:cNvPr>
                <p14:cNvContentPartPr/>
                <p14:nvPr/>
              </p14:nvContentPartPr>
              <p14:xfrm>
                <a:off x="1730127" y="6151222"/>
                <a:ext cx="160200" cy="14472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26A2AF82-7C90-766C-4A76-142DDA016716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1721487" y="6142222"/>
                  <a:ext cx="1778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FF71237B-7240-EDA1-A344-94A1D2DB176B}"/>
                    </a:ext>
                  </a:extLst>
                </p14:cNvPr>
                <p14:cNvContentPartPr/>
                <p14:nvPr/>
              </p14:nvContentPartPr>
              <p14:xfrm>
                <a:off x="1934247" y="6115582"/>
                <a:ext cx="128520" cy="11520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FF71237B-7240-EDA1-A344-94A1D2DB176B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1925247" y="6106942"/>
                  <a:ext cx="1461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CF618BC3-93C7-0E5B-DEDA-D9D343C7E74D}"/>
                    </a:ext>
                  </a:extLst>
                </p14:cNvPr>
                <p14:cNvContentPartPr/>
                <p14:nvPr/>
              </p14:nvContentPartPr>
              <p14:xfrm>
                <a:off x="2077527" y="6056182"/>
                <a:ext cx="218880" cy="12276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CF618BC3-93C7-0E5B-DEDA-D9D343C7E74D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2068887" y="6047182"/>
                  <a:ext cx="2365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3D83851C-7370-D3DD-9035-C5A2D4E42ECD}"/>
                    </a:ext>
                  </a:extLst>
                </p14:cNvPr>
                <p14:cNvContentPartPr/>
                <p14:nvPr/>
              </p14:nvContentPartPr>
              <p14:xfrm>
                <a:off x="2382087" y="5920822"/>
                <a:ext cx="174960" cy="11196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3D83851C-7370-D3DD-9035-C5A2D4E42ECD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2373447" y="5911822"/>
                  <a:ext cx="1926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4E3932B3-3A31-7244-6BEE-39B60F730655}"/>
                    </a:ext>
                  </a:extLst>
                </p14:cNvPr>
                <p14:cNvContentPartPr/>
                <p14:nvPr/>
              </p14:nvContentPartPr>
              <p14:xfrm>
                <a:off x="2591607" y="5705902"/>
                <a:ext cx="211680" cy="26748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4E3932B3-3A31-7244-6BEE-39B60F730655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2582967" y="5696902"/>
                  <a:ext cx="2293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93F2C073-44EB-FB5C-A6CC-DA183C4CCEF1}"/>
                    </a:ext>
                  </a:extLst>
                </p14:cNvPr>
                <p14:cNvContentPartPr/>
                <p14:nvPr/>
              </p14:nvContentPartPr>
              <p14:xfrm>
                <a:off x="2950887" y="5656942"/>
                <a:ext cx="152280" cy="14472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93F2C073-44EB-FB5C-A6CC-DA183C4CCEF1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2941887" y="5648302"/>
                  <a:ext cx="1699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04BF0745-EE60-DED8-AF48-DFF7124FCCDE}"/>
                    </a:ext>
                  </a:extLst>
                </p14:cNvPr>
                <p14:cNvContentPartPr/>
                <p14:nvPr/>
              </p14:nvContentPartPr>
              <p14:xfrm>
                <a:off x="3090927" y="5497822"/>
                <a:ext cx="169560" cy="21420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04BF0745-EE60-DED8-AF48-DFF7124FCCDE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3081927" y="5489182"/>
                  <a:ext cx="1872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5251888A-1B1B-F88F-DAF8-3B72B6513AE3}"/>
                    </a:ext>
                  </a:extLst>
                </p14:cNvPr>
                <p14:cNvContentPartPr/>
                <p14:nvPr/>
              </p14:nvContentPartPr>
              <p14:xfrm>
                <a:off x="3256887" y="5539582"/>
                <a:ext cx="103680" cy="13176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5251888A-1B1B-F88F-DAF8-3B72B6513AE3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3248247" y="5530942"/>
                  <a:ext cx="1213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A3A69A5E-310F-2907-D57C-B8ACADE269B0}"/>
                    </a:ext>
                  </a:extLst>
                </p14:cNvPr>
                <p14:cNvContentPartPr/>
                <p14:nvPr/>
              </p14:nvContentPartPr>
              <p14:xfrm>
                <a:off x="3372087" y="5505742"/>
                <a:ext cx="123840" cy="12456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A3A69A5E-310F-2907-D57C-B8ACADE269B0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3363087" y="5497102"/>
                  <a:ext cx="141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C5EECD53-A98C-7CE5-F461-6494D5A869BC}"/>
                    </a:ext>
                  </a:extLst>
                </p14:cNvPr>
                <p14:cNvContentPartPr/>
                <p14:nvPr/>
              </p14:nvContentPartPr>
              <p14:xfrm>
                <a:off x="1734447" y="6573862"/>
                <a:ext cx="62280" cy="12060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C5EECD53-A98C-7CE5-F461-6494D5A869BC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725447" y="6565222"/>
                  <a:ext cx="799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D6557E6D-5FD4-E26B-D671-E1D40E0AC76D}"/>
                    </a:ext>
                  </a:extLst>
                </p14:cNvPr>
                <p14:cNvContentPartPr/>
                <p14:nvPr/>
              </p14:nvContentPartPr>
              <p14:xfrm>
                <a:off x="1675047" y="6491422"/>
                <a:ext cx="61200" cy="1440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D6557E6D-5FD4-E26B-D671-E1D40E0AC76D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666047" y="6482422"/>
                  <a:ext cx="78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0398870F-5298-5BD6-2FED-EE3C8F4096F6}"/>
                    </a:ext>
                  </a:extLst>
                </p14:cNvPr>
                <p14:cNvContentPartPr/>
                <p14:nvPr/>
              </p14:nvContentPartPr>
              <p14:xfrm>
                <a:off x="1819047" y="6388102"/>
                <a:ext cx="211680" cy="28440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0398870F-5298-5BD6-2FED-EE3C8F4096F6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1810047" y="6379102"/>
                  <a:ext cx="2293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1C717D41-AA38-1EC6-8970-DD0A2638C780}"/>
                    </a:ext>
                  </a:extLst>
                </p14:cNvPr>
                <p14:cNvContentPartPr/>
                <p14:nvPr/>
              </p14:nvContentPartPr>
              <p14:xfrm>
                <a:off x="2186247" y="6358222"/>
                <a:ext cx="185400" cy="29412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1C717D41-AA38-1EC6-8970-DD0A2638C780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2177607" y="6349582"/>
                  <a:ext cx="2030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B2E02CB3-02A2-E259-5D82-61889BA920AA}"/>
                    </a:ext>
                  </a:extLst>
                </p14:cNvPr>
                <p14:cNvContentPartPr/>
                <p14:nvPr/>
              </p14:nvContentPartPr>
              <p14:xfrm>
                <a:off x="2414487" y="6086782"/>
                <a:ext cx="343080" cy="35316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B2E02CB3-02A2-E259-5D82-61889BA920AA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2405487" y="6077782"/>
                  <a:ext cx="36072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7787C28B-4DF4-9E2C-CBCB-A5833B614CD7}"/>
                    </a:ext>
                  </a:extLst>
                </p14:cNvPr>
                <p14:cNvContentPartPr/>
                <p14:nvPr/>
              </p14:nvContentPartPr>
              <p14:xfrm>
                <a:off x="2784567" y="6119902"/>
                <a:ext cx="93960" cy="9324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7787C28B-4DF4-9E2C-CBCB-A5833B614CD7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2775567" y="6110902"/>
                  <a:ext cx="111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85DAE1F2-0982-87C0-8948-F693E9096914}"/>
                    </a:ext>
                  </a:extLst>
                </p14:cNvPr>
                <p14:cNvContentPartPr/>
                <p14:nvPr/>
              </p14:nvContentPartPr>
              <p14:xfrm>
                <a:off x="3117567" y="5804542"/>
                <a:ext cx="239400" cy="38412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85DAE1F2-0982-87C0-8948-F693E9096914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3108927" y="5795542"/>
                  <a:ext cx="25704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3812BCF5-1584-3DD6-8CB6-EBD6715D9910}"/>
                    </a:ext>
                  </a:extLst>
                </p14:cNvPr>
                <p14:cNvContentPartPr/>
                <p14:nvPr/>
              </p14:nvContentPartPr>
              <p14:xfrm>
                <a:off x="3320247" y="5758102"/>
                <a:ext cx="167040" cy="35928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3812BCF5-1584-3DD6-8CB6-EBD6715D9910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3311247" y="5749102"/>
                  <a:ext cx="18468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3730DB97-9F22-0DBA-B2D4-2BD763D898EC}"/>
                    </a:ext>
                  </a:extLst>
                </p14:cNvPr>
                <p14:cNvContentPartPr/>
                <p14:nvPr/>
              </p14:nvContentPartPr>
              <p14:xfrm>
                <a:off x="3431847" y="5787262"/>
                <a:ext cx="12240" cy="1728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3730DB97-9F22-0DBA-B2D4-2BD763D898EC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3423207" y="5778262"/>
                  <a:ext cx="29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77CCEBAC-F331-E461-21B4-4784E6D45CE4}"/>
                    </a:ext>
                  </a:extLst>
                </p14:cNvPr>
                <p14:cNvContentPartPr/>
                <p14:nvPr/>
              </p14:nvContentPartPr>
              <p14:xfrm>
                <a:off x="3516447" y="5739022"/>
                <a:ext cx="164880" cy="17460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77CCEBAC-F331-E461-21B4-4784E6D45CE4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3507807" y="5730382"/>
                  <a:ext cx="1825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E3751B83-14D7-E375-AE0A-A325CA5CFC9C}"/>
                    </a:ext>
                  </a:extLst>
                </p14:cNvPr>
                <p14:cNvContentPartPr/>
                <p14:nvPr/>
              </p14:nvContentPartPr>
              <p14:xfrm>
                <a:off x="3686727" y="5528422"/>
                <a:ext cx="291600" cy="23940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E3751B83-14D7-E375-AE0A-A325CA5CFC9C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3678087" y="5519782"/>
                  <a:ext cx="3092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FEAADC74-4D8F-869E-C96E-56A12B917164}"/>
                    </a:ext>
                  </a:extLst>
                </p14:cNvPr>
                <p14:cNvContentPartPr/>
                <p14:nvPr/>
              </p14:nvContentPartPr>
              <p14:xfrm>
                <a:off x="2337807" y="5695822"/>
                <a:ext cx="1851480" cy="98316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FEAADC74-4D8F-869E-C96E-56A12B917164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2329167" y="5687182"/>
                  <a:ext cx="1869120" cy="1000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38964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738C627B-1ACD-4B34-B041-A9F9F5D646EC}"/>
              </a:ext>
            </a:extLst>
          </p:cNvPr>
          <p:cNvCxnSpPr>
            <a:cxnSpLocks/>
          </p:cNvCxnSpPr>
          <p:nvPr/>
        </p:nvCxnSpPr>
        <p:spPr>
          <a:xfrm flipV="1">
            <a:off x="812944" y="1013071"/>
            <a:ext cx="0" cy="4078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B65067A0-FB04-43C1-8CD5-332119E7A1A0}"/>
              </a:ext>
            </a:extLst>
          </p:cNvPr>
          <p:cNvCxnSpPr>
            <a:cxnSpLocks/>
          </p:cNvCxnSpPr>
          <p:nvPr/>
        </p:nvCxnSpPr>
        <p:spPr>
          <a:xfrm>
            <a:off x="812944" y="5091739"/>
            <a:ext cx="708836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857EF36-B368-4365-A869-ADCF561A6586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19871" y="1495923"/>
            <a:ext cx="0" cy="39175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2D8E380-B234-4C53-96A8-6419A11B90CE}"/>
              </a:ext>
            </a:extLst>
          </p:cNvPr>
          <p:cNvCxnSpPr>
            <a:cxnSpLocks/>
          </p:cNvCxnSpPr>
          <p:nvPr/>
        </p:nvCxnSpPr>
        <p:spPr>
          <a:xfrm rot="10800000">
            <a:off x="394865" y="1495923"/>
            <a:ext cx="712500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36EDC127-736B-4CA8-8914-D86A8AD45DB0}"/>
              </a:ext>
            </a:extLst>
          </p:cNvPr>
          <p:cNvSpPr txBox="1"/>
          <p:nvPr/>
        </p:nvSpPr>
        <p:spPr>
          <a:xfrm>
            <a:off x="686660" y="691377"/>
            <a:ext cx="25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B64F0F5-D098-488C-8071-B8807747135A}"/>
              </a:ext>
            </a:extLst>
          </p:cNvPr>
          <p:cNvSpPr txBox="1"/>
          <p:nvPr/>
        </p:nvSpPr>
        <p:spPr>
          <a:xfrm>
            <a:off x="7901305" y="4894698"/>
            <a:ext cx="24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2FAD9D3-2DE3-4C17-8627-2B15457B3380}"/>
              </a:ext>
            </a:extLst>
          </p:cNvPr>
          <p:cNvSpPr txBox="1"/>
          <p:nvPr/>
        </p:nvSpPr>
        <p:spPr>
          <a:xfrm>
            <a:off x="171445" y="1318848"/>
            <a:ext cx="24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142AD0B-F3E6-4B1F-AAA6-6BC309357221}"/>
              </a:ext>
            </a:extLst>
          </p:cNvPr>
          <p:cNvSpPr txBox="1"/>
          <p:nvPr/>
        </p:nvSpPr>
        <p:spPr>
          <a:xfrm>
            <a:off x="7393587" y="5312073"/>
            <a:ext cx="25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DC4E2BF-D17F-45B5-B9F8-951D35D859FD}"/>
              </a:ext>
            </a:extLst>
          </p:cNvPr>
          <p:cNvSpPr txBox="1"/>
          <p:nvPr/>
        </p:nvSpPr>
        <p:spPr>
          <a:xfrm>
            <a:off x="7490722" y="1194628"/>
            <a:ext cx="27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65C73E9-DE18-4599-8B7B-CC2A5E8FD803}"/>
              </a:ext>
            </a:extLst>
          </p:cNvPr>
          <p:cNvSpPr txBox="1"/>
          <p:nvPr/>
        </p:nvSpPr>
        <p:spPr>
          <a:xfrm>
            <a:off x="564582" y="5048130"/>
            <a:ext cx="27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2" name="Freihandform: Form 1">
            <a:extLst>
              <a:ext uri="{FF2B5EF4-FFF2-40B4-BE49-F238E27FC236}">
                <a16:creationId xmlns:a16="http://schemas.microsoft.com/office/drawing/2014/main" id="{72B8D4CA-6587-48ED-BD60-8D5DF0B350C9}"/>
              </a:ext>
            </a:extLst>
          </p:cNvPr>
          <p:cNvSpPr/>
          <p:nvPr/>
        </p:nvSpPr>
        <p:spPr>
          <a:xfrm>
            <a:off x="809649" y="1494263"/>
            <a:ext cx="6713034" cy="3579542"/>
          </a:xfrm>
          <a:custGeom>
            <a:avLst/>
            <a:gdLst>
              <a:gd name="connsiteX0" fmla="*/ 0 w 6713034"/>
              <a:gd name="connsiteY0" fmla="*/ 3579542 h 3579542"/>
              <a:gd name="connsiteX1" fmla="*/ 2486722 w 6713034"/>
              <a:gd name="connsiteY1" fmla="*/ 2877015 h 3579542"/>
              <a:gd name="connsiteX2" fmla="*/ 4304370 w 6713034"/>
              <a:gd name="connsiteY2" fmla="*/ 758283 h 3579542"/>
              <a:gd name="connsiteX3" fmla="*/ 6713034 w 6713034"/>
              <a:gd name="connsiteY3" fmla="*/ 0 h 357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3034" h="3579542">
                <a:moveTo>
                  <a:pt x="0" y="3579542"/>
                </a:moveTo>
                <a:cubicBezTo>
                  <a:pt x="884663" y="3463383"/>
                  <a:pt x="1769327" y="3347225"/>
                  <a:pt x="2486722" y="2877015"/>
                </a:cubicBezTo>
                <a:cubicBezTo>
                  <a:pt x="3204117" y="2406805"/>
                  <a:pt x="3599985" y="1237785"/>
                  <a:pt x="4304370" y="758283"/>
                </a:cubicBezTo>
                <a:cubicBezTo>
                  <a:pt x="5008755" y="278780"/>
                  <a:pt x="5860894" y="139390"/>
                  <a:pt x="671303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BA775A0B-217E-4A3A-AA70-2670C2E96F6D}"/>
              </a:ext>
            </a:extLst>
          </p:cNvPr>
          <p:cNvSpPr/>
          <p:nvPr/>
        </p:nvSpPr>
        <p:spPr>
          <a:xfrm>
            <a:off x="2326215" y="4047893"/>
            <a:ext cx="1616926" cy="903248"/>
          </a:xfrm>
          <a:custGeom>
            <a:avLst/>
            <a:gdLst>
              <a:gd name="connsiteX0" fmla="*/ 0 w 1616926"/>
              <a:gd name="connsiteY0" fmla="*/ 0 h 903248"/>
              <a:gd name="connsiteX1" fmla="*/ 858644 w 1616926"/>
              <a:gd name="connsiteY1" fmla="*/ 278780 h 903248"/>
              <a:gd name="connsiteX2" fmla="*/ 1616926 w 1616926"/>
              <a:gd name="connsiteY2" fmla="*/ 903248 h 9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6926" h="903248">
                <a:moveTo>
                  <a:pt x="0" y="0"/>
                </a:moveTo>
                <a:cubicBezTo>
                  <a:pt x="294578" y="64119"/>
                  <a:pt x="589156" y="128239"/>
                  <a:pt x="858644" y="278780"/>
                </a:cubicBezTo>
                <a:cubicBezTo>
                  <a:pt x="1128132" y="429321"/>
                  <a:pt x="1372529" y="666284"/>
                  <a:pt x="1616926" y="9032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862A0796-A8F8-4969-906E-70D32D6F4200}"/>
              </a:ext>
            </a:extLst>
          </p:cNvPr>
          <p:cNvSpPr/>
          <p:nvPr/>
        </p:nvSpPr>
        <p:spPr>
          <a:xfrm>
            <a:off x="2850322" y="3880624"/>
            <a:ext cx="1115122" cy="702527"/>
          </a:xfrm>
          <a:custGeom>
            <a:avLst/>
            <a:gdLst>
              <a:gd name="connsiteX0" fmla="*/ 0 w 1115122"/>
              <a:gd name="connsiteY0" fmla="*/ 0 h 702527"/>
              <a:gd name="connsiteX1" fmla="*/ 434897 w 1115122"/>
              <a:gd name="connsiteY1" fmla="*/ 501805 h 702527"/>
              <a:gd name="connsiteX2" fmla="*/ 1115122 w 1115122"/>
              <a:gd name="connsiteY2" fmla="*/ 702527 h 70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122" h="702527">
                <a:moveTo>
                  <a:pt x="0" y="0"/>
                </a:moveTo>
                <a:cubicBezTo>
                  <a:pt x="124521" y="192358"/>
                  <a:pt x="249043" y="384717"/>
                  <a:pt x="434897" y="501805"/>
                </a:cubicBezTo>
                <a:cubicBezTo>
                  <a:pt x="620751" y="618893"/>
                  <a:pt x="867936" y="660710"/>
                  <a:pt x="1115122" y="7025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703A6F3E-8E50-4547-880D-77C93F41ABAE}"/>
              </a:ext>
            </a:extLst>
          </p:cNvPr>
          <p:cNvSpPr/>
          <p:nvPr/>
        </p:nvSpPr>
        <p:spPr>
          <a:xfrm>
            <a:off x="2913507" y="3553524"/>
            <a:ext cx="1616926" cy="1047550"/>
          </a:xfrm>
          <a:custGeom>
            <a:avLst/>
            <a:gdLst>
              <a:gd name="connsiteX0" fmla="*/ 0 w 1616926"/>
              <a:gd name="connsiteY0" fmla="*/ 0 h 903248"/>
              <a:gd name="connsiteX1" fmla="*/ 858644 w 1616926"/>
              <a:gd name="connsiteY1" fmla="*/ 278780 h 903248"/>
              <a:gd name="connsiteX2" fmla="*/ 1616926 w 1616926"/>
              <a:gd name="connsiteY2" fmla="*/ 903248 h 9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6926" h="903248">
                <a:moveTo>
                  <a:pt x="0" y="0"/>
                </a:moveTo>
                <a:cubicBezTo>
                  <a:pt x="294578" y="64119"/>
                  <a:pt x="589156" y="128239"/>
                  <a:pt x="858644" y="278780"/>
                </a:cubicBezTo>
                <a:cubicBezTo>
                  <a:pt x="1128132" y="429321"/>
                  <a:pt x="1372529" y="666284"/>
                  <a:pt x="1616926" y="9032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DEA34E1E-2DF9-47B3-8E4D-0AB2AACEAC32}"/>
              </a:ext>
            </a:extLst>
          </p:cNvPr>
          <p:cNvSpPr/>
          <p:nvPr/>
        </p:nvSpPr>
        <p:spPr>
          <a:xfrm>
            <a:off x="3270349" y="3104419"/>
            <a:ext cx="1115122" cy="984363"/>
          </a:xfrm>
          <a:custGeom>
            <a:avLst/>
            <a:gdLst>
              <a:gd name="connsiteX0" fmla="*/ 0 w 1115122"/>
              <a:gd name="connsiteY0" fmla="*/ 0 h 702527"/>
              <a:gd name="connsiteX1" fmla="*/ 434897 w 1115122"/>
              <a:gd name="connsiteY1" fmla="*/ 501805 h 702527"/>
              <a:gd name="connsiteX2" fmla="*/ 1115122 w 1115122"/>
              <a:gd name="connsiteY2" fmla="*/ 702527 h 70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122" h="702527">
                <a:moveTo>
                  <a:pt x="0" y="0"/>
                </a:moveTo>
                <a:cubicBezTo>
                  <a:pt x="124521" y="192358"/>
                  <a:pt x="249043" y="384717"/>
                  <a:pt x="434897" y="501805"/>
                </a:cubicBezTo>
                <a:cubicBezTo>
                  <a:pt x="620751" y="618893"/>
                  <a:pt x="867936" y="660710"/>
                  <a:pt x="1115122" y="7025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28C98ED1-D7C0-4DD9-954A-A96270D05828}"/>
              </a:ext>
            </a:extLst>
          </p:cNvPr>
          <p:cNvSpPr/>
          <p:nvPr/>
        </p:nvSpPr>
        <p:spPr>
          <a:xfrm>
            <a:off x="3705251" y="2048113"/>
            <a:ext cx="1442200" cy="979218"/>
          </a:xfrm>
          <a:custGeom>
            <a:avLst/>
            <a:gdLst>
              <a:gd name="connsiteX0" fmla="*/ 0 w 1616926"/>
              <a:gd name="connsiteY0" fmla="*/ 0 h 903248"/>
              <a:gd name="connsiteX1" fmla="*/ 858644 w 1616926"/>
              <a:gd name="connsiteY1" fmla="*/ 278780 h 903248"/>
              <a:gd name="connsiteX2" fmla="*/ 1616926 w 1616926"/>
              <a:gd name="connsiteY2" fmla="*/ 903248 h 9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6926" h="903248">
                <a:moveTo>
                  <a:pt x="0" y="0"/>
                </a:moveTo>
                <a:cubicBezTo>
                  <a:pt x="294578" y="64119"/>
                  <a:pt x="589156" y="128239"/>
                  <a:pt x="858644" y="278780"/>
                </a:cubicBezTo>
                <a:cubicBezTo>
                  <a:pt x="1128132" y="429321"/>
                  <a:pt x="1372529" y="666284"/>
                  <a:pt x="1616926" y="9032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2D11E031-992C-499E-A9C7-A485BD0843B3}"/>
              </a:ext>
            </a:extLst>
          </p:cNvPr>
          <p:cNvSpPr/>
          <p:nvPr/>
        </p:nvSpPr>
        <p:spPr>
          <a:xfrm>
            <a:off x="4229357" y="1659887"/>
            <a:ext cx="1616912" cy="1454363"/>
          </a:xfrm>
          <a:custGeom>
            <a:avLst/>
            <a:gdLst>
              <a:gd name="connsiteX0" fmla="*/ 0 w 1115122"/>
              <a:gd name="connsiteY0" fmla="*/ 0 h 702527"/>
              <a:gd name="connsiteX1" fmla="*/ 434897 w 1115122"/>
              <a:gd name="connsiteY1" fmla="*/ 501805 h 702527"/>
              <a:gd name="connsiteX2" fmla="*/ 1115122 w 1115122"/>
              <a:gd name="connsiteY2" fmla="*/ 702527 h 70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122" h="702527">
                <a:moveTo>
                  <a:pt x="0" y="0"/>
                </a:moveTo>
                <a:cubicBezTo>
                  <a:pt x="124521" y="192358"/>
                  <a:pt x="249043" y="384717"/>
                  <a:pt x="434897" y="501805"/>
                </a:cubicBezTo>
                <a:cubicBezTo>
                  <a:pt x="620751" y="618893"/>
                  <a:pt x="867936" y="660710"/>
                  <a:pt x="1115122" y="7025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5A8DD2A-C7F2-4BD7-9C14-75F1FB02E774}"/>
              </a:ext>
            </a:extLst>
          </p:cNvPr>
          <p:cNvSpPr txBox="1"/>
          <p:nvPr/>
        </p:nvSpPr>
        <p:spPr>
          <a:xfrm>
            <a:off x="2081124" y="3891776"/>
            <a:ext cx="40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B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69ED4A1F-14FC-4997-963F-54A3A3BD0D37}"/>
              </a:ext>
            </a:extLst>
          </p:cNvPr>
          <p:cNvSpPr txBox="1"/>
          <p:nvPr/>
        </p:nvSpPr>
        <p:spPr>
          <a:xfrm>
            <a:off x="3890612" y="4382428"/>
            <a:ext cx="364762" cy="38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A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4E7159B-62E5-4B9F-80CA-A0BD0C9B8233}"/>
              </a:ext>
            </a:extLst>
          </p:cNvPr>
          <p:cNvSpPr txBox="1"/>
          <p:nvPr/>
        </p:nvSpPr>
        <p:spPr>
          <a:xfrm>
            <a:off x="2679573" y="3375101"/>
            <a:ext cx="40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B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B29D948-0A02-4E48-91AF-468939418B03}"/>
              </a:ext>
            </a:extLst>
          </p:cNvPr>
          <p:cNvSpPr txBox="1"/>
          <p:nvPr/>
        </p:nvSpPr>
        <p:spPr>
          <a:xfrm>
            <a:off x="3534500" y="1932876"/>
            <a:ext cx="40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B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089239E-7C33-4523-A200-29E479567EFE}"/>
              </a:ext>
            </a:extLst>
          </p:cNvPr>
          <p:cNvSpPr txBox="1"/>
          <p:nvPr/>
        </p:nvSpPr>
        <p:spPr>
          <a:xfrm>
            <a:off x="4332947" y="3899212"/>
            <a:ext cx="364762" cy="38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A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5936E95-74D0-497A-AA0A-1B20EFCD395A}"/>
              </a:ext>
            </a:extLst>
          </p:cNvPr>
          <p:cNvSpPr txBox="1"/>
          <p:nvPr/>
        </p:nvSpPr>
        <p:spPr>
          <a:xfrm>
            <a:off x="5804904" y="2940203"/>
            <a:ext cx="364762" cy="38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A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5EED1DB-344B-4B8A-861E-DABAF01A5C34}"/>
              </a:ext>
            </a:extLst>
          </p:cNvPr>
          <p:cNvSpPr txBox="1"/>
          <p:nvPr/>
        </p:nvSpPr>
        <p:spPr>
          <a:xfrm>
            <a:off x="1661258" y="2170932"/>
            <a:ext cx="1572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Kontraktkurve</a:t>
            </a:r>
            <a:endParaRPr lang="de-DE" baseline="-25000" dirty="0"/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2D9F801A-FE4D-4BA2-ADFD-3097A6EE39F5}"/>
              </a:ext>
            </a:extLst>
          </p:cNvPr>
          <p:cNvCxnSpPr>
            <a:cxnSpLocks/>
          </p:cNvCxnSpPr>
          <p:nvPr/>
        </p:nvCxnSpPr>
        <p:spPr>
          <a:xfrm>
            <a:off x="3123812" y="2453975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feld 61">
            <a:extLst>
              <a:ext uri="{FF2B5EF4-FFF2-40B4-BE49-F238E27FC236}">
                <a16:creationId xmlns:a16="http://schemas.microsoft.com/office/drawing/2014/main" id="{0A2DF32F-F7E6-4FDD-BDD6-2955035DD295}"/>
              </a:ext>
            </a:extLst>
          </p:cNvPr>
          <p:cNvSpPr txBox="1"/>
          <p:nvPr/>
        </p:nvSpPr>
        <p:spPr>
          <a:xfrm>
            <a:off x="19049" y="9528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Pareto-Effizienz und Kontraktkurve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feld 62">
                <a:extLst>
                  <a:ext uri="{FF2B5EF4-FFF2-40B4-BE49-F238E27FC236}">
                    <a16:creationId xmlns:a16="http://schemas.microsoft.com/office/drawing/2014/main" id="{D91AE055-DFD1-4B1E-B986-68FDF06E8C91}"/>
                  </a:ext>
                </a:extLst>
              </p:cNvPr>
              <p:cNvSpPr txBox="1"/>
              <p:nvPr/>
            </p:nvSpPr>
            <p:spPr>
              <a:xfrm>
                <a:off x="11152" y="5637356"/>
                <a:ext cx="8641236" cy="83130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Die </a:t>
                </a:r>
                <a:r>
                  <a:rPr lang="de-DE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Kontraktkurve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beschreibt alle </a:t>
                </a:r>
                <a:r>
                  <a:rPr lang="de-DE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pareto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-effizienten Allokationen der Güter 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für zwei Konsumenten (A,B) bei gegebener Ressourcenbeschränkung und Präferenzen </a:t>
                </a:r>
                <a:r>
                  <a:rPr lang="de-DE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de-DE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und </a:t>
                </a:r>
                <a:r>
                  <a:rPr lang="de-DE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de-DE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feld 62">
                <a:extLst>
                  <a:ext uri="{FF2B5EF4-FFF2-40B4-BE49-F238E27FC236}">
                    <a16:creationId xmlns:a16="http://schemas.microsoft.com/office/drawing/2014/main" id="{D91AE055-DFD1-4B1E-B986-68FDF06E8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2" y="5637356"/>
                <a:ext cx="8641236" cy="831309"/>
              </a:xfrm>
              <a:prstGeom prst="rect">
                <a:avLst/>
              </a:prstGeom>
              <a:blipFill>
                <a:blip r:embed="rId2"/>
                <a:stretch>
                  <a:fillRect l="-1129" t="-5882" b="-602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hteck 33">
            <a:extLst>
              <a:ext uri="{FF2B5EF4-FFF2-40B4-BE49-F238E27FC236}">
                <a16:creationId xmlns:a16="http://schemas.microsoft.com/office/drawing/2014/main" id="{B28FBF18-4F88-4F0A-92D4-F0B001A60265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B1E6A447-621A-ADD0-0596-1D151899F14B}"/>
                  </a:ext>
                </a:extLst>
              </p14:cNvPr>
              <p14:cNvContentPartPr/>
              <p14:nvPr/>
            </p14:nvContentPartPr>
            <p14:xfrm>
              <a:off x="795207" y="5058262"/>
              <a:ext cx="50760" cy="7344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B1E6A447-621A-ADD0-0596-1D151899F1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6567" y="5049262"/>
                <a:ext cx="6840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4BB35A1-3812-210C-72AF-4BD86AC81E87}"/>
                  </a:ext>
                </a:extLst>
              </p14:cNvPr>
              <p14:cNvContentPartPr/>
              <p14:nvPr/>
            </p14:nvContentPartPr>
            <p14:xfrm>
              <a:off x="7502007" y="1469422"/>
              <a:ext cx="94320" cy="7812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4BB35A1-3812-210C-72AF-4BD86AC81E8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93007" y="1460782"/>
                <a:ext cx="111960" cy="9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93766692-62AB-51C7-050B-11AB83E3749A}"/>
              </a:ext>
            </a:extLst>
          </p:cNvPr>
          <p:cNvGrpSpPr/>
          <p:nvPr/>
        </p:nvGrpSpPr>
        <p:grpSpPr>
          <a:xfrm>
            <a:off x="1028487" y="1219222"/>
            <a:ext cx="2606760" cy="1125720"/>
            <a:chOff x="1028487" y="1219222"/>
            <a:chExt cx="2606760" cy="112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DE9D50E-AE0E-8D11-394B-5F4CBEBCEA88}"/>
                    </a:ext>
                  </a:extLst>
                </p14:cNvPr>
                <p14:cNvContentPartPr/>
                <p14:nvPr/>
              </p14:nvContentPartPr>
              <p14:xfrm>
                <a:off x="1367607" y="1735822"/>
                <a:ext cx="256680" cy="3139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DE9D50E-AE0E-8D11-394B-5F4CBEBCEA8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58607" y="1726822"/>
                  <a:ext cx="2743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250FC84-F24A-33D3-5458-0FA1BFCB1AE4}"/>
                    </a:ext>
                  </a:extLst>
                </p14:cNvPr>
                <p14:cNvContentPartPr/>
                <p14:nvPr/>
              </p14:nvContentPartPr>
              <p14:xfrm>
                <a:off x="1643727" y="1750942"/>
                <a:ext cx="243000" cy="2149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250FC84-F24A-33D3-5458-0FA1BFCB1AE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635087" y="1742302"/>
                  <a:ext cx="2606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3FBE5C3-07EE-5E42-4926-12CEEFC0CEF1}"/>
                    </a:ext>
                  </a:extLst>
                </p14:cNvPr>
                <p14:cNvContentPartPr/>
                <p14:nvPr/>
              </p14:nvContentPartPr>
              <p14:xfrm>
                <a:off x="1884567" y="1754542"/>
                <a:ext cx="120960" cy="1994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3FBE5C3-07EE-5E42-4926-12CEEFC0CEF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75567" y="1745542"/>
                  <a:ext cx="1386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93559A5-E1F9-3DAF-EA56-BDDBAE8F80B8}"/>
                    </a:ext>
                  </a:extLst>
                </p14:cNvPr>
                <p14:cNvContentPartPr/>
                <p14:nvPr/>
              </p14:nvContentPartPr>
              <p14:xfrm>
                <a:off x="2077527" y="1853182"/>
                <a:ext cx="160920" cy="1663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93559A5-E1F9-3DAF-EA56-BDDBAE8F80B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68887" y="1844542"/>
                  <a:ext cx="1785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910DC53-DEFC-8BE1-1B8F-25E167595633}"/>
                    </a:ext>
                  </a:extLst>
                </p14:cNvPr>
                <p14:cNvContentPartPr/>
                <p14:nvPr/>
              </p14:nvContentPartPr>
              <p14:xfrm>
                <a:off x="2285967" y="1769662"/>
                <a:ext cx="150480" cy="817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910DC53-DEFC-8BE1-1B8F-25E16759563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76967" y="1761022"/>
                  <a:ext cx="1681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AB5EA85-43EE-E2DC-EC4D-64EF6475FE60}"/>
                    </a:ext>
                  </a:extLst>
                </p14:cNvPr>
                <p14:cNvContentPartPr/>
                <p14:nvPr/>
              </p14:nvContentPartPr>
              <p14:xfrm>
                <a:off x="2595567" y="1611982"/>
                <a:ext cx="225360" cy="2584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AB5EA85-43EE-E2DC-EC4D-64EF6475FE6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586567" y="1603342"/>
                  <a:ext cx="2430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527752E-C909-1847-47CE-DCDC44889959}"/>
                    </a:ext>
                  </a:extLst>
                </p14:cNvPr>
                <p14:cNvContentPartPr/>
                <p14:nvPr/>
              </p14:nvContentPartPr>
              <p14:xfrm>
                <a:off x="2875287" y="1619182"/>
                <a:ext cx="154080" cy="2091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527752E-C909-1847-47CE-DCDC4488995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66287" y="1610182"/>
                  <a:ext cx="1717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35F0508-B093-5103-185F-3A06A4A878AD}"/>
                    </a:ext>
                  </a:extLst>
                </p14:cNvPr>
                <p14:cNvContentPartPr/>
                <p14:nvPr/>
              </p14:nvContentPartPr>
              <p14:xfrm>
                <a:off x="3103167" y="1575982"/>
                <a:ext cx="144360" cy="2278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35F0508-B093-5103-185F-3A06A4A878A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094167" y="1567342"/>
                  <a:ext cx="1620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79AC282-F583-947F-E318-287548E6B93C}"/>
                    </a:ext>
                  </a:extLst>
                </p14:cNvPr>
                <p14:cNvContentPartPr/>
                <p14:nvPr/>
              </p14:nvContentPartPr>
              <p14:xfrm>
                <a:off x="3302967" y="1752382"/>
                <a:ext cx="20520" cy="1375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79AC282-F583-947F-E318-287548E6B93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294327" y="1743382"/>
                  <a:ext cx="38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7F43144-E1D7-9F04-FB58-D763F87ECDE4}"/>
                    </a:ext>
                  </a:extLst>
                </p14:cNvPr>
                <p14:cNvContentPartPr/>
                <p14:nvPr/>
              </p14:nvContentPartPr>
              <p14:xfrm>
                <a:off x="3239967" y="1698022"/>
                <a:ext cx="221040" cy="2343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7F43144-E1D7-9F04-FB58-D763F87ECDE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231327" y="1689022"/>
                  <a:ext cx="2386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080DA62-0E56-2615-E516-22B0F52C301B}"/>
                    </a:ext>
                  </a:extLst>
                </p14:cNvPr>
                <p14:cNvContentPartPr/>
                <p14:nvPr/>
              </p14:nvContentPartPr>
              <p14:xfrm>
                <a:off x="1028487" y="1219222"/>
                <a:ext cx="2606760" cy="11257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080DA62-0E56-2615-E516-22B0F52C301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19487" y="1210222"/>
                  <a:ext cx="2624400" cy="114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EE60EBC4-10EB-6A1D-A9DF-BC7BD8368038}"/>
                  </a:ext>
                </a:extLst>
              </p14:cNvPr>
              <p14:cNvContentPartPr/>
              <p14:nvPr/>
            </p14:nvContentPartPr>
            <p14:xfrm>
              <a:off x="9863800" y="1251760"/>
              <a:ext cx="10440" cy="3996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EE60EBC4-10EB-6A1D-A9DF-BC7BD836803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854800" y="1242760"/>
                <a:ext cx="2808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2ED29E8D-BFE3-490D-8A92-A44B91217FC6}"/>
                  </a:ext>
                </a:extLst>
              </p14:cNvPr>
              <p14:cNvContentPartPr/>
              <p14:nvPr/>
            </p14:nvContentPartPr>
            <p14:xfrm>
              <a:off x="520887" y="5987422"/>
              <a:ext cx="2172240" cy="8352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2ED29E8D-BFE3-490D-8A92-A44B91217FC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1887" y="5978422"/>
                <a:ext cx="218988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9613CA73-2F32-622A-3634-28D2571EE048}"/>
                  </a:ext>
                </a:extLst>
              </p14:cNvPr>
              <p14:cNvContentPartPr/>
              <p14:nvPr/>
            </p14:nvContentPartPr>
            <p14:xfrm>
              <a:off x="5549367" y="3841822"/>
              <a:ext cx="58320" cy="8676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9613CA73-2F32-622A-3634-28D2571EE04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40727" y="3833182"/>
                <a:ext cx="7596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ACCD3768-5BE5-82FE-FA64-C621489A1453}"/>
                  </a:ext>
                </a:extLst>
              </p14:cNvPr>
              <p14:cNvContentPartPr/>
              <p14:nvPr/>
            </p14:nvContentPartPr>
            <p14:xfrm>
              <a:off x="5550447" y="3855436"/>
              <a:ext cx="46440" cy="7920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ACCD3768-5BE5-82FE-FA64-C621489A145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541807" y="3846436"/>
                <a:ext cx="64080" cy="9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948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9" grpId="0"/>
      <p:bldP spid="63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1717</Words>
  <Application>Microsoft Office PowerPoint</Application>
  <PresentationFormat>Breitbild</PresentationFormat>
  <Paragraphs>360</Paragraphs>
  <Slides>31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Lucida Calligraphy</vt:lpstr>
      <vt:lpstr>Sparkasse Rg</vt:lpstr>
      <vt:lpstr>Symbol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Bernhard Köster</cp:lastModifiedBy>
  <cp:revision>468</cp:revision>
  <dcterms:created xsi:type="dcterms:W3CDTF">2019-02-11T10:45:01Z</dcterms:created>
  <dcterms:modified xsi:type="dcterms:W3CDTF">2022-10-17T07:49:58Z</dcterms:modified>
</cp:coreProperties>
</file>